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72" r:id="rId5"/>
    <p:sldId id="285" r:id="rId6"/>
    <p:sldId id="283" r:id="rId7"/>
    <p:sldId id="282" r:id="rId8"/>
    <p:sldId id="277" r:id="rId9"/>
    <p:sldId id="280" r:id="rId10"/>
    <p:sldId id="274" r:id="rId11"/>
    <p:sldId id="271" r:id="rId12"/>
    <p:sldId id="267" r:id="rId13"/>
    <p:sldId id="266" r:id="rId14"/>
    <p:sldId id="261" r:id="rId15"/>
    <p:sldId id="291" r:id="rId16"/>
    <p:sldId id="290" r:id="rId17"/>
    <p:sldId id="311" r:id="rId18"/>
    <p:sldId id="310" r:id="rId19"/>
    <p:sldId id="307" r:id="rId20"/>
    <p:sldId id="303" r:id="rId21"/>
    <p:sldId id="302" r:id="rId22"/>
    <p:sldId id="300" r:id="rId23"/>
    <p:sldId id="297" r:id="rId24"/>
    <p:sldId id="296" r:id="rId25"/>
    <p:sldId id="293" r:id="rId26"/>
    <p:sldId id="323" r:id="rId27"/>
    <p:sldId id="324" r:id="rId28"/>
    <p:sldId id="322" r:id="rId29"/>
    <p:sldId id="318" r:id="rId30"/>
    <p:sldId id="268" r:id="rId31"/>
    <p:sldId id="317" r:id="rId32"/>
    <p:sldId id="325" r:id="rId33"/>
  </p:sldIdLst>
  <p:sldSz cx="10110788" cy="7334250"/>
  <p:notesSz cx="6858000" cy="9144000"/>
  <p:defaultTextStyle>
    <a:defPPr>
      <a:defRPr lang="es-ES"/>
    </a:defPPr>
    <a:lvl1pPr marL="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1pPr>
    <a:lvl2pPr marL="498394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2pPr>
    <a:lvl3pPr marL="996787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3pPr>
    <a:lvl4pPr marL="1495181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4pPr>
    <a:lvl5pPr marL="1993575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5pPr>
    <a:lvl6pPr marL="2491969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6pPr>
    <a:lvl7pPr marL="2990362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7pPr>
    <a:lvl8pPr marL="3488756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8pPr>
    <a:lvl9pPr marL="3987150" algn="l" defTabSz="996787" rtl="0" eaLnBrk="1" latinLnBrk="0" hangingPunct="1">
      <a:defRPr sz="20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PmpGq0vkYB1LCJax1LK+Q==" hashData="11bhIdAx8rkouFcMWxdzW7a0i0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612" y="-300"/>
      </p:cViewPr>
      <p:guideLst>
        <p:guide orient="horz" pos="2310"/>
        <p:guide pos="31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72"/>
            <a:ext cx="8594170" cy="157211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5"/>
            <a:ext cx="7077552" cy="187430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83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6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51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3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0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887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871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540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3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35"/>
            <a:ext cx="8594170" cy="1456664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68"/>
            <a:ext cx="8594170" cy="1604367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9839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9678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9518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93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4919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99036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4887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9871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467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39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1" y="1711326"/>
            <a:ext cx="4465598" cy="4840266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785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39" y="1641718"/>
            <a:ext cx="4467354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39" y="2325908"/>
            <a:ext cx="4467354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40" y="1641718"/>
            <a:ext cx="4469109" cy="684190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498394" indent="0">
              <a:buNone/>
              <a:defRPr sz="2200" b="1"/>
            </a:lvl2pPr>
            <a:lvl3pPr marL="996787" indent="0">
              <a:buNone/>
              <a:defRPr sz="2000" b="1"/>
            </a:lvl3pPr>
            <a:lvl4pPr marL="1495181" indent="0">
              <a:buNone/>
              <a:defRPr sz="1700" b="1"/>
            </a:lvl4pPr>
            <a:lvl5pPr marL="1993575" indent="0">
              <a:buNone/>
              <a:defRPr sz="1700" b="1"/>
            </a:lvl5pPr>
            <a:lvl6pPr marL="2491969" indent="0">
              <a:buNone/>
              <a:defRPr sz="1700" b="1"/>
            </a:lvl6pPr>
            <a:lvl7pPr marL="2990362" indent="0">
              <a:buNone/>
              <a:defRPr sz="1700" b="1"/>
            </a:lvl7pPr>
            <a:lvl8pPr marL="3488756" indent="0">
              <a:buNone/>
              <a:defRPr sz="1700" b="1"/>
            </a:lvl8pPr>
            <a:lvl9pPr marL="3987150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40" y="2325908"/>
            <a:ext cx="4469109" cy="422568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416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670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063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2012"/>
            <a:ext cx="3326380" cy="1242748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2"/>
            <a:ext cx="5652211" cy="6259579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40" y="1534760"/>
            <a:ext cx="3326380" cy="5016831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8341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5"/>
            <a:ext cx="6066473" cy="60609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</p:spPr>
        <p:txBody>
          <a:bodyPr/>
          <a:lstStyle>
            <a:lvl1pPr marL="0" indent="0">
              <a:buNone/>
              <a:defRPr sz="3500"/>
            </a:lvl1pPr>
            <a:lvl2pPr marL="498394" indent="0">
              <a:buNone/>
              <a:defRPr sz="3100"/>
            </a:lvl2pPr>
            <a:lvl3pPr marL="996787" indent="0">
              <a:buNone/>
              <a:defRPr sz="2600"/>
            </a:lvl3pPr>
            <a:lvl4pPr marL="1495181" indent="0">
              <a:buNone/>
              <a:defRPr sz="2200"/>
            </a:lvl4pPr>
            <a:lvl5pPr marL="1993575" indent="0">
              <a:buNone/>
              <a:defRPr sz="2200"/>
            </a:lvl5pPr>
            <a:lvl6pPr marL="2491969" indent="0">
              <a:buNone/>
              <a:defRPr sz="2200"/>
            </a:lvl6pPr>
            <a:lvl7pPr marL="2990362" indent="0">
              <a:buNone/>
              <a:defRPr sz="2200"/>
            </a:lvl7pPr>
            <a:lvl8pPr marL="3488756" indent="0">
              <a:buNone/>
              <a:defRPr sz="2200"/>
            </a:lvl8pPr>
            <a:lvl9pPr marL="3987150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70"/>
            <a:ext cx="6066473" cy="860755"/>
          </a:xfrm>
        </p:spPr>
        <p:txBody>
          <a:bodyPr/>
          <a:lstStyle>
            <a:lvl1pPr marL="0" indent="0">
              <a:buNone/>
              <a:defRPr sz="1500"/>
            </a:lvl1pPr>
            <a:lvl2pPr marL="498394" indent="0">
              <a:buNone/>
              <a:defRPr sz="1300"/>
            </a:lvl2pPr>
            <a:lvl3pPr marL="996787" indent="0">
              <a:buNone/>
              <a:defRPr sz="1100"/>
            </a:lvl3pPr>
            <a:lvl4pPr marL="1495181" indent="0">
              <a:buNone/>
              <a:defRPr sz="1000"/>
            </a:lvl4pPr>
            <a:lvl5pPr marL="1993575" indent="0">
              <a:buNone/>
              <a:defRPr sz="1000"/>
            </a:lvl5pPr>
            <a:lvl6pPr marL="2491969" indent="0">
              <a:buNone/>
              <a:defRPr sz="1000"/>
            </a:lvl6pPr>
            <a:lvl7pPr marL="2990362" indent="0">
              <a:buNone/>
              <a:defRPr sz="1000"/>
            </a:lvl7pPr>
            <a:lvl8pPr marL="3488756" indent="0">
              <a:buNone/>
              <a:defRPr sz="1000"/>
            </a:lvl8pPr>
            <a:lvl9pPr marL="398715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3065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679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11"/>
            <a:ext cx="2274927" cy="625788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11"/>
            <a:ext cx="6656269" cy="625788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3597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8309" y="2278388"/>
            <a:ext cx="8594170" cy="1572110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6618" y="4156076"/>
            <a:ext cx="7077552" cy="1874309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 algn="ctr">
              <a:buNone/>
              <a:defRPr/>
            </a:lvl1pPr>
            <a:lvl2pPr marL="497844" indent="0" algn="ctr">
              <a:buNone/>
              <a:defRPr/>
            </a:lvl2pPr>
            <a:lvl3pPr marL="995690" indent="0" algn="ctr">
              <a:buNone/>
              <a:defRPr/>
            </a:lvl3pPr>
            <a:lvl4pPr marL="1493536" indent="0" algn="ctr">
              <a:buNone/>
              <a:defRPr/>
            </a:lvl4pPr>
            <a:lvl5pPr marL="1991381" indent="0" algn="ctr">
              <a:buNone/>
              <a:defRPr/>
            </a:lvl5pPr>
            <a:lvl6pPr marL="2489231" indent="0" algn="ctr">
              <a:buNone/>
              <a:defRPr/>
            </a:lvl6pPr>
            <a:lvl7pPr marL="2987071" indent="0" algn="ctr">
              <a:buNone/>
              <a:defRPr/>
            </a:lvl7pPr>
            <a:lvl8pPr marL="3484912" indent="0" algn="ctr">
              <a:buNone/>
              <a:defRPr/>
            </a:lvl8pPr>
            <a:lvl9pPr marL="3982761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4629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169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8682" y="4712940"/>
            <a:ext cx="8594170" cy="1456665"/>
          </a:xfrm>
          <a:prstGeom prst="rect">
            <a:avLst/>
          </a:prstGeom>
        </p:spPr>
        <p:txBody>
          <a:bodyPr lIns="99570" tIns="49782" rIns="99570" bIns="49782" anchor="t"/>
          <a:lstStyle>
            <a:lvl1pPr algn="l">
              <a:defRPr sz="44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8682" y="3108572"/>
            <a:ext cx="8594170" cy="1604367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200"/>
            </a:lvl1pPr>
            <a:lvl2pPr marL="497844" indent="0">
              <a:buNone/>
              <a:defRPr sz="2000"/>
            </a:lvl2pPr>
            <a:lvl3pPr marL="995690" indent="0">
              <a:buNone/>
              <a:defRPr sz="1700"/>
            </a:lvl3pPr>
            <a:lvl4pPr marL="1493536" indent="0">
              <a:buNone/>
              <a:defRPr sz="1500"/>
            </a:lvl4pPr>
            <a:lvl5pPr marL="1991381" indent="0">
              <a:buNone/>
              <a:defRPr sz="1500"/>
            </a:lvl5pPr>
            <a:lvl6pPr marL="2489231" indent="0">
              <a:buNone/>
              <a:defRPr sz="1500"/>
            </a:lvl6pPr>
            <a:lvl7pPr marL="2987071" indent="0">
              <a:buNone/>
              <a:defRPr sz="1500"/>
            </a:lvl7pPr>
            <a:lvl8pPr marL="3484912" indent="0">
              <a:buNone/>
              <a:defRPr sz="1500"/>
            </a:lvl8pPr>
            <a:lvl9pPr marL="3982761" indent="0">
              <a:buNone/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6760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5543" y="1711326"/>
            <a:ext cx="4465598" cy="4840267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39653" y="1711326"/>
            <a:ext cx="4465598" cy="4840267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100"/>
            </a:lvl1pPr>
            <a:lvl2pPr>
              <a:defRPr sz="27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1561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2" y="1641719"/>
            <a:ext cx="4467354" cy="684192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700" b="1"/>
            </a:lvl1pPr>
            <a:lvl2pPr marL="497844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6" indent="0">
              <a:buNone/>
              <a:defRPr sz="1700" b="1"/>
            </a:lvl4pPr>
            <a:lvl5pPr marL="1991381" indent="0">
              <a:buNone/>
              <a:defRPr sz="1700" b="1"/>
            </a:lvl5pPr>
            <a:lvl6pPr marL="2489231" indent="0">
              <a:buNone/>
              <a:defRPr sz="1700" b="1"/>
            </a:lvl6pPr>
            <a:lvl7pPr marL="2987071" indent="0">
              <a:buNone/>
              <a:defRPr sz="1700" b="1"/>
            </a:lvl7pPr>
            <a:lvl8pPr marL="3484912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5542" y="2325911"/>
            <a:ext cx="4467354" cy="4225683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36151" y="1641719"/>
            <a:ext cx="4469109" cy="684192"/>
          </a:xfrm>
          <a:prstGeom prst="rect">
            <a:avLst/>
          </a:prstGeom>
        </p:spPr>
        <p:txBody>
          <a:bodyPr lIns="99570" tIns="49782" rIns="99570" bIns="49782" anchor="b"/>
          <a:lstStyle>
            <a:lvl1pPr marL="0" indent="0">
              <a:buNone/>
              <a:defRPr sz="2700" b="1"/>
            </a:lvl1pPr>
            <a:lvl2pPr marL="497844" indent="0">
              <a:buNone/>
              <a:defRPr sz="2200" b="1"/>
            </a:lvl2pPr>
            <a:lvl3pPr marL="995690" indent="0">
              <a:buNone/>
              <a:defRPr sz="2000" b="1"/>
            </a:lvl3pPr>
            <a:lvl4pPr marL="1493536" indent="0">
              <a:buNone/>
              <a:defRPr sz="1700" b="1"/>
            </a:lvl4pPr>
            <a:lvl5pPr marL="1991381" indent="0">
              <a:buNone/>
              <a:defRPr sz="1700" b="1"/>
            </a:lvl5pPr>
            <a:lvl6pPr marL="2489231" indent="0">
              <a:buNone/>
              <a:defRPr sz="1700" b="1"/>
            </a:lvl6pPr>
            <a:lvl7pPr marL="2987071" indent="0">
              <a:buNone/>
              <a:defRPr sz="1700" b="1"/>
            </a:lvl7pPr>
            <a:lvl8pPr marL="3484912" indent="0">
              <a:buNone/>
              <a:defRPr sz="1700" b="1"/>
            </a:lvl8pPr>
            <a:lvl9pPr marL="3982761" indent="0">
              <a:buNone/>
              <a:defRPr sz="17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36151" y="2325911"/>
            <a:ext cx="4469109" cy="4225683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2700"/>
            </a:lvl1pPr>
            <a:lvl2pPr>
              <a:defRPr sz="22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1965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2943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9438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73" y="292018"/>
            <a:ext cx="3326380" cy="1242749"/>
          </a:xfrm>
          <a:prstGeom prst="rect">
            <a:avLst/>
          </a:prstGeom>
        </p:spPr>
        <p:txBody>
          <a:bodyPr lIns="99570" tIns="49782" rIns="99570" bIns="4978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3037" y="292017"/>
            <a:ext cx="5652211" cy="6259578"/>
          </a:xfrm>
          <a:prstGeom prst="rect">
            <a:avLst/>
          </a:prstGeom>
        </p:spPr>
        <p:txBody>
          <a:bodyPr lIns="99570" tIns="49782" rIns="99570" bIns="49782"/>
          <a:lstStyle>
            <a:lvl1pPr>
              <a:defRPr sz="3500"/>
            </a:lvl1pPr>
            <a:lvl2pPr>
              <a:defRPr sz="3100"/>
            </a:lvl2pPr>
            <a:lvl3pPr>
              <a:defRPr sz="27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5573" y="1534767"/>
            <a:ext cx="3326380" cy="5016831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1500"/>
            </a:lvl1pPr>
            <a:lvl2pPr marL="497844" indent="0">
              <a:buNone/>
              <a:defRPr sz="1300"/>
            </a:lvl2pPr>
            <a:lvl3pPr marL="995690" indent="0">
              <a:buNone/>
              <a:defRPr sz="1200"/>
            </a:lvl3pPr>
            <a:lvl4pPr marL="1493536" indent="0">
              <a:buNone/>
              <a:defRPr sz="1000"/>
            </a:lvl4pPr>
            <a:lvl5pPr marL="1991381" indent="0">
              <a:buNone/>
              <a:defRPr sz="1000"/>
            </a:lvl5pPr>
            <a:lvl6pPr marL="2489231" indent="0">
              <a:buNone/>
              <a:defRPr sz="1000"/>
            </a:lvl6pPr>
            <a:lvl7pPr marL="2987071" indent="0">
              <a:buNone/>
              <a:defRPr sz="1000"/>
            </a:lvl7pPr>
            <a:lvl8pPr marL="3484912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6892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81785" y="5133976"/>
            <a:ext cx="6066473" cy="606099"/>
          </a:xfrm>
          <a:prstGeom prst="rect">
            <a:avLst/>
          </a:prstGeom>
        </p:spPr>
        <p:txBody>
          <a:bodyPr lIns="99570" tIns="49782" rIns="99570" bIns="49782" anchor="b"/>
          <a:lstStyle>
            <a:lvl1pPr algn="l">
              <a:defRPr sz="22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81785" y="655329"/>
            <a:ext cx="6066473" cy="4400550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3500"/>
            </a:lvl1pPr>
            <a:lvl2pPr marL="497844" indent="0">
              <a:buNone/>
              <a:defRPr sz="3100"/>
            </a:lvl2pPr>
            <a:lvl3pPr marL="995690" indent="0">
              <a:buNone/>
              <a:defRPr sz="2700"/>
            </a:lvl3pPr>
            <a:lvl4pPr marL="1493536" indent="0">
              <a:buNone/>
              <a:defRPr sz="2200"/>
            </a:lvl4pPr>
            <a:lvl5pPr marL="1991381" indent="0">
              <a:buNone/>
              <a:defRPr sz="2200"/>
            </a:lvl5pPr>
            <a:lvl6pPr marL="2489231" indent="0">
              <a:buNone/>
              <a:defRPr sz="2200"/>
            </a:lvl6pPr>
            <a:lvl7pPr marL="2987071" indent="0">
              <a:buNone/>
              <a:defRPr sz="2200"/>
            </a:lvl7pPr>
            <a:lvl8pPr marL="3484912" indent="0">
              <a:buNone/>
              <a:defRPr sz="2200"/>
            </a:lvl8pPr>
            <a:lvl9pPr marL="3982761" indent="0">
              <a:buNone/>
              <a:defRPr sz="22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81785" y="5740087"/>
            <a:ext cx="6066473" cy="860756"/>
          </a:xfrm>
          <a:prstGeom prst="rect">
            <a:avLst/>
          </a:prstGeom>
        </p:spPr>
        <p:txBody>
          <a:bodyPr lIns="99570" tIns="49782" rIns="99570" bIns="49782"/>
          <a:lstStyle>
            <a:lvl1pPr marL="0" indent="0">
              <a:buNone/>
              <a:defRPr sz="1500"/>
            </a:lvl1pPr>
            <a:lvl2pPr marL="497844" indent="0">
              <a:buNone/>
              <a:defRPr sz="1300"/>
            </a:lvl2pPr>
            <a:lvl3pPr marL="995690" indent="0">
              <a:buNone/>
              <a:defRPr sz="1200"/>
            </a:lvl3pPr>
            <a:lvl4pPr marL="1493536" indent="0">
              <a:buNone/>
              <a:defRPr sz="1000"/>
            </a:lvl4pPr>
            <a:lvl5pPr marL="1991381" indent="0">
              <a:buNone/>
              <a:defRPr sz="1000"/>
            </a:lvl5pPr>
            <a:lvl6pPr marL="2489231" indent="0">
              <a:buNone/>
              <a:defRPr sz="1000"/>
            </a:lvl6pPr>
            <a:lvl7pPr marL="2987071" indent="0">
              <a:buNone/>
              <a:defRPr sz="1000"/>
            </a:lvl7pPr>
            <a:lvl8pPr marL="3484912" indent="0">
              <a:buNone/>
              <a:defRPr sz="1000"/>
            </a:lvl8pPr>
            <a:lvl9pPr marL="3982761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6606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5540" y="293712"/>
            <a:ext cx="9099709" cy="1222376"/>
          </a:xfrm>
          <a:prstGeom prst="rect">
            <a:avLst/>
          </a:prstGeom>
        </p:spPr>
        <p:txBody>
          <a:bodyPr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40" y="1711326"/>
            <a:ext cx="9099709" cy="4840267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18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30321" y="293724"/>
            <a:ext cx="2274927" cy="6257881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5539" y="293724"/>
            <a:ext cx="6656269" cy="6257881"/>
          </a:xfrm>
          <a:prstGeom prst="rect">
            <a:avLst/>
          </a:prstGeom>
        </p:spPr>
        <p:txBody>
          <a:bodyPr vert="eaVert" lIns="99570" tIns="49782" rIns="99570" bIns="49782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890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5540" y="293710"/>
            <a:ext cx="9099709" cy="1222375"/>
          </a:xfrm>
          <a:prstGeom prst="rect">
            <a:avLst/>
          </a:prstGeom>
        </p:spPr>
        <p:txBody>
          <a:bodyPr vert="horz" lIns="99679" tIns="49839" rIns="99679" bIns="49839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5540" y="1711326"/>
            <a:ext cx="9099709" cy="4840266"/>
          </a:xfrm>
          <a:prstGeom prst="rect">
            <a:avLst/>
          </a:prstGeom>
        </p:spPr>
        <p:txBody>
          <a:bodyPr vert="horz" lIns="99679" tIns="49839" rIns="99679" bIns="49839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5539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4C7F1-68B9-4814-99FF-8CDC89D687B6}" type="datetimeFigureOut">
              <a:rPr lang="es-ES" smtClean="0"/>
              <a:t>26/03/2016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54519" y="6797764"/>
            <a:ext cx="3201750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46065" y="6797764"/>
            <a:ext cx="2359184" cy="390481"/>
          </a:xfrm>
          <a:prstGeom prst="rect">
            <a:avLst/>
          </a:prstGeom>
        </p:spPr>
        <p:txBody>
          <a:bodyPr vert="horz" lIns="99679" tIns="49839" rIns="99679" bIns="49839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42694-6414-4183-A155-ED976C5EAB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78831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switch dir="r"/>
      </p:transition>
    </mc:Choice>
    <mc:Fallback xmlns="">
      <p:transition spd="slow">
        <p:fade/>
      </p:transition>
    </mc:Fallback>
  </mc:AlternateContent>
  <p:txStyles>
    <p:titleStyle>
      <a:lvl1pPr algn="ctr" defTabSz="996787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3795" indent="-373795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09890" indent="-311496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45984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44378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42772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1165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39559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37953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36347" indent="-249197" algn="l" defTabSz="996787" rtl="0" eaLnBrk="1" latinLnBrk="0" hangingPunct="1">
        <a:spcBef>
          <a:spcPct val="20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8394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6787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5181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3575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91969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90362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8756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7150" algn="l" defTabSz="996787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5539" y="6678935"/>
            <a:ext cx="2359184" cy="509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570" tIns="49782" rIns="99570" bIns="49782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defTabSz="995690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542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5pPr>
      <a:lvl6pPr marL="497844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6pPr>
      <a:lvl7pPr marL="995690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7pPr>
      <a:lvl8pPr marL="1493536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8pPr>
      <a:lvl9pPr marL="1991381" algn="ctr" rtl="0" fontAlgn="base">
        <a:spcBef>
          <a:spcPct val="0"/>
        </a:spcBef>
        <a:spcAft>
          <a:spcPct val="0"/>
        </a:spcAft>
        <a:defRPr sz="48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73383" indent="-373383" algn="l" rtl="0" fontAlgn="base">
        <a:spcBef>
          <a:spcPct val="20000"/>
        </a:spcBef>
        <a:spcAft>
          <a:spcPct val="0"/>
        </a:spcAft>
        <a:buChar char="•"/>
        <a:defRPr sz="3500">
          <a:solidFill>
            <a:schemeClr val="tx1"/>
          </a:solidFill>
          <a:latin typeface="+mn-lt"/>
          <a:ea typeface="+mn-ea"/>
          <a:cs typeface="+mn-cs"/>
        </a:defRPr>
      </a:lvl1pPr>
      <a:lvl2pPr marL="808999" indent="-311155" algn="l" rtl="0" fontAlgn="base">
        <a:spcBef>
          <a:spcPct val="20000"/>
        </a:spcBef>
        <a:spcAft>
          <a:spcPct val="0"/>
        </a:spcAft>
        <a:buChar char="–"/>
        <a:defRPr sz="3100">
          <a:solidFill>
            <a:schemeClr val="tx1"/>
          </a:solidFill>
          <a:latin typeface="+mn-lt"/>
          <a:cs typeface="+mn-cs"/>
        </a:defRPr>
      </a:lvl2pPr>
      <a:lvl3pPr marL="1244617" indent="-248922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742459" indent="-248922" algn="l" rtl="0" fontAlgn="base">
        <a:spcBef>
          <a:spcPct val="20000"/>
        </a:spcBef>
        <a:spcAft>
          <a:spcPct val="0"/>
        </a:spcAft>
        <a:buChar char="–"/>
        <a:defRPr sz="2200">
          <a:solidFill>
            <a:schemeClr val="tx1"/>
          </a:solidFill>
          <a:latin typeface="+mn-lt"/>
          <a:cs typeface="+mn-cs"/>
        </a:defRPr>
      </a:lvl4pPr>
      <a:lvl5pPr marL="2240305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5pPr>
      <a:lvl6pPr marL="2738150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6pPr>
      <a:lvl7pPr marL="3235992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7pPr>
      <a:lvl8pPr marL="3733840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8pPr>
      <a:lvl9pPr marL="4231688" indent="-248922" algn="l" rtl="0" fontAlgn="base">
        <a:spcBef>
          <a:spcPct val="20000"/>
        </a:spcBef>
        <a:spcAft>
          <a:spcPct val="0"/>
        </a:spcAft>
        <a:buChar char="»"/>
        <a:defRPr sz="22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7844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95690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493536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99138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48923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8707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84912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82761" algn="l" defTabSz="995690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gif"/><Relationship Id="rId4" Type="http://schemas.openxmlformats.org/officeDocument/2006/relationships/image" Target="../media/image2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1" descr="C:\Users\Eleni\Desktop\Muñecas\Diapositiva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1058950" y="1663502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rgbClr val="FF0000"/>
                    </a:gs>
                    <a:gs pos="30000">
                      <a:srgbClr val="387078"/>
                    </a:gs>
                    <a:gs pos="67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Muñequita</a:t>
            </a:r>
            <a:endParaRPr lang="es-ES" sz="9600" b="1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FFC000"/>
                  </a:gs>
                  <a:gs pos="50000">
                    <a:srgbClr val="FF0000"/>
                  </a:gs>
                  <a:gs pos="30000">
                    <a:srgbClr val="387078"/>
                  </a:gs>
                  <a:gs pos="67000">
                    <a:srgbClr val="7030A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743026" y="3255732"/>
            <a:ext cx="2520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9600" b="1" dirty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rgbClr val="FF0000"/>
                    </a:gs>
                    <a:gs pos="30000">
                      <a:srgbClr val="387078"/>
                    </a:gs>
                    <a:gs pos="67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L</a:t>
            </a:r>
            <a:r>
              <a:rPr lang="es-ES" sz="9600" b="1" dirty="0" smtClean="0">
                <a:ln>
                  <a:solidFill>
                    <a:srgbClr val="FFFF00"/>
                  </a:solidFill>
                </a:ln>
                <a:gradFill flip="none" rotWithShape="1">
                  <a:gsLst>
                    <a:gs pos="0">
                      <a:srgbClr val="FFC000"/>
                    </a:gs>
                    <a:gs pos="50000">
                      <a:srgbClr val="FF0000"/>
                    </a:gs>
                    <a:gs pos="30000">
                      <a:srgbClr val="387078"/>
                    </a:gs>
                    <a:gs pos="67000">
                      <a:srgbClr val="7030A0"/>
                    </a:gs>
                    <a:gs pos="100000">
                      <a:srgbClr val="00B05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</a:rPr>
              <a:t>inda</a:t>
            </a:r>
            <a:endParaRPr lang="es-ES" sz="9600" b="1" dirty="0">
              <a:ln>
                <a:solidFill>
                  <a:srgbClr val="FFFF00"/>
                </a:solidFill>
              </a:ln>
              <a:gradFill flip="none" rotWithShape="1">
                <a:gsLst>
                  <a:gs pos="0">
                    <a:srgbClr val="FFC000"/>
                  </a:gs>
                  <a:gs pos="50000">
                    <a:srgbClr val="FF0000"/>
                  </a:gs>
                  <a:gs pos="30000">
                    <a:srgbClr val="387078"/>
                  </a:gs>
                  <a:gs pos="67000">
                    <a:srgbClr val="7030A0"/>
                  </a:gs>
                  <a:gs pos="100000">
                    <a:srgbClr val="00B05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</a:endParaRPr>
          </a:p>
        </p:txBody>
      </p:sp>
      <p:pic>
        <p:nvPicPr>
          <p:cNvPr id="1028" name="Picture 4" descr="http://www.gifss.com/profesiones/bailarinas/bailarina-1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690" y="4040562"/>
            <a:ext cx="1890990" cy="265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273313" y="6296337"/>
            <a:ext cx="39799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err="1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Vijaya" panose="020B0604020202020204" pitchFamily="34" charset="0"/>
              </a:rPr>
              <a:t>Pps</a:t>
            </a:r>
            <a:r>
              <a:rPr lang="es-ES" b="1" dirty="0" smtClean="0">
                <a:ln>
                  <a:solidFill>
                    <a:srgbClr val="00B05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Vijaya" panose="020B0604020202020204" pitchFamily="34" charset="0"/>
              </a:rPr>
              <a:t> creado por Helen</a:t>
            </a:r>
            <a:endParaRPr lang="es-ES" b="1" dirty="0">
              <a:ln>
                <a:solidFill>
                  <a:srgbClr val="00B05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Vijaya" panose="020B0604020202020204" pitchFamily="34" charset="0"/>
            </a:endParaRPr>
          </a:p>
        </p:txBody>
      </p:sp>
      <p:pic>
        <p:nvPicPr>
          <p:cNvPr id="9" name="Picture 2" descr="C:\Users\Eleni\Desktop\Muñecas\Diapositiva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104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359">
        <p:sndAc>
          <p:stSnd loop="1">
            <p:snd r:embed="rId2" name="muñequita linda.wav"/>
          </p:stSnd>
        </p:sndAc>
      </p:transition>
    </mc:Choice>
    <mc:Fallback xmlns="">
      <p:transition advTm="27359">
        <p:sndAc>
          <p:stSnd loop="1">
            <p:snd r:embed="rId6" name="muñequita lin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uñecas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" y="0"/>
            <a:ext cx="1010168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Muñecas\Diapositiva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8" y="1935"/>
            <a:ext cx="10097120" cy="733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94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683">
        <p14:switch dir="r"/>
      </p:transition>
    </mc:Choice>
    <mc:Fallback xmlns="">
      <p:transition spd="slow" advTm="126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uñeca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"/>
            <a:ext cx="10110788" cy="73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1" descr="C:\Users\Eleni\Desktop\Muñecas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3228"/>
            <a:ext cx="10110788" cy="7427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Muñecas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551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0272">
        <p14:switch dir="r"/>
      </p:transition>
    </mc:Choice>
    <mc:Fallback xmlns="">
      <p:transition spd="slow" advTm="2027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uñeca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10318"/>
            <a:ext cx="10239970" cy="732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uñeca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182" y="-1"/>
            <a:ext cx="1023997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55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323">
        <p14:switch dir="r"/>
      </p:transition>
    </mc:Choice>
    <mc:Fallback xmlns="">
      <p:transition spd="slow" advTm="1332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 descr="C:\Users\Eleni\Desktop\Muñecas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08" y="0"/>
            <a:ext cx="1011078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Eleni\Desktop\Muñecas\Diapositiva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28"/>
            <a:ext cx="10110788" cy="7303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0857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417">
        <p14:switch dir="l"/>
      </p:transition>
    </mc:Choice>
    <mc:Fallback xmlns="">
      <p:transition spd="slow" advTm="124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uñecas\Diapositiva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61" y="7243"/>
            <a:ext cx="10110789" cy="732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uñecas\Diapositiva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573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069">
        <p14:switch dir="r"/>
      </p:transition>
    </mc:Choice>
    <mc:Fallback xmlns="">
      <p:transition spd="slow" advTm="140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Muñecas\Diapositiva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Muñecas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564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333">
        <p14:switch dir="r"/>
      </p:transition>
    </mc:Choice>
    <mc:Fallback xmlns="">
      <p:transition spd="slow" advTm="143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uñecas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2" y="-15254"/>
            <a:ext cx="10110788" cy="734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Muñecas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181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926">
        <p14:switch dir="r"/>
      </p:transition>
    </mc:Choice>
    <mc:Fallback xmlns="">
      <p:transition spd="slow" advTm="149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Muñecas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6674"/>
            <a:ext cx="10110788" cy="7400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7" descr="C:\Users\Eleni\Desktop\Muñeca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36" y="-66674"/>
            <a:ext cx="10118923" cy="740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71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638">
        <p14:switch dir="r"/>
      </p:transition>
    </mc:Choice>
    <mc:Fallback xmlns="">
      <p:transition spd="slow" advTm="1363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Muñecas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7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Muñecas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10789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978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937">
        <p14:switch dir="r"/>
      </p:transition>
    </mc:Choice>
    <mc:Fallback xmlns="">
      <p:transition spd="slow" advTm="159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Muñecas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8" descr="C:\Users\Eleni\Desktop\Muñecas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" y="-11385"/>
            <a:ext cx="10110788" cy="7303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2715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949">
        <p14:switch dir="l"/>
      </p:transition>
    </mc:Choice>
    <mc:Fallback xmlns="">
      <p:transition spd="slow" advTm="139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5" descr="C:\Users\Eleni\Desktop\Muñeca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11" y="0"/>
            <a:ext cx="10141000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Muñecas\Diapositiva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66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348">
        <p14:switch dir="r"/>
      </p:transition>
    </mc:Choice>
    <mc:Fallback xmlns="">
      <p:transition spd="slow" advTm="143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Muñecas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7" cy="7333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uñeca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15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926">
        <p14:switch dir="r"/>
      </p:transition>
    </mc:Choice>
    <mc:Fallback xmlns="">
      <p:transition spd="slow" advTm="139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9" descr="C:\Users\Eleni\Desktop\Muñecas\Diapositiva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6" y="0"/>
            <a:ext cx="10111234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uñecas\Diapositiva3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3159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178">
        <p14:switch dir="r"/>
      </p:transition>
    </mc:Choice>
    <mc:Fallback xmlns="">
      <p:transition spd="slow" advTm="141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8" descr="C:\Users\Eleni\Desktop\Muñecas\Diapositiva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39970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Muñecas\Diapositiva4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2" y="0"/>
            <a:ext cx="10084915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41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675">
        <p14:switch dir="l"/>
      </p:transition>
    </mc:Choice>
    <mc:Fallback xmlns="">
      <p:transition spd="slow" advTm="146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Muñecas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868" y="-35794"/>
            <a:ext cx="10130656" cy="7370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Muñecas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88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220">
        <p14:switch dir="r"/>
      </p:transition>
    </mc:Choice>
    <mc:Fallback xmlns="">
      <p:transition spd="slow" advTm="1322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C:\Users\Eleni\Desktop\Muñecas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Muñecas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" y="0"/>
            <a:ext cx="10106124" cy="7298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C:\Users\Eleni\Desktop\Muñeca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010" y="-11808"/>
            <a:ext cx="10115798" cy="7346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90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5000">
        <p14:switch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uñecas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970" y="0"/>
            <a:ext cx="1013675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1" descr="C:\Users\Eleni\Desktop\Muñecas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154"/>
            <a:ext cx="10110788" cy="7362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0536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806">
        <p14:switch dir="r"/>
      </p:transition>
    </mc:Choice>
    <mc:Fallback xmlns="">
      <p:transition spd="slow" advTm="158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Muñecas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83"/>
            <a:ext cx="10110787" cy="7319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Muñecas\Diapositiva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51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733">
        <p14:switch dir="r"/>
      </p:transition>
    </mc:Choice>
    <mc:Fallback xmlns="">
      <p:transition spd="slow" advTm="14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Muñecas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62"/>
            <a:ext cx="10110788" cy="732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3" descr="C:\Users\Eleni\Desktop\Muñecas\Diapositiva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8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3353">
        <p14:switch dir="l"/>
      </p:transition>
    </mc:Choice>
    <mc:Fallback xmlns="">
      <p:transition spd="slow" advTm="1335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Muñecas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21729"/>
            <a:ext cx="10102850" cy="73125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Muñecas\Diapositiva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415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381">
        <p14:switch dir="r"/>
      </p:transition>
    </mc:Choice>
    <mc:Fallback xmlns="">
      <p:transition spd="slow" advTm="1638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4" descr="C:\Users\Eleni\Desktop\Muñecas\Diapositiva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Muñecas\Diapositiva5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1078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0060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118">
        <p14:switch dir="r"/>
      </p:transition>
    </mc:Choice>
    <mc:Fallback xmlns="">
      <p:transition spd="slow" advTm="1511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0" descr="C:\Users\Eleni\Desktop\Muñecas\Diapositiva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110788" cy="73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6" descr="C:\Users\Eleni\Desktop\Muñecas\Diapositiva6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6" y="0"/>
            <a:ext cx="1008990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1389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55">
        <p14:switch dir="l"/>
      </p:transition>
    </mc:Choice>
    <mc:Fallback xmlns="">
      <p:transition spd="slow" advTm="1505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7" descr="C:\Users\Eleni\Desktop\Muñecas\Diapositiva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3"/>
            <a:ext cx="10110788" cy="7330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uñeca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332"/>
            <a:ext cx="10110789" cy="732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771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610">
        <p14:switch dir="r"/>
      </p:transition>
    </mc:Choice>
    <mc:Fallback xmlns="">
      <p:transition spd="slow" advTm="156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uñecas\Diapositiva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75083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Muñecas\Diapositiva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345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314">
        <p14:switch dir="r"/>
      </p:transition>
    </mc:Choice>
    <mc:Fallback xmlns="">
      <p:transition spd="slow" advTm="153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Muñec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0" y="0"/>
            <a:ext cx="10117708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Muñecas\Diapositiva7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2" y="-9153"/>
            <a:ext cx="10298856" cy="734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36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406">
        <p14:switch dir="r"/>
      </p:transition>
    </mc:Choice>
    <mc:Fallback xmlns="">
      <p:transition spd="slow" advTm="154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Muñecas\Diapositiva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uñecas\Diapositiva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4" y="-22026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565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424">
        <p14:switch dir="r"/>
      </p:transition>
    </mc:Choice>
    <mc:Fallback xmlns="">
      <p:transition spd="slow" advTm="154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Muñecas\Diapositiva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0110788" cy="7334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Muñecas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549"/>
            <a:ext cx="10052471" cy="730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Muñecas\Diapositiva5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6" y="0"/>
            <a:ext cx="10089902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00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6458">
        <p14:switch dir="l"/>
      </p:transition>
    </mc:Choice>
    <mc:Fallback xmlns="">
      <p:transition spd="slow" advTm="264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 descr="C:\Users\Eleni\Desktop\Muñeca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90" y="0"/>
            <a:ext cx="10311978" cy="7371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103066" y="1314292"/>
            <a:ext cx="50546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Te quiero, dijiste,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tomando mis manos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entre tus manitas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blanco marfil,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sentí en mi pecho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un fuerte latido;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después un suspiro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luego el chasquido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un beso febril.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 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Muñequita linda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cabellos de oro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de dientes de perlas,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labios de rubí.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5024438" y="1275876"/>
            <a:ext cx="50546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Dime si me quieres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como yo te quiero;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 de mí te acuerdas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como yo de ti.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 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Y a veces escucho 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un eco divino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que, envuelto en la brisa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parece decir: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 te quiero mucho,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mucho, mucho, mucho;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tanto como entonces,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siempre hasta morir.</a:t>
            </a:r>
            <a:br>
              <a:rPr lang="es-E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</a:b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838278" y="615435"/>
            <a:ext cx="3017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jaya" panose="020B0604020202020204" pitchFamily="34" charset="0"/>
                <a:cs typeface="Vijaya" panose="020B0604020202020204" pitchFamily="34" charset="0"/>
              </a:rPr>
              <a:t>MUÑEQUITA  LINDA</a:t>
            </a:r>
            <a:endParaRPr lang="es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jaya" panose="020B0604020202020204" pitchFamily="34" charset="0"/>
              <a:cs typeface="Vijaya" panose="020B0604020202020204" pitchFamily="34" charset="0"/>
            </a:endParaRPr>
          </a:p>
        </p:txBody>
      </p:sp>
      <p:pic>
        <p:nvPicPr>
          <p:cNvPr id="7" name="Picture 4" descr="http://www.gifss.com/profesiones/bailarinas/bailarina-16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9690" y="4040562"/>
            <a:ext cx="1890990" cy="265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3" descr="C:\Users\Eleni\Desktop\Muñecas\Diapositiva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1190" y="32912"/>
            <a:ext cx="10311978" cy="7340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10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2732">
        <p14:switch dir="r"/>
      </p:transition>
    </mc:Choice>
    <mc:Fallback xmlns="">
      <p:transition spd="slow" advTm="427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uñecas\Diapositiva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58" y="-4539"/>
            <a:ext cx="10110788" cy="7338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608" y="1722909"/>
            <a:ext cx="1224136" cy="1012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www.gifss.com/profesiones/bailarinas/bailarina-1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308" y="3883149"/>
            <a:ext cx="1890990" cy="265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268990">
            <a:off x="3668327" y="5838649"/>
            <a:ext cx="1783941" cy="1012387"/>
          </a:xfrm>
          <a:prstGeom prst="rect">
            <a:avLst/>
          </a:prstGeom>
          <a:noFill/>
        </p:spPr>
      </p:pic>
      <p:pic>
        <p:nvPicPr>
          <p:cNvPr id="6" name="Picture 32" descr="C:\Users\Eleni\Desktop\Muñecas\Diapositiva3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958" y="0"/>
            <a:ext cx="10128746" cy="7334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5700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286">
        <p14:switch dir="r"/>
      </p:transition>
    </mc:Choice>
    <mc:Fallback xmlns="">
      <p:transition spd="slow" advTm="222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11327"/>
            <a:ext cx="10110788" cy="244476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9554" tIns="49774" rIns="99554" bIns="49774" anchor="ctr"/>
          <a:lstStyle/>
          <a:p>
            <a:pPr defTabSz="9955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55806"/>
            <a:ext cx="10110788" cy="537845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9554" tIns="49774" rIns="99554" bIns="49774" anchor="ctr"/>
          <a:lstStyle/>
          <a:p>
            <a:pPr algn="ctr" defTabSz="995531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0672" y="1"/>
            <a:ext cx="5392420" cy="1670579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37293"/>
            <a:ext cx="10110788" cy="2631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9554" tIns="49774" rIns="99554" bIns="49774">
            <a:spAutoFit/>
          </a:bodyPr>
          <a:lstStyle/>
          <a:p>
            <a:pPr algn="ctr" defTabSz="995531" fontAlgn="base">
              <a:spcBef>
                <a:spcPct val="50000"/>
              </a:spcBef>
              <a:spcAft>
                <a:spcPct val="0"/>
              </a:spcAft>
            </a:pPr>
            <a:r>
              <a:rPr lang="es-ES" sz="65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2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2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8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8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3850" y="5052488"/>
            <a:ext cx="2948980" cy="2101084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9554" tIns="49774" rIns="99554" bIns="49774">
            <a:spAutoFit/>
          </a:bodyPr>
          <a:lstStyle/>
          <a:p>
            <a:pPr algn="ctr" defTabSz="995531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95531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4987" y="4482056"/>
            <a:ext cx="2611954" cy="2526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65599" y="5215468"/>
            <a:ext cx="1348105" cy="1059393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78181"/>
            <a:ext cx="589796" cy="570441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748623"/>
            <a:ext cx="589796" cy="570441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319061"/>
            <a:ext cx="589796" cy="570441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89502"/>
            <a:ext cx="589796" cy="57044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3293329"/>
      </p:ext>
    </p:extLst>
  </p:cSld>
  <p:clrMapOvr>
    <a:masterClrMapping/>
  </p:clrMapOvr>
  <p:transition spd="slow" advTm="12899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33</Words>
  <Application>Microsoft Office PowerPoint</Application>
  <PresentationFormat>Personalizado</PresentationFormat>
  <Paragraphs>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Muñequita Linda</dc:title>
  <dc:creator>Helen VC</dc:creator>
  <cp:keywords>Recuerdos de niñez</cp:keywords>
  <cp:lastModifiedBy>Usuario</cp:lastModifiedBy>
  <cp:revision>26</cp:revision>
  <dcterms:created xsi:type="dcterms:W3CDTF">2016-03-25T19:25:37Z</dcterms:created>
  <dcterms:modified xsi:type="dcterms:W3CDTF">2016-03-26T01:51:49Z</dcterms:modified>
</cp:coreProperties>
</file>