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 id="2147483660" r:id="rId2"/>
  </p:sldMasterIdLst>
  <p:notesMasterIdLst>
    <p:notesMasterId r:id="rId61"/>
  </p:notesMasterIdLst>
  <p:sldIdLst>
    <p:sldId id="353" r:id="rId3"/>
    <p:sldId id="352" r:id="rId4"/>
    <p:sldId id="299" r:id="rId5"/>
    <p:sldId id="281" r:id="rId6"/>
    <p:sldId id="293" r:id="rId7"/>
    <p:sldId id="300" r:id="rId8"/>
    <p:sldId id="294" r:id="rId9"/>
    <p:sldId id="302" r:id="rId10"/>
    <p:sldId id="328" r:id="rId11"/>
    <p:sldId id="313" r:id="rId12"/>
    <p:sldId id="329" r:id="rId13"/>
    <p:sldId id="303" r:id="rId14"/>
    <p:sldId id="304" r:id="rId15"/>
    <p:sldId id="298" r:id="rId16"/>
    <p:sldId id="332" r:id="rId17"/>
    <p:sldId id="305" r:id="rId18"/>
    <p:sldId id="331" r:id="rId19"/>
    <p:sldId id="334" r:id="rId20"/>
    <p:sldId id="333" r:id="rId21"/>
    <p:sldId id="306" r:id="rId22"/>
    <p:sldId id="312" r:id="rId23"/>
    <p:sldId id="310" r:id="rId24"/>
    <p:sldId id="309" r:id="rId25"/>
    <p:sldId id="311" r:id="rId26"/>
    <p:sldId id="308" r:id="rId27"/>
    <p:sldId id="314" r:id="rId28"/>
    <p:sldId id="315" r:id="rId29"/>
    <p:sldId id="316" r:id="rId30"/>
    <p:sldId id="335" r:id="rId31"/>
    <p:sldId id="336" r:id="rId32"/>
    <p:sldId id="320" r:id="rId33"/>
    <p:sldId id="318" r:id="rId34"/>
    <p:sldId id="326" r:id="rId35"/>
    <p:sldId id="327" r:id="rId36"/>
    <p:sldId id="322" r:id="rId37"/>
    <p:sldId id="319" r:id="rId38"/>
    <p:sldId id="337" r:id="rId39"/>
    <p:sldId id="338" r:id="rId40"/>
    <p:sldId id="339" r:id="rId41"/>
    <p:sldId id="340" r:id="rId42"/>
    <p:sldId id="341" r:id="rId43"/>
    <p:sldId id="342" r:id="rId44"/>
    <p:sldId id="343" r:id="rId45"/>
    <p:sldId id="344" r:id="rId46"/>
    <p:sldId id="345" r:id="rId47"/>
    <p:sldId id="346" r:id="rId48"/>
    <p:sldId id="347" r:id="rId49"/>
    <p:sldId id="325" r:id="rId50"/>
    <p:sldId id="324" r:id="rId51"/>
    <p:sldId id="317" r:id="rId52"/>
    <p:sldId id="348" r:id="rId53"/>
    <p:sldId id="321" r:id="rId54"/>
    <p:sldId id="349" r:id="rId55"/>
    <p:sldId id="354" r:id="rId56"/>
    <p:sldId id="323" r:id="rId57"/>
    <p:sldId id="350" r:id="rId58"/>
    <p:sldId id="351" r:id="rId59"/>
    <p:sldId id="355" r:id="rId60"/>
  </p:sldIdLst>
  <p:sldSz cx="9144000" cy="5715000" type="screen16x10"/>
  <p:notesSz cx="6858000" cy="9144000"/>
  <p:embeddedFontLst>
    <p:embeddedFont>
      <p:font typeface="Arial Black" panose="020B0A04020102020204" pitchFamily="34" charset="0"/>
      <p:bold r:id="rId62"/>
    </p:embeddedFont>
    <p:embeddedFont>
      <p:font typeface="Lucida Bright" panose="02040602050505020304" pitchFamily="18" charset="0"/>
      <p:regular r:id="rId63"/>
      <p:bold r:id="rId64"/>
      <p:italic r:id="rId65"/>
      <p:boldItalic r:id="rId66"/>
    </p:embeddedFont>
    <p:embeddedFont>
      <p:font typeface="High Tower Text" panose="02040502050506030303" pitchFamily="18" charset="0"/>
      <p:regular r:id="rId67"/>
      <p:italic r:id="rId68"/>
    </p:embeddedFont>
    <p:embeddedFont>
      <p:font typeface="Georgia" panose="02040502050405020303" pitchFamily="18" charset="0"/>
      <p:regular r:id="rId69"/>
      <p:bold r:id="rId70"/>
      <p:italic r:id="rId71"/>
      <p:boldItalic r:id="rId72"/>
    </p:embeddedFont>
    <p:embeddedFont>
      <p:font typeface="Kristen ITC" panose="03050502040202030202" pitchFamily="66" charset="0"/>
      <p:regular r:id="rId73"/>
    </p:embeddedFont>
    <p:embeddedFont>
      <p:font typeface="Calibri" panose="020F0502020204030204" pitchFamily="34" charset="0"/>
      <p:regular r:id="rId74"/>
      <p:bold r:id="rId75"/>
      <p:italic r:id="rId76"/>
      <p:boldItalic r:id="rId77"/>
    </p:embeddedFont>
    <p:embeddedFont>
      <p:font typeface="Brock Script" panose="020B0604020202020204" charset="0"/>
      <p:regular r:id="rId78"/>
    </p:embeddedFont>
  </p:embeddedFontLst>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91UbCK232GO9CLLSRVuBwA==" hashData="SvPnL8GjeRk7tuhUmyZZZeZ/tJs="/>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400A8"/>
    <a:srgbClr val="3F2A15"/>
    <a:srgbClr val="FFD243"/>
    <a:srgbClr val="663300"/>
    <a:srgbClr val="4F7339"/>
    <a:srgbClr val="A7A7FF"/>
    <a:srgbClr val="CC6600"/>
    <a:srgbClr val="8771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94" autoAdjust="0"/>
    <p:restoredTop sz="94668" autoAdjust="0"/>
  </p:normalViewPr>
  <p:slideViewPr>
    <p:cSldViewPr>
      <p:cViewPr>
        <p:scale>
          <a:sx n="60" d="100"/>
          <a:sy n="60" d="100"/>
        </p:scale>
        <p:origin x="624" y="365"/>
      </p:cViewPr>
      <p:guideLst>
        <p:guide orient="horz" pos="180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font" Target="fonts/font2.fntdata"/><Relationship Id="rId68" Type="http://schemas.openxmlformats.org/officeDocument/2006/relationships/font" Target="fonts/font7.fntdata"/><Relationship Id="rId76" Type="http://schemas.openxmlformats.org/officeDocument/2006/relationships/font" Target="fonts/font15.fntdata"/><Relationship Id="rId7" Type="http://schemas.openxmlformats.org/officeDocument/2006/relationships/slide" Target="slides/slide5.xml"/><Relationship Id="rId71" Type="http://schemas.openxmlformats.org/officeDocument/2006/relationships/font" Target="fonts/font10.fntdata"/><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font" Target="fonts/font5.fntdata"/><Relationship Id="rId74" Type="http://schemas.openxmlformats.org/officeDocument/2006/relationships/font" Target="fonts/font13.fntdata"/><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notesMaster" Target="notesMasters/notesMaster1.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font" Target="fonts/font4.fntdata"/><Relationship Id="rId73" Type="http://schemas.openxmlformats.org/officeDocument/2006/relationships/font" Target="fonts/font12.fntdata"/><Relationship Id="rId78" Type="http://schemas.openxmlformats.org/officeDocument/2006/relationships/font" Target="fonts/font17.fntdata"/><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font" Target="fonts/font3.fntdata"/><Relationship Id="rId69" Type="http://schemas.openxmlformats.org/officeDocument/2006/relationships/font" Target="fonts/font8.fntdata"/><Relationship Id="rId77" Type="http://schemas.openxmlformats.org/officeDocument/2006/relationships/font" Target="fonts/font16.fnt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font" Target="fonts/font11.fntdata"/><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font" Target="fonts/font6.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font" Target="fonts/font1.fntdata"/><Relationship Id="rId70" Type="http://schemas.openxmlformats.org/officeDocument/2006/relationships/font" Target="fonts/font9.fntdata"/><Relationship Id="rId75"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64054AC9-371B-46A6-AA8B-5B044B8F7EF7}" type="datetimeFigureOut">
              <a:rPr lang="es-ES"/>
              <a:pPr>
                <a:defRPr/>
              </a:pPr>
              <a:t>27/04/2025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9BDA6A68-9611-4261-81BA-1A18A4E4C8AF}"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3993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6352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63EF2D9-6F63-4F19-A352-04CEB6E714B0}" type="slidenum">
              <a:rPr lang="es-ES_tradnl" smtClean="0">
                <a:solidFill>
                  <a:srgbClr val="000000"/>
                </a:solidFill>
                <a:cs typeface="Arial" pitchFamily="34" charset="0"/>
              </a:rPr>
              <a:pPr fontAlgn="base">
                <a:spcBef>
                  <a:spcPct val="0"/>
                </a:spcBef>
                <a:spcAft>
                  <a:spcPct val="0"/>
                </a:spcAft>
                <a:defRPr/>
              </a:pPr>
              <a:t>10</a:t>
            </a:fld>
            <a:endParaRPr lang="es-ES_tradnl" smtClean="0">
              <a:solidFill>
                <a:srgbClr val="000000"/>
              </a:solidFill>
              <a:cs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685800" y="685800"/>
            <a:ext cx="5486400"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14</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17</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pPr>
              <a:defRPr/>
            </a:pPr>
            <a:fld id="{9BDA6A68-9611-4261-81BA-1A18A4E4C8AF}" type="slidenum">
              <a:rPr lang="es-ES" smtClean="0"/>
              <a:pPr>
                <a:defRPr/>
              </a:pPr>
              <a:t>18</a:t>
            </a:fld>
            <a:endParaRPr lang="es-ES"/>
          </a:p>
        </p:txBody>
      </p:sp>
    </p:spTree>
    <p:extLst>
      <p:ext uri="{BB962C8B-B14F-4D97-AF65-F5344CB8AC3E}">
        <p14:creationId xmlns:p14="http://schemas.microsoft.com/office/powerpoint/2010/main" val="22593988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096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6864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827CAF1-029A-4482-A72F-A512AA554641}" type="slidenum">
              <a:rPr lang="es-ES_tradnl" smtClean="0">
                <a:solidFill>
                  <a:srgbClr val="000000"/>
                </a:solidFill>
                <a:cs typeface="Arial" pitchFamily="34" charset="0"/>
              </a:rPr>
              <a:pPr fontAlgn="base">
                <a:spcBef>
                  <a:spcPct val="0"/>
                </a:spcBef>
                <a:spcAft>
                  <a:spcPct val="0"/>
                </a:spcAft>
                <a:defRPr/>
              </a:pPr>
              <a:t>50</a:t>
            </a:fld>
            <a:endParaRPr lang="es-ES_tradnl" smtClean="0">
              <a:solidFill>
                <a:srgbClr val="000000"/>
              </a:solidFill>
              <a:cs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54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lvl1pPr>
              <a:defRPr/>
            </a:lvl1pPr>
          </a:lstStyle>
          <a:p>
            <a:pPr>
              <a:defRPr/>
            </a:pPr>
            <a:fld id="{5E4C7DAE-9185-4777-B932-6B31A16EF517}" type="datetimeFigureOut">
              <a:rPr lang="es-ES"/>
              <a:pPr>
                <a:defRPr/>
              </a:pPr>
              <a:t>27/04/2025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F29BCC9-0211-4599-9DAC-C563FAB3F7DD}" type="slidenum">
              <a:rPr lang="es-ES"/>
              <a:pPr>
                <a:defRPr/>
              </a:pPr>
              <a:t>‹Nº›</a:t>
            </a:fld>
            <a:endParaRPr lang="es-ES" dirty="0"/>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48301693-9D8B-4B5C-9EE6-68B17C9823B5}" type="datetimeFigureOut">
              <a:rPr lang="es-ES"/>
              <a:pPr>
                <a:defRPr/>
              </a:pPr>
              <a:t>27/04/2025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BABCBDB-52CA-427E-BFA9-AE34CE7DE4B4}" type="slidenum">
              <a:rPr lang="es-ES"/>
              <a:pPr>
                <a:defRPr/>
              </a:pPr>
              <a:t>‹Nº›</a:t>
            </a:fld>
            <a:endParaRPr lang="es-ES" dirty="0"/>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0794929-C2C3-46DD-B3AD-22A30036456C}" type="datetimeFigureOut">
              <a:rPr lang="es-ES"/>
              <a:pPr>
                <a:defRPr/>
              </a:pPr>
              <a:t>27/04/2025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37F5A35-9103-46C5-BBF0-9A16C8D5E65D}" type="slidenum">
              <a:rPr lang="es-ES"/>
              <a:pPr>
                <a:defRPr/>
              </a:pPr>
              <a:t>‹Nº›</a:t>
            </a:fld>
            <a:endParaRPr lang="es-ES" dirty="0"/>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p:cNvSpPr>
            <a:spLocks noGrp="1"/>
          </p:cNvSpPr>
          <p:nvPr>
            <p:ph type="dt" sz="half" idx="10"/>
          </p:nvPr>
        </p:nvSpPr>
        <p:spPr/>
        <p:txBody>
          <a:bodyPr/>
          <a:lstStyle>
            <a:lvl1pPr>
              <a:defRPr/>
            </a:lvl1pPr>
          </a:lstStyle>
          <a:p>
            <a:pPr>
              <a:defRPr/>
            </a:pPr>
            <a:fld id="{4EE72151-802B-4D7B-A120-34618FD1623A}" type="datetimeFigureOut">
              <a:rPr lang="es-ES"/>
              <a:pPr>
                <a:defRPr/>
              </a:pPr>
              <a:t>27/04/2025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6E8844A-6E0D-41BF-81B3-3BD353315F30}" type="slidenum">
              <a:rPr lang="es-ES"/>
              <a:pPr>
                <a:defRPr/>
              </a:pPr>
              <a:t>‹Nº›</a:t>
            </a:fld>
            <a:endParaRPr lang="es-ES" dirty="0"/>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vl1pPr>
          </a:lstStyle>
          <a:p>
            <a:pPr>
              <a:defRPr/>
            </a:pPr>
            <a:fld id="{3417607D-3360-48E6-A7C3-19D1329D0B03}" type="datetimeFigureOut">
              <a:rPr lang="es-ES"/>
              <a:pPr>
                <a:defRPr/>
              </a:pPr>
              <a:t>27/04/2025</a:t>
            </a:fld>
            <a:endParaRPr lang="es-ES" dirty="0"/>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11B66D11-2D56-4213-A85E-6CBA9D308323}" type="slidenum">
              <a:rPr lang="es-ES"/>
              <a:pPr>
                <a:defRPr/>
              </a:pPr>
              <a:t>‹Nº›</a:t>
            </a:fld>
            <a:endParaRPr lang="es-ES" dirty="0"/>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p:cNvSpPr>
            <a:spLocks noGrp="1"/>
          </p:cNvSpPr>
          <p:nvPr>
            <p:ph type="dt" sz="half" idx="10"/>
          </p:nvPr>
        </p:nvSpPr>
        <p:spPr/>
        <p:txBody>
          <a:bodyPr/>
          <a:lstStyle>
            <a:lvl1pPr>
              <a:defRPr/>
            </a:lvl1pPr>
          </a:lstStyle>
          <a:p>
            <a:pPr>
              <a:defRPr/>
            </a:pPr>
            <a:fld id="{FB310DA4-5BBD-453F-A6F8-01117FB8ED1D}" type="datetimeFigureOut">
              <a:rPr lang="es-ES"/>
              <a:pPr>
                <a:defRPr/>
              </a:pPr>
              <a:t>27/04/2025</a:t>
            </a:fld>
            <a:endParaRPr lang="es-ES" dirty="0"/>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5AD781AD-8A5C-4DDE-9289-1E1047548FA1}" type="slidenum">
              <a:rPr lang="es-ES"/>
              <a:pPr>
                <a:defRPr/>
              </a:pPr>
              <a:t>‹Nº›</a:t>
            </a:fld>
            <a:endParaRPr lang="es-ES" dirty="0"/>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33F3A0E3-5334-415E-86D4-AFC6914D42D9}" type="datetimeFigureOut">
              <a:rPr lang="es-ES"/>
              <a:pPr>
                <a:defRPr/>
              </a:pPr>
              <a:t>27/04/2025</a:t>
            </a:fld>
            <a:endParaRPr lang="es-ES" dirty="0"/>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226BB292-0BC9-46A1-8798-1763F77FAE82}" type="slidenum">
              <a:rPr lang="es-ES"/>
              <a:pPr>
                <a:defRPr/>
              </a:pPr>
              <a:t>‹Nº›</a:t>
            </a:fld>
            <a:endParaRPr lang="es-ES" dirty="0"/>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667CED2-60E7-4916-9289-78BB2774D97E}" type="datetimeFigureOut">
              <a:rPr lang="es-ES"/>
              <a:pPr>
                <a:defRPr/>
              </a:pPr>
              <a:t>27/04/2025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ACA4210-E600-40D5-9321-85BCD258E258}" type="slidenum">
              <a:rPr lang="es-ES"/>
              <a:pPr>
                <a:defRPr/>
              </a:pPr>
              <a:t>‹Nº›</a:t>
            </a:fld>
            <a:endParaRPr lang="es-ES" dirty="0"/>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2C91575-24FE-41FD-844A-126167D0F59A}" type="datetimeFigureOut">
              <a:rPr lang="es-ES"/>
              <a:pPr>
                <a:defRPr/>
              </a:pPr>
              <a:t>27/04/2025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7DC5C94-DF41-4D6D-BF24-422FFBA8714B}" type="slidenum">
              <a:rPr lang="es-ES"/>
              <a:pPr>
                <a:defRPr/>
              </a:pPr>
              <a:t>‹Nº›</a:t>
            </a:fld>
            <a:endParaRPr lang="es-ES" dirty="0"/>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4CFD6BA4-41A3-4B00-A94B-7073C3ADB4ED}" type="datetimeFigureOut">
              <a:rPr lang="es-ES"/>
              <a:pPr>
                <a:defRPr/>
              </a:pPr>
              <a:t>27/04/2025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643DFA-F791-4696-BAF0-180558DB4F45}" type="slidenum">
              <a:rPr lang="es-ES"/>
              <a:pPr>
                <a:defRPr/>
              </a:pPr>
              <a:t>‹Nº›</a:t>
            </a:fld>
            <a:endParaRPr lang="es-ES" dirty="0"/>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7BFB3702-2FED-4179-B7E0-336755A8F40C}" type="datetimeFigureOut">
              <a:rPr lang="es-ES"/>
              <a:pPr>
                <a:defRPr/>
              </a:pPr>
              <a:t>27/04/2025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5D70C7C-E428-4D81-8AD2-CBBFAF0D6856}" type="slidenum">
              <a:rPr lang="es-ES"/>
              <a:pPr>
                <a:defRPr/>
              </a:pPr>
              <a:t>‹Nº›</a:t>
            </a:fld>
            <a:endParaRPr lang="es-ES" dirty="0"/>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512760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6960"/>
            <a:ext cx="2133600" cy="305152"/>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fld id="{EFF1ABEF-D8E3-4EDA-93C7-1439FB5290B3}" type="datetimeFigureOut">
              <a:rPr lang="es-ES"/>
              <a:pPr>
                <a:defRPr/>
              </a:pPr>
              <a:t>27/04/2025</a:t>
            </a:fld>
            <a:endParaRPr lang="es-ES" dirty="0"/>
          </a:p>
        </p:txBody>
      </p:sp>
      <p:sp>
        <p:nvSpPr>
          <p:cNvPr id="5" name="4 Marcador de pie de página"/>
          <p:cNvSpPr>
            <a:spLocks noGrp="1"/>
          </p:cNvSpPr>
          <p:nvPr>
            <p:ph type="ftr" sz="quarter" idx="3"/>
          </p:nvPr>
        </p:nvSpPr>
        <p:spPr>
          <a:xfrm>
            <a:off x="3124200" y="5296960"/>
            <a:ext cx="2895600" cy="305152"/>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endParaRPr lang="es-ES"/>
          </a:p>
        </p:txBody>
      </p:sp>
      <p:sp>
        <p:nvSpPr>
          <p:cNvPr id="6" name="5 Marcador de número de diapositiva"/>
          <p:cNvSpPr>
            <a:spLocks noGrp="1"/>
          </p:cNvSpPr>
          <p:nvPr>
            <p:ph type="sldNum" sz="quarter" idx="4"/>
          </p:nvPr>
        </p:nvSpPr>
        <p:spPr>
          <a:xfrm>
            <a:off x="6553200" y="5296960"/>
            <a:ext cx="2133600" cy="305152"/>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fld id="{DB297CE9-0B5B-491C-B051-74E27E6611EB}" type="slidenum">
              <a:rPr lang="es-ES"/>
              <a:pPr>
                <a:defRPr/>
              </a:pPr>
              <a:t>‹Nº›</a:t>
            </a:fld>
            <a:endParaRPr lang="es-E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Brock Script" panose="02000507020000020002" pitchFamily="2" charset="0"/>
          <a:ea typeface="+mj-ea"/>
          <a:cs typeface="+mj-cs"/>
        </a:defRPr>
      </a:lvl1pPr>
      <a:lvl2pPr algn="ctr" rtl="0" eaLnBrk="0" fontAlgn="base" hangingPunct="0">
        <a:spcBef>
          <a:spcPct val="0"/>
        </a:spcBef>
        <a:spcAft>
          <a:spcPct val="0"/>
        </a:spcAft>
        <a:defRPr sz="4400">
          <a:solidFill>
            <a:schemeClr val="tx1"/>
          </a:solidFill>
          <a:latin typeface="Brock Script"/>
        </a:defRPr>
      </a:lvl2pPr>
      <a:lvl3pPr algn="ctr" rtl="0" eaLnBrk="0" fontAlgn="base" hangingPunct="0">
        <a:spcBef>
          <a:spcPct val="0"/>
        </a:spcBef>
        <a:spcAft>
          <a:spcPct val="0"/>
        </a:spcAft>
        <a:defRPr sz="4400">
          <a:solidFill>
            <a:schemeClr val="tx1"/>
          </a:solidFill>
          <a:latin typeface="Brock Script"/>
        </a:defRPr>
      </a:lvl3pPr>
      <a:lvl4pPr algn="ctr" rtl="0" eaLnBrk="0" fontAlgn="base" hangingPunct="0">
        <a:spcBef>
          <a:spcPct val="0"/>
        </a:spcBef>
        <a:spcAft>
          <a:spcPct val="0"/>
        </a:spcAft>
        <a:defRPr sz="4400">
          <a:solidFill>
            <a:schemeClr val="tx1"/>
          </a:solidFill>
          <a:latin typeface="Brock Script"/>
        </a:defRPr>
      </a:lvl4pPr>
      <a:lvl5pPr algn="ctr" rtl="0" eaLnBrk="0" fontAlgn="base" hangingPunct="0">
        <a:spcBef>
          <a:spcPct val="0"/>
        </a:spcBef>
        <a:spcAft>
          <a:spcPct val="0"/>
        </a:spcAft>
        <a:defRPr sz="4400">
          <a:solidFill>
            <a:schemeClr val="tx1"/>
          </a:solidFill>
          <a:latin typeface="Brock Script"/>
        </a:defRPr>
      </a:lvl5pPr>
      <a:lvl6pPr marL="457200" algn="ctr" rtl="0" fontAlgn="base">
        <a:spcBef>
          <a:spcPct val="0"/>
        </a:spcBef>
        <a:spcAft>
          <a:spcPct val="0"/>
        </a:spcAft>
        <a:defRPr sz="4400">
          <a:solidFill>
            <a:schemeClr val="tx1"/>
          </a:solidFill>
          <a:latin typeface="Brock Script"/>
        </a:defRPr>
      </a:lvl6pPr>
      <a:lvl7pPr marL="914400" algn="ctr" rtl="0" fontAlgn="base">
        <a:spcBef>
          <a:spcPct val="0"/>
        </a:spcBef>
        <a:spcAft>
          <a:spcPct val="0"/>
        </a:spcAft>
        <a:defRPr sz="4400">
          <a:solidFill>
            <a:schemeClr val="tx1"/>
          </a:solidFill>
          <a:latin typeface="Brock Script"/>
        </a:defRPr>
      </a:lvl7pPr>
      <a:lvl8pPr marL="1371600" algn="ctr" rtl="0" fontAlgn="base">
        <a:spcBef>
          <a:spcPct val="0"/>
        </a:spcBef>
        <a:spcAft>
          <a:spcPct val="0"/>
        </a:spcAft>
        <a:defRPr sz="4400">
          <a:solidFill>
            <a:schemeClr val="tx1"/>
          </a:solidFill>
          <a:latin typeface="Brock Script"/>
        </a:defRPr>
      </a:lvl8pPr>
      <a:lvl9pPr marL="1828800" algn="ctr" rtl="0" fontAlgn="base">
        <a:spcBef>
          <a:spcPct val="0"/>
        </a:spcBef>
        <a:spcAft>
          <a:spcPct val="0"/>
        </a:spcAft>
        <a:defRPr sz="4400">
          <a:solidFill>
            <a:schemeClr val="tx1"/>
          </a:solidFill>
          <a:latin typeface="Brock Script"/>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Brock Script" panose="02000507020000020002" pitchFamily="2" charset="0"/>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Brock Script" panose="02000507020000020002" pitchFamily="2" charset="0"/>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Brock Script" panose="02000507020000020002" pitchFamily="2" charset="0"/>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Brock Script" panose="02000507020000020002" pitchFamily="2" charset="0"/>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Brock Script" panose="02000507020000020002" pitchFamily="2"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163125070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Motín de Aranjuez y 2 de Mayo de 1808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3000">
        <p:wipe/>
      </p:transition>
    </mc:Choice>
    <mc:Fallback xmlns="">
      <p:transition spd="slow" advTm="13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
        <p:nvSpPr>
          <p:cNvPr id="6" name="Rectángulo 5"/>
          <p:cNvSpPr/>
          <p:nvPr/>
        </p:nvSpPr>
        <p:spPr>
          <a:xfrm>
            <a:off x="0" y="-166836"/>
            <a:ext cx="9324528" cy="6048672"/>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755576" y="0"/>
            <a:ext cx="7560840" cy="769268"/>
          </a:xfrm>
          <a:prstGeom prst="rect">
            <a:avLst/>
          </a:prstGeom>
          <a:noFill/>
          <a:ln>
            <a:noFill/>
          </a:ln>
          <a:effectLst>
            <a:reflection blurRad="6350" stA="50000" endA="300" endPos="55000" dir="5400000" sy="-100000" algn="bl" rotWithShape="0"/>
          </a:effectLst>
          <a:scene3d>
            <a:camera prst="perspectiveRelaxedModerately"/>
            <a:lightRig rig="soft" dir="tl">
              <a:rot lat="0" lon="0" rev="0"/>
            </a:lightRig>
          </a:scene3d>
          <a:sp3d>
            <a:bevelT prst="angle"/>
          </a:sp3d>
        </p:spPr>
        <p:txBody>
          <a:bodyPr wrap="none" lIns="91440" tIns="45720" rIns="91440" bIns="45720">
            <a:prstTxWarp prst="textChevron">
              <a:avLst>
                <a:gd name="adj" fmla="val 24553"/>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Motín de Aranjuez y 2 de Mayo de 1808 </a:t>
            </a:r>
            <a:endParaRPr lang="es-E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4" name="3 CuadroTexto"/>
          <p:cNvSpPr txBox="1"/>
          <p:nvPr/>
        </p:nvSpPr>
        <p:spPr>
          <a:xfrm>
            <a:off x="395536" y="769268"/>
            <a:ext cx="8496944" cy="2923877"/>
          </a:xfrm>
          <a:prstGeom prst="rect">
            <a:avLst/>
          </a:prstGeom>
          <a:noFill/>
        </p:spPr>
        <p:txBody>
          <a:bodyPr wrap="square" rtlCol="0">
            <a:spAutoFit/>
          </a:bodyPr>
          <a:lstStyle/>
          <a:p>
            <a:r>
              <a:rPr lang="es-ES" sz="22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¿Qué fue el Motín de Aranjuez? Motivo y desenlace.</a:t>
            </a:r>
          </a:p>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Motín de Aranjuez fue un importante acontecimiento histórico que tuvo lugar el 17 y 18 de marzo de 1808 en la localidad de Aranjuez, España. Este motín fue un levantamiento popular que tuvo como objetivo principal derrocar al poderoso ministro Manuel Godoy y provocó la abdicación del rey Carlos IV en favor de su hijo Fernando VII. Este evento marcó el inicio de una serie de cambios políticos y sociales en España y tuvo repercusiones a nivel internacional.</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3649588"/>
            <a:ext cx="8424936" cy="1938992"/>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Antecedentes del Motín de Aranjuez. Descontento popular.</a:t>
            </a:r>
          </a:p>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descontento popular en España era evidente en ese momento. La población estaba cansada de la mala gestión del gobierno y de la corrupción que se vivía en la corte. Además, la influencia de Napoleón Bonaparte en Europa generaba preocupación y temor entre los españoles.</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75000">
        <p14:glitter pattern="hexagon"/>
      </p:transition>
    </mc:Choice>
    <mc:Fallback xmlns="">
      <p:transition spd="slow" advTm="7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10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1"/>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465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PPS  EXCLUSIVOS\- La vida nos enseña\Imágenes\32 - 235605+PNG.jpg"/>
          <p:cNvPicPr>
            <a:picLocks noChangeAspect="1" noChangeArrowheads="1"/>
          </p:cNvPicPr>
          <p:nvPr/>
        </p:nvPicPr>
        <p:blipFill>
          <a:blip r:embed="rId3" cstate="print"/>
          <a:stretch>
            <a:fillRect/>
          </a:stretch>
        </p:blipFill>
        <p:spPr bwMode="auto">
          <a:xfrm>
            <a:off x="0" y="-7056"/>
            <a:ext cx="9144000" cy="6032908"/>
          </a:xfrm>
          <a:prstGeom prst="rect">
            <a:avLst/>
          </a:prstGeom>
          <a:solidFill>
            <a:schemeClr val="accent1">
              <a:alpha val="70195"/>
            </a:schemeClr>
          </a:solidFill>
          <a:ln w="9525">
            <a:noFill/>
            <a:miter lim="800000"/>
            <a:headEnd/>
            <a:tailEnd/>
          </a:ln>
        </p:spPr>
      </p:pic>
      <p:sp>
        <p:nvSpPr>
          <p:cNvPr id="3" name="2 Triángulo isósceles"/>
          <p:cNvSpPr/>
          <p:nvPr/>
        </p:nvSpPr>
        <p:spPr>
          <a:xfrm>
            <a:off x="1" y="1"/>
            <a:ext cx="3059113" cy="5720292"/>
          </a:xfrm>
          <a:prstGeom prst="triangle">
            <a:avLst/>
          </a:prstGeom>
          <a:solidFill>
            <a:schemeClr val="tx1">
              <a:lumMod val="50000"/>
              <a:alpha val="70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Triángulo isósceles"/>
          <p:cNvSpPr/>
          <p:nvPr/>
        </p:nvSpPr>
        <p:spPr>
          <a:xfrm>
            <a:off x="3000375" y="-5292"/>
            <a:ext cx="3155950" cy="5720292"/>
          </a:xfrm>
          <a:prstGeom prst="triangle">
            <a:avLst/>
          </a:prstGeom>
          <a:solidFill>
            <a:schemeClr val="tx1">
              <a:lumMod val="50000"/>
              <a:alpha val="70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Triángulo isósceles"/>
          <p:cNvSpPr/>
          <p:nvPr/>
        </p:nvSpPr>
        <p:spPr>
          <a:xfrm flipV="1">
            <a:off x="1476376" y="5293"/>
            <a:ext cx="3167063" cy="5709708"/>
          </a:xfrm>
          <a:prstGeom prst="triangle">
            <a:avLst/>
          </a:prstGeom>
          <a:solidFill>
            <a:schemeClr val="tx1">
              <a:lumMod val="50000"/>
              <a:alpha val="70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flipV="1">
            <a:off x="4572000" y="0"/>
            <a:ext cx="3024188" cy="5709708"/>
          </a:xfrm>
          <a:prstGeom prst="triangle">
            <a:avLst/>
          </a:prstGeom>
          <a:solidFill>
            <a:schemeClr val="tx1">
              <a:lumMod val="50000"/>
              <a:alpha val="70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rectángulo"/>
          <p:cNvSpPr/>
          <p:nvPr/>
        </p:nvSpPr>
        <p:spPr>
          <a:xfrm rot="5400000">
            <a:off x="-2083593" y="2083594"/>
            <a:ext cx="5715000" cy="1547813"/>
          </a:xfrm>
          <a:prstGeom prst="rtTriangle">
            <a:avLst/>
          </a:prstGeom>
          <a:solidFill>
            <a:schemeClr val="tx1">
              <a:lumMod val="50000"/>
              <a:alpha val="70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rectángulo"/>
          <p:cNvSpPr/>
          <p:nvPr/>
        </p:nvSpPr>
        <p:spPr>
          <a:xfrm rot="5400000" flipV="1">
            <a:off x="5479521" y="2050522"/>
            <a:ext cx="5709708" cy="1619250"/>
          </a:xfrm>
          <a:prstGeom prst="rtTriangle">
            <a:avLst/>
          </a:prstGeom>
          <a:solidFill>
            <a:schemeClr val="tx1">
              <a:lumMod val="50000"/>
              <a:alpha val="70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a:off x="5940426" y="-5292"/>
            <a:ext cx="3209925" cy="5720292"/>
          </a:xfrm>
          <a:prstGeom prst="triangle">
            <a:avLst/>
          </a:prstGeom>
          <a:solidFill>
            <a:schemeClr val="tx1">
              <a:lumMod val="50000"/>
              <a:alpha val="70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CuadroTexto"/>
          <p:cNvSpPr txBox="1"/>
          <p:nvPr/>
        </p:nvSpPr>
        <p:spPr>
          <a:xfrm>
            <a:off x="395536" y="4585692"/>
            <a:ext cx="8496944"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Tratado de </a:t>
            </a:r>
            <a:r>
              <a:rPr lang="es-ES" sz="2000" b="1" i="1" dirty="0" err="1" smtClean="0">
                <a:effectLst>
                  <a:glow rad="101600">
                    <a:srgbClr val="C00000">
                      <a:alpha val="60000"/>
                    </a:srgbClr>
                  </a:glow>
                  <a:outerShdw blurRad="38100" dist="38100" dir="2700000" algn="tl">
                    <a:srgbClr val="000000">
                      <a:alpha val="43137"/>
                    </a:srgbClr>
                  </a:outerShdw>
                </a:effectLst>
              </a:rPr>
              <a:t>Fontainebleau</a:t>
            </a:r>
            <a:r>
              <a:rPr lang="es-ES" sz="2000" b="1" i="1" dirty="0" smtClean="0">
                <a:effectLst>
                  <a:glow rad="101600">
                    <a:srgbClr val="C00000">
                      <a:alpha val="60000"/>
                    </a:srgbClr>
                  </a:glow>
                  <a:outerShdw blurRad="38100" dist="38100" dir="2700000" algn="tl">
                    <a:srgbClr val="000000">
                      <a:alpha val="43137"/>
                    </a:srgbClr>
                  </a:outerShdw>
                </a:effectLst>
              </a:rPr>
              <a:t>, la alianza de Napoleón y Godoy.</a:t>
            </a:r>
          </a:p>
          <a:p>
            <a:r>
              <a:rPr lang="es-ES" i="1" dirty="0" smtClean="0">
                <a:effectLst>
                  <a:glow rad="101600">
                    <a:srgbClr val="C00000">
                      <a:alpha val="60000"/>
                    </a:srgbClr>
                  </a:glow>
                  <a:outerShdw blurRad="38100" dist="38100" dir="2700000" algn="tl">
                    <a:srgbClr val="000000">
                      <a:alpha val="43137"/>
                    </a:srgbClr>
                  </a:outerShdw>
                </a:effectLst>
              </a:rPr>
              <a:t>Firmado el 27 de octubre de 1807 para atacar a Portugal, fue el desencadenante de la invasión francesa de España y de la consiguiente Guerra de Independencia.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8000">
        <p14:glitter pattern="hexagon"/>
        <p:sndAc>
          <p:stSnd loop="1">
            <p:snd r:embed="rId2" name="Variadas.wav"/>
          </p:stSnd>
        </p:sndAc>
      </p:transition>
    </mc:Choice>
    <mc:Fallback>
      <p:transition spd="slow" advTm="28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7" presetClass="exit" presetSubtype="4" fill="hold" grpId="1" nodeType="withEffect">
                                  <p:stCondLst>
                                    <p:cond delay="0"/>
                                  </p:stCondLst>
                                  <p:childTnLst>
                                    <p:anim calcmode="lin" valueType="num">
                                      <p:cBhvr>
                                        <p:cTn id="12" dur="5000"/>
                                        <p:tgtEl>
                                          <p:spTgt spid="3"/>
                                        </p:tgtEl>
                                        <p:attrNameLst>
                                          <p:attrName>ppt_x</p:attrName>
                                        </p:attrNameLst>
                                      </p:cBhvr>
                                      <p:tavLst>
                                        <p:tav tm="0">
                                          <p:val>
                                            <p:strVal val="ppt_x"/>
                                          </p:val>
                                        </p:tav>
                                        <p:tav tm="100000">
                                          <p:val>
                                            <p:strVal val="ppt_x"/>
                                          </p:val>
                                        </p:tav>
                                      </p:tavLst>
                                    </p:anim>
                                    <p:anim calcmode="lin" valueType="num">
                                      <p:cBhvr>
                                        <p:cTn id="13" dur="5000"/>
                                        <p:tgtEl>
                                          <p:spTgt spid="3"/>
                                        </p:tgtEl>
                                        <p:attrNameLst>
                                          <p:attrName>ppt_y</p:attrName>
                                        </p:attrNameLst>
                                      </p:cBhvr>
                                      <p:tavLst>
                                        <p:tav tm="0">
                                          <p:val>
                                            <p:strVal val="ppt_y"/>
                                          </p:val>
                                        </p:tav>
                                        <p:tav tm="100000">
                                          <p:val>
                                            <p:strVal val="ppt_y+ppt_h/2"/>
                                          </p:val>
                                        </p:tav>
                                      </p:tavLst>
                                    </p:anim>
                                    <p:anim calcmode="lin" valueType="num">
                                      <p:cBhvr>
                                        <p:cTn id="14" dur="5000"/>
                                        <p:tgtEl>
                                          <p:spTgt spid="3"/>
                                        </p:tgtEl>
                                        <p:attrNameLst>
                                          <p:attrName>ppt_w</p:attrName>
                                        </p:attrNameLst>
                                      </p:cBhvr>
                                      <p:tavLst>
                                        <p:tav tm="0">
                                          <p:val>
                                            <p:strVal val="ppt_w"/>
                                          </p:val>
                                        </p:tav>
                                        <p:tav tm="100000">
                                          <p:val>
                                            <p:strVal val="ppt_w"/>
                                          </p:val>
                                        </p:tav>
                                      </p:tavLst>
                                    </p:anim>
                                    <p:anim calcmode="lin" valueType="num">
                                      <p:cBhvr>
                                        <p:cTn id="15" dur="5000"/>
                                        <p:tgtEl>
                                          <p:spTgt spid="3"/>
                                        </p:tgtEl>
                                        <p:attrNameLst>
                                          <p:attrName>ppt_h</p:attrName>
                                        </p:attrNameLst>
                                      </p:cBhvr>
                                      <p:tavLst>
                                        <p:tav tm="0">
                                          <p:val>
                                            <p:strVal val="ppt_h"/>
                                          </p:val>
                                        </p:tav>
                                        <p:tav tm="100000">
                                          <p:val>
                                            <p:fltVal val="0"/>
                                          </p:val>
                                        </p:tav>
                                      </p:tavLst>
                                    </p:anim>
                                    <p:set>
                                      <p:cBhvr>
                                        <p:cTn id="16" dur="1" fill="hold">
                                          <p:stCondLst>
                                            <p:cond delay="4999"/>
                                          </p:stCondLst>
                                        </p:cTn>
                                        <p:tgtEl>
                                          <p:spTgt spid="3"/>
                                        </p:tgtEl>
                                        <p:attrNameLst>
                                          <p:attrName>style.visibility</p:attrName>
                                        </p:attrNameLst>
                                      </p:cBhvr>
                                      <p:to>
                                        <p:strVal val="hidden"/>
                                      </p:to>
                                    </p:set>
                                  </p:childTnLst>
                                </p:cTn>
                              </p:par>
                              <p:par>
                                <p:cTn id="17" presetID="17" presetClass="exit" presetSubtype="4" fill="hold" grpId="1" nodeType="withEffect">
                                  <p:stCondLst>
                                    <p:cond delay="0"/>
                                  </p:stCondLst>
                                  <p:childTnLst>
                                    <p:anim calcmode="lin" valueType="num">
                                      <p:cBhvr>
                                        <p:cTn id="18" dur="5000"/>
                                        <p:tgtEl>
                                          <p:spTgt spid="4"/>
                                        </p:tgtEl>
                                        <p:attrNameLst>
                                          <p:attrName>ppt_x</p:attrName>
                                        </p:attrNameLst>
                                      </p:cBhvr>
                                      <p:tavLst>
                                        <p:tav tm="0">
                                          <p:val>
                                            <p:strVal val="ppt_x"/>
                                          </p:val>
                                        </p:tav>
                                        <p:tav tm="100000">
                                          <p:val>
                                            <p:strVal val="ppt_x"/>
                                          </p:val>
                                        </p:tav>
                                      </p:tavLst>
                                    </p:anim>
                                    <p:anim calcmode="lin" valueType="num">
                                      <p:cBhvr>
                                        <p:cTn id="19" dur="5000"/>
                                        <p:tgtEl>
                                          <p:spTgt spid="4"/>
                                        </p:tgtEl>
                                        <p:attrNameLst>
                                          <p:attrName>ppt_y</p:attrName>
                                        </p:attrNameLst>
                                      </p:cBhvr>
                                      <p:tavLst>
                                        <p:tav tm="0">
                                          <p:val>
                                            <p:strVal val="ppt_y"/>
                                          </p:val>
                                        </p:tav>
                                        <p:tav tm="100000">
                                          <p:val>
                                            <p:strVal val="ppt_y+ppt_h/2"/>
                                          </p:val>
                                        </p:tav>
                                      </p:tavLst>
                                    </p:anim>
                                    <p:anim calcmode="lin" valueType="num">
                                      <p:cBhvr>
                                        <p:cTn id="20" dur="5000"/>
                                        <p:tgtEl>
                                          <p:spTgt spid="4"/>
                                        </p:tgtEl>
                                        <p:attrNameLst>
                                          <p:attrName>ppt_w</p:attrName>
                                        </p:attrNameLst>
                                      </p:cBhvr>
                                      <p:tavLst>
                                        <p:tav tm="0">
                                          <p:val>
                                            <p:strVal val="ppt_w"/>
                                          </p:val>
                                        </p:tav>
                                        <p:tav tm="100000">
                                          <p:val>
                                            <p:strVal val="ppt_w"/>
                                          </p:val>
                                        </p:tav>
                                      </p:tavLst>
                                    </p:anim>
                                    <p:anim calcmode="lin" valueType="num">
                                      <p:cBhvr>
                                        <p:cTn id="21" dur="5000"/>
                                        <p:tgtEl>
                                          <p:spTgt spid="4"/>
                                        </p:tgtEl>
                                        <p:attrNameLst>
                                          <p:attrName>ppt_h</p:attrName>
                                        </p:attrNameLst>
                                      </p:cBhvr>
                                      <p:tavLst>
                                        <p:tav tm="0">
                                          <p:val>
                                            <p:strVal val="ppt_h"/>
                                          </p:val>
                                        </p:tav>
                                        <p:tav tm="100000">
                                          <p:val>
                                            <p:fltVal val="0"/>
                                          </p:val>
                                        </p:tav>
                                      </p:tavLst>
                                    </p:anim>
                                    <p:set>
                                      <p:cBhvr>
                                        <p:cTn id="22" dur="1" fill="hold">
                                          <p:stCondLst>
                                            <p:cond delay="4999"/>
                                          </p:stCondLst>
                                        </p:cTn>
                                        <p:tgtEl>
                                          <p:spTgt spid="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5"/>
                                        </p:tgtEl>
                                      </p:cBhvr>
                                    </p:animEffect>
                                    <p:set>
                                      <p:cBhvr>
                                        <p:cTn id="28" dur="1" fill="hold">
                                          <p:stCondLst>
                                            <p:cond delay="4999"/>
                                          </p:stCondLst>
                                        </p:cTn>
                                        <p:tgtEl>
                                          <p:spTgt spid="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6"/>
                                        </p:tgtEl>
                                      </p:cBhvr>
                                    </p:animEffect>
                                    <p:set>
                                      <p:cBhvr>
                                        <p:cTn id="31" dur="1" fill="hold">
                                          <p:stCondLst>
                                            <p:cond delay="4999"/>
                                          </p:stCondLst>
                                        </p:cTn>
                                        <p:tgtEl>
                                          <p:spTgt spid="6"/>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1" fill="hold" grpId="1" nodeType="withEffect">
                                  <p:stCondLst>
                                    <p:cond delay="0"/>
                                  </p:stCondLst>
                                  <p:childTnLst>
                                    <p:anim calcmode="lin" valueType="num">
                                      <p:cBhvr>
                                        <p:cTn id="36" dur="5000"/>
                                        <p:tgtEl>
                                          <p:spTgt spid="7"/>
                                        </p:tgtEl>
                                        <p:attrNameLst>
                                          <p:attrName>ppt_x</p:attrName>
                                        </p:attrNameLst>
                                      </p:cBhvr>
                                      <p:tavLst>
                                        <p:tav tm="0">
                                          <p:val>
                                            <p:strVal val="ppt_x"/>
                                          </p:val>
                                        </p:tav>
                                        <p:tav tm="100000">
                                          <p:val>
                                            <p:strVal val="ppt_x"/>
                                          </p:val>
                                        </p:tav>
                                      </p:tavLst>
                                    </p:anim>
                                    <p:anim calcmode="lin" valueType="num">
                                      <p:cBhvr>
                                        <p:cTn id="37" dur="5000"/>
                                        <p:tgtEl>
                                          <p:spTgt spid="7"/>
                                        </p:tgtEl>
                                        <p:attrNameLst>
                                          <p:attrName>ppt_y</p:attrName>
                                        </p:attrNameLst>
                                      </p:cBhvr>
                                      <p:tavLst>
                                        <p:tav tm="0">
                                          <p:val>
                                            <p:strVal val="ppt_y"/>
                                          </p:val>
                                        </p:tav>
                                        <p:tav tm="100000">
                                          <p:val>
                                            <p:strVal val="ppt_y-ppt_h/2"/>
                                          </p:val>
                                        </p:tav>
                                      </p:tavLst>
                                    </p:anim>
                                    <p:anim calcmode="lin" valueType="num">
                                      <p:cBhvr>
                                        <p:cTn id="38" dur="5000"/>
                                        <p:tgtEl>
                                          <p:spTgt spid="7"/>
                                        </p:tgtEl>
                                        <p:attrNameLst>
                                          <p:attrName>ppt_w</p:attrName>
                                        </p:attrNameLst>
                                      </p:cBhvr>
                                      <p:tavLst>
                                        <p:tav tm="0">
                                          <p:val>
                                            <p:strVal val="ppt_w"/>
                                          </p:val>
                                        </p:tav>
                                        <p:tav tm="100000">
                                          <p:val>
                                            <p:strVal val="ppt_w"/>
                                          </p:val>
                                        </p:tav>
                                      </p:tavLst>
                                    </p:anim>
                                    <p:anim calcmode="lin" valueType="num">
                                      <p:cBhvr>
                                        <p:cTn id="39" dur="5000"/>
                                        <p:tgtEl>
                                          <p:spTgt spid="7"/>
                                        </p:tgtEl>
                                        <p:attrNameLst>
                                          <p:attrName>ppt_h</p:attrName>
                                        </p:attrNameLst>
                                      </p:cBhvr>
                                      <p:tavLst>
                                        <p:tav tm="0">
                                          <p:val>
                                            <p:strVal val="ppt_h"/>
                                          </p:val>
                                        </p:tav>
                                        <p:tav tm="100000">
                                          <p:val>
                                            <p:fltVal val="0"/>
                                          </p:val>
                                        </p:tav>
                                      </p:tavLst>
                                    </p:anim>
                                    <p:set>
                                      <p:cBhvr>
                                        <p:cTn id="40" dur="1" fill="hold">
                                          <p:stCondLst>
                                            <p:cond delay="4999"/>
                                          </p:stCondLst>
                                        </p:cTn>
                                        <p:tgtEl>
                                          <p:spTgt spid="7"/>
                                        </p:tgtEl>
                                        <p:attrNameLst>
                                          <p:attrName>style.visibility</p:attrName>
                                        </p:attrNameLst>
                                      </p:cBhvr>
                                      <p:to>
                                        <p:strVal val="hidden"/>
                                      </p:to>
                                    </p:set>
                                  </p:childTnLst>
                                </p:cTn>
                              </p:par>
                              <p:par>
                                <p:cTn id="41" presetID="17" presetClass="exit" presetSubtype="1" fill="hold" grpId="1" nodeType="withEffect">
                                  <p:stCondLst>
                                    <p:cond delay="0"/>
                                  </p:stCondLst>
                                  <p:childTnLst>
                                    <p:anim calcmode="lin" valueType="num">
                                      <p:cBhvr>
                                        <p:cTn id="42" dur="5000"/>
                                        <p:tgtEl>
                                          <p:spTgt spid="5"/>
                                        </p:tgtEl>
                                        <p:attrNameLst>
                                          <p:attrName>ppt_x</p:attrName>
                                        </p:attrNameLst>
                                      </p:cBhvr>
                                      <p:tavLst>
                                        <p:tav tm="0">
                                          <p:val>
                                            <p:strVal val="ppt_x"/>
                                          </p:val>
                                        </p:tav>
                                        <p:tav tm="100000">
                                          <p:val>
                                            <p:strVal val="ppt_x"/>
                                          </p:val>
                                        </p:tav>
                                      </p:tavLst>
                                    </p:anim>
                                    <p:anim calcmode="lin" valueType="num">
                                      <p:cBhvr>
                                        <p:cTn id="43" dur="5000"/>
                                        <p:tgtEl>
                                          <p:spTgt spid="5"/>
                                        </p:tgtEl>
                                        <p:attrNameLst>
                                          <p:attrName>ppt_y</p:attrName>
                                        </p:attrNameLst>
                                      </p:cBhvr>
                                      <p:tavLst>
                                        <p:tav tm="0">
                                          <p:val>
                                            <p:strVal val="ppt_y"/>
                                          </p:val>
                                        </p:tav>
                                        <p:tav tm="100000">
                                          <p:val>
                                            <p:strVal val="ppt_y-ppt_h/2"/>
                                          </p:val>
                                        </p:tav>
                                      </p:tavLst>
                                    </p:anim>
                                    <p:anim calcmode="lin" valueType="num">
                                      <p:cBhvr>
                                        <p:cTn id="44" dur="5000"/>
                                        <p:tgtEl>
                                          <p:spTgt spid="5"/>
                                        </p:tgtEl>
                                        <p:attrNameLst>
                                          <p:attrName>ppt_w</p:attrName>
                                        </p:attrNameLst>
                                      </p:cBhvr>
                                      <p:tavLst>
                                        <p:tav tm="0">
                                          <p:val>
                                            <p:strVal val="ppt_w"/>
                                          </p:val>
                                        </p:tav>
                                        <p:tav tm="100000">
                                          <p:val>
                                            <p:strVal val="ppt_w"/>
                                          </p:val>
                                        </p:tav>
                                      </p:tavLst>
                                    </p:anim>
                                    <p:anim calcmode="lin" valueType="num">
                                      <p:cBhvr>
                                        <p:cTn id="45" dur="5000"/>
                                        <p:tgtEl>
                                          <p:spTgt spid="5"/>
                                        </p:tgtEl>
                                        <p:attrNameLst>
                                          <p:attrName>ppt_h</p:attrName>
                                        </p:attrNameLst>
                                      </p:cBhvr>
                                      <p:tavLst>
                                        <p:tav tm="0">
                                          <p:val>
                                            <p:strVal val="ppt_h"/>
                                          </p:val>
                                        </p:tav>
                                        <p:tav tm="100000">
                                          <p:val>
                                            <p:fltVal val="0"/>
                                          </p:val>
                                        </p:tav>
                                      </p:tavLst>
                                    </p:anim>
                                    <p:set>
                                      <p:cBhvr>
                                        <p:cTn id="46" dur="1" fill="hold">
                                          <p:stCondLst>
                                            <p:cond delay="4999"/>
                                          </p:stCondLst>
                                        </p:cTn>
                                        <p:tgtEl>
                                          <p:spTgt spid="5"/>
                                        </p:tgtEl>
                                        <p:attrNameLst>
                                          <p:attrName>style.visibility</p:attrName>
                                        </p:attrNameLst>
                                      </p:cBhvr>
                                      <p:to>
                                        <p:strVal val="hidden"/>
                                      </p:to>
                                    </p:set>
                                  </p:childTnLst>
                                </p:cTn>
                              </p:par>
                              <p:par>
                                <p:cTn id="47" presetID="17" presetClass="exit" presetSubtype="1" fill="hold" grpId="1" nodeType="withEffect">
                                  <p:stCondLst>
                                    <p:cond delay="0"/>
                                  </p:stCondLst>
                                  <p:childTnLst>
                                    <p:anim calcmode="lin" valueType="num">
                                      <p:cBhvr>
                                        <p:cTn id="48" dur="5000"/>
                                        <p:tgtEl>
                                          <p:spTgt spid="6"/>
                                        </p:tgtEl>
                                        <p:attrNameLst>
                                          <p:attrName>ppt_x</p:attrName>
                                        </p:attrNameLst>
                                      </p:cBhvr>
                                      <p:tavLst>
                                        <p:tav tm="0">
                                          <p:val>
                                            <p:strVal val="ppt_x"/>
                                          </p:val>
                                        </p:tav>
                                        <p:tav tm="100000">
                                          <p:val>
                                            <p:strVal val="ppt_x"/>
                                          </p:val>
                                        </p:tav>
                                      </p:tavLst>
                                    </p:anim>
                                    <p:anim calcmode="lin" valueType="num">
                                      <p:cBhvr>
                                        <p:cTn id="49" dur="5000"/>
                                        <p:tgtEl>
                                          <p:spTgt spid="6"/>
                                        </p:tgtEl>
                                        <p:attrNameLst>
                                          <p:attrName>ppt_y</p:attrName>
                                        </p:attrNameLst>
                                      </p:cBhvr>
                                      <p:tavLst>
                                        <p:tav tm="0">
                                          <p:val>
                                            <p:strVal val="ppt_y"/>
                                          </p:val>
                                        </p:tav>
                                        <p:tav tm="100000">
                                          <p:val>
                                            <p:strVal val="ppt_y-ppt_h/2"/>
                                          </p:val>
                                        </p:tav>
                                      </p:tavLst>
                                    </p:anim>
                                    <p:anim calcmode="lin" valueType="num">
                                      <p:cBhvr>
                                        <p:cTn id="50" dur="5000"/>
                                        <p:tgtEl>
                                          <p:spTgt spid="6"/>
                                        </p:tgtEl>
                                        <p:attrNameLst>
                                          <p:attrName>ppt_w</p:attrName>
                                        </p:attrNameLst>
                                      </p:cBhvr>
                                      <p:tavLst>
                                        <p:tav tm="0">
                                          <p:val>
                                            <p:strVal val="ppt_w"/>
                                          </p:val>
                                        </p:tav>
                                        <p:tav tm="100000">
                                          <p:val>
                                            <p:strVal val="ppt_w"/>
                                          </p:val>
                                        </p:tav>
                                      </p:tavLst>
                                    </p:anim>
                                    <p:anim calcmode="lin" valueType="num">
                                      <p:cBhvr>
                                        <p:cTn id="51" dur="5000"/>
                                        <p:tgtEl>
                                          <p:spTgt spid="6"/>
                                        </p:tgtEl>
                                        <p:attrNameLst>
                                          <p:attrName>ppt_h</p:attrName>
                                        </p:attrNameLst>
                                      </p:cBhvr>
                                      <p:tavLst>
                                        <p:tav tm="0">
                                          <p:val>
                                            <p:strVal val="ppt_h"/>
                                          </p:val>
                                        </p:tav>
                                        <p:tav tm="100000">
                                          <p:val>
                                            <p:fltVal val="0"/>
                                          </p:val>
                                        </p:tav>
                                      </p:tavLst>
                                    </p:anim>
                                    <p:set>
                                      <p:cBhvr>
                                        <p:cTn id="52" dur="1" fill="hold">
                                          <p:stCondLst>
                                            <p:cond delay="4999"/>
                                          </p:stCondLst>
                                        </p:cTn>
                                        <p:tgtEl>
                                          <p:spTgt spid="6"/>
                                        </p:tgtEl>
                                        <p:attrNameLst>
                                          <p:attrName>style.visibility</p:attrName>
                                        </p:attrNameLst>
                                      </p:cBhvr>
                                      <p:to>
                                        <p:strVal val="hidden"/>
                                      </p:to>
                                    </p:set>
                                  </p:childTnLst>
                                </p:cTn>
                              </p:par>
                              <p:par>
                                <p:cTn id="53" presetID="17" presetClass="exit" presetSubtype="1" fill="hold" grpId="1" nodeType="withEffect">
                                  <p:stCondLst>
                                    <p:cond delay="0"/>
                                  </p:stCondLst>
                                  <p:childTnLst>
                                    <p:anim calcmode="lin" valueType="num">
                                      <p:cBhvr>
                                        <p:cTn id="54" dur="5000"/>
                                        <p:tgtEl>
                                          <p:spTgt spid="8"/>
                                        </p:tgtEl>
                                        <p:attrNameLst>
                                          <p:attrName>ppt_x</p:attrName>
                                        </p:attrNameLst>
                                      </p:cBhvr>
                                      <p:tavLst>
                                        <p:tav tm="0">
                                          <p:val>
                                            <p:strVal val="ppt_x"/>
                                          </p:val>
                                        </p:tav>
                                        <p:tav tm="100000">
                                          <p:val>
                                            <p:strVal val="ppt_x"/>
                                          </p:val>
                                        </p:tav>
                                      </p:tavLst>
                                    </p:anim>
                                    <p:anim calcmode="lin" valueType="num">
                                      <p:cBhvr>
                                        <p:cTn id="55" dur="5000"/>
                                        <p:tgtEl>
                                          <p:spTgt spid="8"/>
                                        </p:tgtEl>
                                        <p:attrNameLst>
                                          <p:attrName>ppt_y</p:attrName>
                                        </p:attrNameLst>
                                      </p:cBhvr>
                                      <p:tavLst>
                                        <p:tav tm="0">
                                          <p:val>
                                            <p:strVal val="ppt_y"/>
                                          </p:val>
                                        </p:tav>
                                        <p:tav tm="100000">
                                          <p:val>
                                            <p:strVal val="ppt_y-ppt_h/2"/>
                                          </p:val>
                                        </p:tav>
                                      </p:tavLst>
                                    </p:anim>
                                    <p:anim calcmode="lin" valueType="num">
                                      <p:cBhvr>
                                        <p:cTn id="56" dur="5000"/>
                                        <p:tgtEl>
                                          <p:spTgt spid="8"/>
                                        </p:tgtEl>
                                        <p:attrNameLst>
                                          <p:attrName>ppt_w</p:attrName>
                                        </p:attrNameLst>
                                      </p:cBhvr>
                                      <p:tavLst>
                                        <p:tav tm="0">
                                          <p:val>
                                            <p:strVal val="ppt_w"/>
                                          </p:val>
                                        </p:tav>
                                        <p:tav tm="100000">
                                          <p:val>
                                            <p:strVal val="ppt_w"/>
                                          </p:val>
                                        </p:tav>
                                      </p:tavLst>
                                    </p:anim>
                                    <p:anim calcmode="lin" valueType="num">
                                      <p:cBhvr>
                                        <p:cTn id="57" dur="5000"/>
                                        <p:tgtEl>
                                          <p:spTgt spid="8"/>
                                        </p:tgtEl>
                                        <p:attrNameLst>
                                          <p:attrName>ppt_h</p:attrName>
                                        </p:attrNameLst>
                                      </p:cBhvr>
                                      <p:tavLst>
                                        <p:tav tm="0">
                                          <p:val>
                                            <p:strVal val="ppt_h"/>
                                          </p:val>
                                        </p:tav>
                                        <p:tav tm="100000">
                                          <p:val>
                                            <p:fltVal val="0"/>
                                          </p:val>
                                        </p:tav>
                                      </p:tavLst>
                                    </p:anim>
                                    <p:set>
                                      <p:cBhvr>
                                        <p:cTn id="58" dur="1" fill="hold">
                                          <p:stCondLst>
                                            <p:cond delay="4999"/>
                                          </p:stCondLst>
                                        </p:cTn>
                                        <p:tgtEl>
                                          <p:spTgt spid="8"/>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9"/>
                                        </p:tgtEl>
                                      </p:cBhvr>
                                    </p:animEffect>
                                    <p:set>
                                      <p:cBhvr>
                                        <p:cTn id="61" dur="1" fill="hold">
                                          <p:stCondLst>
                                            <p:cond delay="4999"/>
                                          </p:stCondLst>
                                        </p:cTn>
                                        <p:tgtEl>
                                          <p:spTgt spid="9"/>
                                        </p:tgtEl>
                                        <p:attrNameLst>
                                          <p:attrName>style.visibility</p:attrName>
                                        </p:attrNameLst>
                                      </p:cBhvr>
                                      <p:to>
                                        <p:strVal val="hidden"/>
                                      </p:to>
                                    </p:set>
                                  </p:childTnLst>
                                </p:cTn>
                              </p:par>
                              <p:par>
                                <p:cTn id="62" presetID="17" presetClass="exit" presetSubtype="4" fill="hold" grpId="1" nodeType="withEffect">
                                  <p:stCondLst>
                                    <p:cond delay="0"/>
                                  </p:stCondLst>
                                  <p:childTnLst>
                                    <p:anim calcmode="lin" valueType="num">
                                      <p:cBhvr>
                                        <p:cTn id="63" dur="5000"/>
                                        <p:tgtEl>
                                          <p:spTgt spid="9"/>
                                        </p:tgtEl>
                                        <p:attrNameLst>
                                          <p:attrName>ppt_x</p:attrName>
                                        </p:attrNameLst>
                                      </p:cBhvr>
                                      <p:tavLst>
                                        <p:tav tm="0">
                                          <p:val>
                                            <p:strVal val="ppt_x"/>
                                          </p:val>
                                        </p:tav>
                                        <p:tav tm="100000">
                                          <p:val>
                                            <p:strVal val="ppt_x"/>
                                          </p:val>
                                        </p:tav>
                                      </p:tavLst>
                                    </p:anim>
                                    <p:anim calcmode="lin" valueType="num">
                                      <p:cBhvr>
                                        <p:cTn id="64" dur="5000"/>
                                        <p:tgtEl>
                                          <p:spTgt spid="9"/>
                                        </p:tgtEl>
                                        <p:attrNameLst>
                                          <p:attrName>ppt_y</p:attrName>
                                        </p:attrNameLst>
                                      </p:cBhvr>
                                      <p:tavLst>
                                        <p:tav tm="0">
                                          <p:val>
                                            <p:strVal val="ppt_y"/>
                                          </p:val>
                                        </p:tav>
                                        <p:tav tm="100000">
                                          <p:val>
                                            <p:strVal val="ppt_y+ppt_h/2"/>
                                          </p:val>
                                        </p:tav>
                                      </p:tavLst>
                                    </p:anim>
                                    <p:anim calcmode="lin" valueType="num">
                                      <p:cBhvr>
                                        <p:cTn id="65" dur="5000"/>
                                        <p:tgtEl>
                                          <p:spTgt spid="9"/>
                                        </p:tgtEl>
                                        <p:attrNameLst>
                                          <p:attrName>ppt_w</p:attrName>
                                        </p:attrNameLst>
                                      </p:cBhvr>
                                      <p:tavLst>
                                        <p:tav tm="0">
                                          <p:val>
                                            <p:strVal val="ppt_w"/>
                                          </p:val>
                                        </p:tav>
                                        <p:tav tm="100000">
                                          <p:val>
                                            <p:strVal val="ppt_w"/>
                                          </p:val>
                                        </p:tav>
                                      </p:tavLst>
                                    </p:anim>
                                    <p:anim calcmode="lin" valueType="num">
                                      <p:cBhvr>
                                        <p:cTn id="66" dur="5000"/>
                                        <p:tgtEl>
                                          <p:spTgt spid="9"/>
                                        </p:tgtEl>
                                        <p:attrNameLst>
                                          <p:attrName>ppt_h</p:attrName>
                                        </p:attrNameLst>
                                      </p:cBhvr>
                                      <p:tavLst>
                                        <p:tav tm="0">
                                          <p:val>
                                            <p:strVal val="ppt_h"/>
                                          </p:val>
                                        </p:tav>
                                        <p:tav tm="100000">
                                          <p:val>
                                            <p:fltVal val="0"/>
                                          </p:val>
                                        </p:tav>
                                      </p:tavLst>
                                    </p:anim>
                                    <p:set>
                                      <p:cBhvr>
                                        <p:cTn id="67" dur="1" fill="hold">
                                          <p:stCondLst>
                                            <p:cond delay="4999"/>
                                          </p:stCondLst>
                                        </p:cTn>
                                        <p:tgtEl>
                                          <p:spTgt spid="9"/>
                                        </p:tgtEl>
                                        <p:attrNameLst>
                                          <p:attrName>style.visibility</p:attrName>
                                        </p:attrNameLst>
                                      </p:cBhvr>
                                      <p:to>
                                        <p:strVal val="hidden"/>
                                      </p:to>
                                    </p:set>
                                  </p:childTnLst>
                                </p:cTn>
                              </p:par>
                              <p:par>
                                <p:cTn id="68" presetID="23" presetClass="entr" presetSubtype="288" fill="hold" nodeType="withEffect">
                                  <p:stCondLst>
                                    <p:cond delay="0"/>
                                  </p:stCondLst>
                                  <p:childTnLst>
                                    <p:set>
                                      <p:cBhvr>
                                        <p:cTn id="69" dur="1" fill="hold">
                                          <p:stCondLst>
                                            <p:cond delay="0"/>
                                          </p:stCondLst>
                                        </p:cTn>
                                        <p:tgtEl>
                                          <p:spTgt spid="7170"/>
                                        </p:tgtEl>
                                        <p:attrNameLst>
                                          <p:attrName>style.visibility</p:attrName>
                                        </p:attrNameLst>
                                      </p:cBhvr>
                                      <p:to>
                                        <p:strVal val="visible"/>
                                      </p:to>
                                    </p:set>
                                    <p:anim calcmode="lin" valueType="num">
                                      <p:cBhvr>
                                        <p:cTn id="70" dur="5000" fill="hold"/>
                                        <p:tgtEl>
                                          <p:spTgt spid="7170"/>
                                        </p:tgtEl>
                                        <p:attrNameLst>
                                          <p:attrName>ppt_w</p:attrName>
                                        </p:attrNameLst>
                                      </p:cBhvr>
                                      <p:tavLst>
                                        <p:tav tm="0">
                                          <p:val>
                                            <p:strVal val="4/3*#ppt_w"/>
                                          </p:val>
                                        </p:tav>
                                        <p:tav tm="100000">
                                          <p:val>
                                            <p:strVal val="#ppt_w"/>
                                          </p:val>
                                        </p:tav>
                                      </p:tavLst>
                                    </p:anim>
                                    <p:anim calcmode="lin" valueType="num">
                                      <p:cBhvr>
                                        <p:cTn id="71" dur="5000" fill="hold"/>
                                        <p:tgtEl>
                                          <p:spTgt spid="7170"/>
                                        </p:tgtEl>
                                        <p:attrNameLst>
                                          <p:attrName>ppt_h</p:attrName>
                                        </p:attrNameLst>
                                      </p:cBhvr>
                                      <p:tavLst>
                                        <p:tav tm="0">
                                          <p:val>
                                            <p:strVal val="4/3*#ppt_h"/>
                                          </p:val>
                                        </p:tav>
                                        <p:tav tm="100000">
                                          <p:val>
                                            <p:strVal val="#ppt_h"/>
                                          </p:val>
                                        </p:tav>
                                      </p:tavLst>
                                    </p:anim>
                                  </p:childTnLst>
                                </p:cTn>
                              </p:par>
                            </p:childTnLst>
                          </p:cTn>
                        </p:par>
                        <p:par>
                          <p:cTn id="72" fill="hold">
                            <p:stCondLst>
                              <p:cond delay="50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0"/>
                                        </p:tgtEl>
                                        <p:attrNameLst>
                                          <p:attrName>style.visibility</p:attrName>
                                        </p:attrNameLst>
                                      </p:cBhvr>
                                      <p:to>
                                        <p:strVal val="visible"/>
                                      </p:to>
                                    </p:set>
                                    <p:animEffect transition="in" filter="fade">
                                      <p:cBhvr>
                                        <p:cTn id="75" dur="1000"/>
                                        <p:tgtEl>
                                          <p:spTgt spid="10"/>
                                        </p:tgtEl>
                                      </p:cBhvr>
                                    </p:animEffect>
                                    <p:anim calcmode="lin" valueType="num">
                                      <p:cBhvr>
                                        <p:cTn id="76" dur="1000" fill="hold"/>
                                        <p:tgtEl>
                                          <p:spTgt spid="10"/>
                                        </p:tgtEl>
                                        <p:attrNameLst>
                                          <p:attrName>ppt_x</p:attrName>
                                        </p:attrNameLst>
                                      </p:cBhvr>
                                      <p:tavLst>
                                        <p:tav tm="0">
                                          <p:val>
                                            <p:strVal val="#ppt_x-.1"/>
                                          </p:val>
                                        </p:tav>
                                        <p:tav tm="100000">
                                          <p:val>
                                            <p:strVal val="#ppt_x"/>
                                          </p:val>
                                        </p:tav>
                                      </p:tavLst>
                                    </p:anim>
                                    <p:anim calcmode="lin" valueType="num">
                                      <p:cBhvr>
                                        <p:cTn id="7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PPS  EXCLUSIVOS\- La vida nos enseña\Imágenes\thumb-1920-735066+png.jpg"/>
          <p:cNvPicPr>
            <a:picLocks noChangeAspect="1" noChangeArrowheads="1"/>
          </p:cNvPicPr>
          <p:nvPr/>
        </p:nvPicPr>
        <p:blipFill>
          <a:blip r:embed="rId2" cstate="print"/>
          <a:stretch>
            <a:fillRect/>
          </a:stretch>
        </p:blipFill>
        <p:spPr bwMode="auto">
          <a:xfrm>
            <a:off x="-540568" y="0"/>
            <a:ext cx="10153128" cy="5715000"/>
          </a:xfrm>
          <a:prstGeom prst="rect">
            <a:avLst/>
          </a:prstGeom>
          <a:noFill/>
          <a:ln w="9525">
            <a:noFill/>
            <a:miter lim="800000"/>
            <a:headEnd/>
            <a:tailEnd/>
          </a:ln>
        </p:spPr>
      </p:pic>
      <p:grpSp>
        <p:nvGrpSpPr>
          <p:cNvPr id="2" name="13 Grupo"/>
          <p:cNvGrpSpPr/>
          <p:nvPr/>
        </p:nvGrpSpPr>
        <p:grpSpPr>
          <a:xfrm>
            <a:off x="4572000" y="0"/>
            <a:ext cx="4572000" cy="5715000"/>
            <a:chOff x="4932040" y="836712"/>
            <a:chExt cx="3816424" cy="5018546"/>
          </a:xfrm>
          <a:solidFill>
            <a:schemeClr val="tx1">
              <a:lumMod val="65000"/>
              <a:alpha val="70000"/>
            </a:schemeClr>
          </a:solidFill>
        </p:grpSpPr>
        <p:sp>
          <p:nvSpPr>
            <p:cNvPr id="4" name="3 Triángulo isósceles"/>
            <p:cNvSpPr/>
            <p:nvPr/>
          </p:nvSpPr>
          <p:spPr>
            <a:xfrm>
              <a:off x="4932040" y="3429000"/>
              <a:ext cx="3816424" cy="2426258"/>
            </a:xfrm>
            <a:prstGeom prst="triangle">
              <a:avLst/>
            </a:prstGeom>
            <a:solidFill>
              <a:schemeClr val="tx1">
                <a:lumMod val="65000"/>
                <a:alpha val="70000"/>
              </a:schemeClr>
            </a:solidFill>
            <a:ln w="12700">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Triángulo isósceles"/>
            <p:cNvSpPr/>
            <p:nvPr/>
          </p:nvSpPr>
          <p:spPr>
            <a:xfrm flipV="1">
              <a:off x="4932040" y="836712"/>
              <a:ext cx="3816424" cy="2592288"/>
            </a:xfrm>
            <a:prstGeom prst="triangle">
              <a:avLst/>
            </a:prstGeom>
            <a:solidFill>
              <a:schemeClr val="tx1">
                <a:lumMod val="65000"/>
                <a:alpha val="70000"/>
              </a:schemeClr>
            </a:solidFill>
            <a:ln w="12700">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grpSp>
      <p:grpSp>
        <p:nvGrpSpPr>
          <p:cNvPr id="3" name="12 Grupo"/>
          <p:cNvGrpSpPr/>
          <p:nvPr/>
        </p:nvGrpSpPr>
        <p:grpSpPr>
          <a:xfrm>
            <a:off x="0" y="0"/>
            <a:ext cx="4499992" cy="5715000"/>
            <a:chOff x="611560" y="836712"/>
            <a:chExt cx="3600400" cy="5032176"/>
          </a:xfrm>
          <a:solidFill>
            <a:schemeClr val="tx1">
              <a:lumMod val="65000"/>
              <a:alpha val="70000"/>
            </a:schemeClr>
          </a:solidFill>
        </p:grpSpPr>
        <p:sp>
          <p:nvSpPr>
            <p:cNvPr id="7" name="6 Triángulo isósceles"/>
            <p:cNvSpPr/>
            <p:nvPr/>
          </p:nvSpPr>
          <p:spPr>
            <a:xfrm flipV="1">
              <a:off x="611560" y="836712"/>
              <a:ext cx="3600400" cy="2592288"/>
            </a:xfrm>
            <a:prstGeom prst="triangle">
              <a:avLst/>
            </a:prstGeom>
            <a:grpFill/>
            <a:ln w="12700">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a:off x="611560" y="3429000"/>
              <a:ext cx="3600400" cy="2439888"/>
            </a:xfrm>
            <a:prstGeom prst="triangle">
              <a:avLst/>
            </a:prstGeom>
            <a:solidFill>
              <a:schemeClr val="tx1">
                <a:lumMod val="65000"/>
                <a:alpha val="70000"/>
              </a:schemeClr>
            </a:solidFill>
            <a:ln w="12700">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grpSp>
      <p:sp>
        <p:nvSpPr>
          <p:cNvPr id="9" name="8 CuadroTexto"/>
          <p:cNvSpPr txBox="1"/>
          <p:nvPr/>
        </p:nvSpPr>
        <p:spPr>
          <a:xfrm>
            <a:off x="395536" y="4585692"/>
            <a:ext cx="8352928"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El Tratado de </a:t>
            </a:r>
            <a:r>
              <a:rPr lang="es-ES" b="1" i="1" dirty="0" err="1" smtClean="0">
                <a:effectLst>
                  <a:glow rad="101600">
                    <a:srgbClr val="C00000">
                      <a:alpha val="60000"/>
                    </a:srgbClr>
                  </a:glow>
                  <a:outerShdw blurRad="38100" dist="38100" dir="2700000" algn="tl">
                    <a:srgbClr val="000000">
                      <a:alpha val="43137"/>
                    </a:srgbClr>
                  </a:outerShdw>
                </a:effectLst>
              </a:rPr>
              <a:t>Fontainebleau</a:t>
            </a:r>
            <a:r>
              <a:rPr lang="es-ES" i="1" dirty="0" smtClean="0">
                <a:effectLst>
                  <a:glow rad="101600">
                    <a:srgbClr val="C00000">
                      <a:alpha val="60000"/>
                    </a:srgbClr>
                  </a:glow>
                  <a:outerShdw blurRad="38100" dist="38100" dir="2700000" algn="tl">
                    <a:srgbClr val="000000">
                      <a:alpha val="43137"/>
                    </a:srgbClr>
                  </a:outerShdw>
                </a:effectLst>
              </a:rPr>
              <a:t>, firmado por Napoleón y un apoderado de Godoy, permitía a las tropas francesas entrar en España camino de Portugal, aliado de Gran Bretaña y por entonces en guerra con Francia y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glitter pattern="hexagon"/>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10242"/>
                                        </p:tgtEl>
                                        <p:attrNameLst>
                                          <p:attrName>style.visibility</p:attrName>
                                        </p:attrNameLst>
                                      </p:cBhvr>
                                      <p:to>
                                        <p:strVal val="visible"/>
                                      </p:to>
                                    </p:set>
                                    <p:animEffect transition="in" filter="diamond(out)">
                                      <p:cBhvr>
                                        <p:cTn id="13" dur="5000"/>
                                        <p:tgtEl>
                                          <p:spTgt spid="10242"/>
                                        </p:tgtEl>
                                      </p:cBhvr>
                                    </p:animEffect>
                                  </p:childTnLst>
                                </p:cTn>
                              </p:par>
                              <p:par>
                                <p:cTn id="14" presetID="23" presetClass="entr" presetSubtype="288" fill="hold" nodeType="withEffect">
                                  <p:stCondLst>
                                    <p:cond delay="0"/>
                                  </p:stCondLst>
                                  <p:childTnLst>
                                    <p:set>
                                      <p:cBhvr>
                                        <p:cTn id="15" dur="1" fill="hold">
                                          <p:stCondLst>
                                            <p:cond delay="0"/>
                                          </p:stCondLst>
                                        </p:cTn>
                                        <p:tgtEl>
                                          <p:spTgt spid="10242"/>
                                        </p:tgtEl>
                                        <p:attrNameLst>
                                          <p:attrName>style.visibility</p:attrName>
                                        </p:attrNameLst>
                                      </p:cBhvr>
                                      <p:to>
                                        <p:strVal val="visible"/>
                                      </p:to>
                                    </p:set>
                                    <p:anim calcmode="lin" valueType="num">
                                      <p:cBhvr>
                                        <p:cTn id="16" dur="5000" fill="hold"/>
                                        <p:tgtEl>
                                          <p:spTgt spid="10242"/>
                                        </p:tgtEl>
                                        <p:attrNameLst>
                                          <p:attrName>ppt_w</p:attrName>
                                        </p:attrNameLst>
                                      </p:cBhvr>
                                      <p:tavLst>
                                        <p:tav tm="0">
                                          <p:val>
                                            <p:strVal val="4/3*#ppt_w"/>
                                          </p:val>
                                        </p:tav>
                                        <p:tav tm="100000">
                                          <p:val>
                                            <p:strVal val="#ppt_w"/>
                                          </p:val>
                                        </p:tav>
                                      </p:tavLst>
                                    </p:anim>
                                    <p:anim calcmode="lin" valueType="num">
                                      <p:cBhvr>
                                        <p:cTn id="17" dur="5000" fill="hold"/>
                                        <p:tgtEl>
                                          <p:spTgt spid="10242"/>
                                        </p:tgtEl>
                                        <p:attrNameLst>
                                          <p:attrName>ppt_h</p:attrName>
                                        </p:attrNameLst>
                                      </p:cBhvr>
                                      <p:tavLst>
                                        <p:tav tm="0">
                                          <p:val>
                                            <p:strVal val="4/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E:\PPS  EXCLUSIVOS\- La vida nos enseña\Imágenes\792218+png.jpg"/>
          <p:cNvPicPr>
            <a:picLocks noChangeAspect="1" noChangeArrowheads="1"/>
          </p:cNvPicPr>
          <p:nvPr/>
        </p:nvPicPr>
        <p:blipFill>
          <a:blip r:embed="rId2" cstate="print"/>
          <a:stretch>
            <a:fillRect/>
          </a:stretch>
        </p:blipFill>
        <p:spPr bwMode="auto">
          <a:xfrm>
            <a:off x="0" y="0"/>
            <a:ext cx="9144000" cy="6025852"/>
          </a:xfrm>
          <a:prstGeom prst="rect">
            <a:avLst/>
          </a:prstGeom>
          <a:solidFill>
            <a:schemeClr val="accent3">
              <a:lumMod val="75000"/>
              <a:alpha val="70000"/>
            </a:schemeClr>
          </a:solidFill>
          <a:ln w="9525">
            <a:noFill/>
            <a:miter lim="800000"/>
            <a:headEnd/>
            <a:tailEnd/>
          </a:ln>
        </p:spPr>
      </p:pic>
      <p:sp>
        <p:nvSpPr>
          <p:cNvPr id="3" name="2 Triángulo isósceles"/>
          <p:cNvSpPr/>
          <p:nvPr/>
        </p:nvSpPr>
        <p:spPr>
          <a:xfrm>
            <a:off x="0" y="2857500"/>
            <a:ext cx="9144000" cy="2857500"/>
          </a:xfrm>
          <a:prstGeom prst="triangle">
            <a:avLst>
              <a:gd name="adj" fmla="val 50000"/>
            </a:avLst>
          </a:prstGeom>
          <a:solidFill>
            <a:schemeClr val="accent2">
              <a:alpha val="70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
        <p:nvSpPr>
          <p:cNvPr id="4" name="3 Triángulo isósceles"/>
          <p:cNvSpPr/>
          <p:nvPr/>
        </p:nvSpPr>
        <p:spPr>
          <a:xfrm flipV="1">
            <a:off x="0" y="0"/>
            <a:ext cx="9144000" cy="2936876"/>
          </a:xfrm>
          <a:prstGeom prst="triangle">
            <a:avLst>
              <a:gd name="adj" fmla="val 49999"/>
            </a:avLst>
          </a:prstGeom>
          <a:solidFill>
            <a:schemeClr val="accent2">
              <a:alpha val="70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
        <p:nvSpPr>
          <p:cNvPr id="5" name="4 Triángulo isósceles"/>
          <p:cNvSpPr/>
          <p:nvPr/>
        </p:nvSpPr>
        <p:spPr>
          <a:xfrm rot="5400000">
            <a:off x="-571500" y="571500"/>
            <a:ext cx="5715000" cy="4572000"/>
          </a:xfrm>
          <a:prstGeom prst="triangle">
            <a:avLst>
              <a:gd name="adj" fmla="val 50261"/>
            </a:avLst>
          </a:prstGeom>
          <a:solidFill>
            <a:schemeClr val="accent2">
              <a:alpha val="70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
        <p:nvSpPr>
          <p:cNvPr id="6" name="5 Triángulo isósceles"/>
          <p:cNvSpPr/>
          <p:nvPr/>
        </p:nvSpPr>
        <p:spPr>
          <a:xfrm rot="5400000" flipV="1">
            <a:off x="4006850" y="565150"/>
            <a:ext cx="5715000" cy="4584700"/>
          </a:xfrm>
          <a:prstGeom prst="triangle">
            <a:avLst>
              <a:gd name="adj" fmla="val 50000"/>
            </a:avLst>
          </a:prstGeom>
          <a:solidFill>
            <a:schemeClr val="accent2">
              <a:alpha val="70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
        <p:nvSpPr>
          <p:cNvPr id="7" name="6 CuadroTexto"/>
          <p:cNvSpPr txBox="1"/>
          <p:nvPr/>
        </p:nvSpPr>
        <p:spPr>
          <a:xfrm>
            <a:off x="323528" y="4297660"/>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1806, una vez fracasado su intento de invasión de Gran Bretaña, Napoleón Bonaparte –a la sazón Napoleón I, emperador de los franceses– decretó el llamado Bloqueo Continental, que prohibía comerciar con productos británicos en todo el continente europeo.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1000">
        <p14:glitter dir="r" pattern="hexagon"/>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4000"/>
                                        <p:tgtEl>
                                          <p:spTgt spid="4"/>
                                        </p:tgtEl>
                                        <p:attrNameLst>
                                          <p:attrName>ppt_x</p:attrName>
                                        </p:attrNameLst>
                                      </p:cBhvr>
                                      <p:tavLst>
                                        <p:tav tm="0">
                                          <p:val>
                                            <p:strVal val="ppt_x"/>
                                          </p:val>
                                        </p:tav>
                                        <p:tav tm="100000">
                                          <p:val>
                                            <p:strVal val="ppt_x"/>
                                          </p:val>
                                        </p:tav>
                                      </p:tavLst>
                                    </p:anim>
                                    <p:anim calcmode="lin" valueType="num">
                                      <p:cBhvr>
                                        <p:cTn id="7" dur="4000"/>
                                        <p:tgtEl>
                                          <p:spTgt spid="4"/>
                                        </p:tgtEl>
                                        <p:attrNameLst>
                                          <p:attrName>ppt_y</p:attrName>
                                        </p:attrNameLst>
                                      </p:cBhvr>
                                      <p:tavLst>
                                        <p:tav tm="0">
                                          <p:val>
                                            <p:strVal val="ppt_y"/>
                                          </p:val>
                                        </p:tav>
                                        <p:tav tm="100000">
                                          <p:val>
                                            <p:strVal val="ppt_y-ppt_h/2"/>
                                          </p:val>
                                        </p:tav>
                                      </p:tavLst>
                                    </p:anim>
                                    <p:anim calcmode="lin" valueType="num">
                                      <p:cBhvr>
                                        <p:cTn id="8" dur="4000"/>
                                        <p:tgtEl>
                                          <p:spTgt spid="4"/>
                                        </p:tgtEl>
                                        <p:attrNameLst>
                                          <p:attrName>ppt_w</p:attrName>
                                        </p:attrNameLst>
                                      </p:cBhvr>
                                      <p:tavLst>
                                        <p:tav tm="0">
                                          <p:val>
                                            <p:strVal val="ppt_w"/>
                                          </p:val>
                                        </p:tav>
                                        <p:tav tm="100000">
                                          <p:val>
                                            <p:strVal val="ppt_w"/>
                                          </p:val>
                                        </p:tav>
                                      </p:tavLst>
                                    </p:anim>
                                    <p:anim calcmode="lin" valueType="num">
                                      <p:cBhvr>
                                        <p:cTn id="9" dur="4000"/>
                                        <p:tgtEl>
                                          <p:spTgt spid="4"/>
                                        </p:tgtEl>
                                        <p:attrNameLst>
                                          <p:attrName>ppt_h</p:attrName>
                                        </p:attrNameLst>
                                      </p:cBhvr>
                                      <p:tavLst>
                                        <p:tav tm="0">
                                          <p:val>
                                            <p:strVal val="ppt_h"/>
                                          </p:val>
                                        </p:tav>
                                        <p:tav tm="100000">
                                          <p:val>
                                            <p:fltVal val="0"/>
                                          </p:val>
                                        </p:tav>
                                      </p:tavLst>
                                    </p:anim>
                                    <p:set>
                                      <p:cBhvr>
                                        <p:cTn id="10" dur="1" fill="hold">
                                          <p:stCondLst>
                                            <p:cond delay="3999"/>
                                          </p:stCondLst>
                                        </p:cTn>
                                        <p:tgtEl>
                                          <p:spTgt spid="4"/>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4000"/>
                                        <p:tgtEl>
                                          <p:spTgt spid="5"/>
                                        </p:tgtEl>
                                        <p:attrNameLst>
                                          <p:attrName>ppt_x</p:attrName>
                                        </p:attrNameLst>
                                      </p:cBhvr>
                                      <p:tavLst>
                                        <p:tav tm="0">
                                          <p:val>
                                            <p:strVal val="ppt_x"/>
                                          </p:val>
                                        </p:tav>
                                        <p:tav tm="100000">
                                          <p:val>
                                            <p:strVal val="ppt_x-ppt_w/2"/>
                                          </p:val>
                                        </p:tav>
                                      </p:tavLst>
                                    </p:anim>
                                    <p:anim calcmode="lin" valueType="num">
                                      <p:cBhvr>
                                        <p:cTn id="13" dur="4000"/>
                                        <p:tgtEl>
                                          <p:spTgt spid="5"/>
                                        </p:tgtEl>
                                        <p:attrNameLst>
                                          <p:attrName>ppt_y</p:attrName>
                                        </p:attrNameLst>
                                      </p:cBhvr>
                                      <p:tavLst>
                                        <p:tav tm="0">
                                          <p:val>
                                            <p:strVal val="ppt_y"/>
                                          </p:val>
                                        </p:tav>
                                        <p:tav tm="100000">
                                          <p:val>
                                            <p:strVal val="ppt_y"/>
                                          </p:val>
                                        </p:tav>
                                      </p:tavLst>
                                    </p:anim>
                                    <p:anim calcmode="lin" valueType="num">
                                      <p:cBhvr>
                                        <p:cTn id="14" dur="4000"/>
                                        <p:tgtEl>
                                          <p:spTgt spid="5"/>
                                        </p:tgtEl>
                                        <p:attrNameLst>
                                          <p:attrName>ppt_w</p:attrName>
                                        </p:attrNameLst>
                                      </p:cBhvr>
                                      <p:tavLst>
                                        <p:tav tm="0">
                                          <p:val>
                                            <p:strVal val="ppt_w"/>
                                          </p:val>
                                        </p:tav>
                                        <p:tav tm="100000">
                                          <p:val>
                                            <p:fltVal val="0"/>
                                          </p:val>
                                        </p:tav>
                                      </p:tavLst>
                                    </p:anim>
                                    <p:anim calcmode="lin" valueType="num">
                                      <p:cBhvr>
                                        <p:cTn id="15" dur="4000"/>
                                        <p:tgtEl>
                                          <p:spTgt spid="5"/>
                                        </p:tgtEl>
                                        <p:attrNameLst>
                                          <p:attrName>ppt_h</p:attrName>
                                        </p:attrNameLst>
                                      </p:cBhvr>
                                      <p:tavLst>
                                        <p:tav tm="0">
                                          <p:val>
                                            <p:strVal val="ppt_h"/>
                                          </p:val>
                                        </p:tav>
                                        <p:tav tm="100000">
                                          <p:val>
                                            <p:strVal val="ppt_h"/>
                                          </p:val>
                                        </p:tav>
                                      </p:tavLst>
                                    </p:anim>
                                    <p:set>
                                      <p:cBhvr>
                                        <p:cTn id="16" dur="1" fill="hold">
                                          <p:stCondLst>
                                            <p:cond delay="39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6"/>
                                        </p:tgtEl>
                                        <p:attrNameLst>
                                          <p:attrName>ppt_x</p:attrName>
                                        </p:attrNameLst>
                                      </p:cBhvr>
                                      <p:tavLst>
                                        <p:tav tm="0">
                                          <p:val>
                                            <p:strVal val="ppt_x"/>
                                          </p:val>
                                        </p:tav>
                                        <p:tav tm="100000">
                                          <p:val>
                                            <p:strVal val="ppt_x+ppt_w/2"/>
                                          </p:val>
                                        </p:tav>
                                      </p:tavLst>
                                    </p:anim>
                                    <p:anim calcmode="lin" valueType="num">
                                      <p:cBhvr>
                                        <p:cTn id="19" dur="4000"/>
                                        <p:tgtEl>
                                          <p:spTgt spid="6"/>
                                        </p:tgtEl>
                                        <p:attrNameLst>
                                          <p:attrName>ppt_y</p:attrName>
                                        </p:attrNameLst>
                                      </p:cBhvr>
                                      <p:tavLst>
                                        <p:tav tm="0">
                                          <p:val>
                                            <p:strVal val="ppt_y"/>
                                          </p:val>
                                        </p:tav>
                                        <p:tav tm="100000">
                                          <p:val>
                                            <p:strVal val="ppt_y"/>
                                          </p:val>
                                        </p:tav>
                                      </p:tavLst>
                                    </p:anim>
                                    <p:anim calcmode="lin" valueType="num">
                                      <p:cBhvr>
                                        <p:cTn id="20" dur="4000"/>
                                        <p:tgtEl>
                                          <p:spTgt spid="6"/>
                                        </p:tgtEl>
                                        <p:attrNameLst>
                                          <p:attrName>ppt_w</p:attrName>
                                        </p:attrNameLst>
                                      </p:cBhvr>
                                      <p:tavLst>
                                        <p:tav tm="0">
                                          <p:val>
                                            <p:strVal val="ppt_w"/>
                                          </p:val>
                                        </p:tav>
                                        <p:tav tm="100000">
                                          <p:val>
                                            <p:fltVal val="0"/>
                                          </p:val>
                                        </p:tav>
                                      </p:tavLst>
                                    </p:anim>
                                    <p:anim calcmode="lin" valueType="num">
                                      <p:cBhvr>
                                        <p:cTn id="21" dur="4000"/>
                                        <p:tgtEl>
                                          <p:spTgt spid="6"/>
                                        </p:tgtEl>
                                        <p:attrNameLst>
                                          <p:attrName>ppt_h</p:attrName>
                                        </p:attrNameLst>
                                      </p:cBhvr>
                                      <p:tavLst>
                                        <p:tav tm="0">
                                          <p:val>
                                            <p:strVal val="ppt_h"/>
                                          </p:val>
                                        </p:tav>
                                        <p:tav tm="100000">
                                          <p:val>
                                            <p:strVal val="ppt_h"/>
                                          </p:val>
                                        </p:tav>
                                      </p:tavLst>
                                    </p:anim>
                                    <p:set>
                                      <p:cBhvr>
                                        <p:cTn id="22" dur="1" fill="hold">
                                          <p:stCondLst>
                                            <p:cond delay="3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4000"/>
                                        <p:tgtEl>
                                          <p:spTgt spid="3"/>
                                        </p:tgtEl>
                                        <p:attrNameLst>
                                          <p:attrName>ppt_x</p:attrName>
                                        </p:attrNameLst>
                                      </p:cBhvr>
                                      <p:tavLst>
                                        <p:tav tm="0">
                                          <p:val>
                                            <p:strVal val="ppt_x"/>
                                          </p:val>
                                        </p:tav>
                                        <p:tav tm="100000">
                                          <p:val>
                                            <p:strVal val="ppt_x"/>
                                          </p:val>
                                        </p:tav>
                                      </p:tavLst>
                                    </p:anim>
                                    <p:anim calcmode="lin" valueType="num">
                                      <p:cBhvr>
                                        <p:cTn id="25" dur="4000"/>
                                        <p:tgtEl>
                                          <p:spTgt spid="3"/>
                                        </p:tgtEl>
                                        <p:attrNameLst>
                                          <p:attrName>ppt_y</p:attrName>
                                        </p:attrNameLst>
                                      </p:cBhvr>
                                      <p:tavLst>
                                        <p:tav tm="0">
                                          <p:val>
                                            <p:strVal val="ppt_y"/>
                                          </p:val>
                                        </p:tav>
                                        <p:tav tm="100000">
                                          <p:val>
                                            <p:strVal val="ppt_y+ppt_h/2"/>
                                          </p:val>
                                        </p:tav>
                                      </p:tavLst>
                                    </p:anim>
                                    <p:anim calcmode="lin" valueType="num">
                                      <p:cBhvr>
                                        <p:cTn id="26" dur="4000"/>
                                        <p:tgtEl>
                                          <p:spTgt spid="3"/>
                                        </p:tgtEl>
                                        <p:attrNameLst>
                                          <p:attrName>ppt_w</p:attrName>
                                        </p:attrNameLst>
                                      </p:cBhvr>
                                      <p:tavLst>
                                        <p:tav tm="0">
                                          <p:val>
                                            <p:strVal val="ppt_w"/>
                                          </p:val>
                                        </p:tav>
                                        <p:tav tm="100000">
                                          <p:val>
                                            <p:strVal val="ppt_w"/>
                                          </p:val>
                                        </p:tav>
                                      </p:tavLst>
                                    </p:anim>
                                    <p:anim calcmode="lin" valueType="num">
                                      <p:cBhvr>
                                        <p:cTn id="27" dur="4000"/>
                                        <p:tgtEl>
                                          <p:spTgt spid="3"/>
                                        </p:tgtEl>
                                        <p:attrNameLst>
                                          <p:attrName>ppt_h</p:attrName>
                                        </p:attrNameLst>
                                      </p:cBhvr>
                                      <p:tavLst>
                                        <p:tav tm="0">
                                          <p:val>
                                            <p:strVal val="ppt_h"/>
                                          </p:val>
                                        </p:tav>
                                        <p:tav tm="100000">
                                          <p:val>
                                            <p:fltVal val="0"/>
                                          </p:val>
                                        </p:tav>
                                      </p:tavLst>
                                    </p:anim>
                                    <p:set>
                                      <p:cBhvr>
                                        <p:cTn id="28" dur="1" fill="hold">
                                          <p:stCondLst>
                                            <p:cond delay="3999"/>
                                          </p:stCondLst>
                                        </p:cTn>
                                        <p:tgtEl>
                                          <p:spTgt spid="3"/>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3075"/>
                                        </p:tgtEl>
                                        <p:attrNameLst>
                                          <p:attrName>style.visibility</p:attrName>
                                        </p:attrNameLst>
                                      </p:cBhvr>
                                      <p:to>
                                        <p:strVal val="visible"/>
                                      </p:to>
                                    </p:set>
                                    <p:anim calcmode="lin" valueType="num">
                                      <p:cBhvr>
                                        <p:cTn id="31" dur="4000" fill="hold"/>
                                        <p:tgtEl>
                                          <p:spTgt spid="3075"/>
                                        </p:tgtEl>
                                        <p:attrNameLst>
                                          <p:attrName>ppt_w</p:attrName>
                                        </p:attrNameLst>
                                      </p:cBhvr>
                                      <p:tavLst>
                                        <p:tav tm="0">
                                          <p:val>
                                            <p:strVal val="4/3*#ppt_w"/>
                                          </p:val>
                                        </p:tav>
                                        <p:tav tm="100000">
                                          <p:val>
                                            <p:strVal val="#ppt_w"/>
                                          </p:val>
                                        </p:tav>
                                      </p:tavLst>
                                    </p:anim>
                                    <p:anim calcmode="lin" valueType="num">
                                      <p:cBhvr>
                                        <p:cTn id="32" dur="4000" fill="hold"/>
                                        <p:tgtEl>
                                          <p:spTgt spid="3075"/>
                                        </p:tgtEl>
                                        <p:attrNameLst>
                                          <p:attrName>ppt_h</p:attrName>
                                        </p:attrNameLst>
                                      </p:cBhvr>
                                      <p:tavLst>
                                        <p:tav tm="0">
                                          <p:val>
                                            <p:strVal val="4/3*#ppt_h"/>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E:\PPS  EXCLUSIVOS\- Esencia divina\Imágenes\1 - d4e5d971476de859ce3fccc6d75cf300.jpg"/>
          <p:cNvPicPr>
            <a:picLocks noChangeAspect="1" noChangeArrowheads="1"/>
          </p:cNvPicPr>
          <p:nvPr/>
        </p:nvPicPr>
        <p:blipFill>
          <a:blip r:embed="rId2" cstate="print"/>
          <a:stretch>
            <a:fillRect/>
          </a:stretch>
        </p:blipFill>
        <p:spPr bwMode="auto">
          <a:xfrm>
            <a:off x="-396552" y="0"/>
            <a:ext cx="9937104" cy="5714999"/>
          </a:xfrm>
          <a:prstGeom prst="rect">
            <a:avLst/>
          </a:prstGeom>
          <a:noFill/>
          <a:ln w="9525">
            <a:noFill/>
            <a:miter lim="800000"/>
            <a:headEnd/>
            <a:tailEnd/>
          </a:ln>
        </p:spPr>
      </p:pic>
      <p:sp>
        <p:nvSpPr>
          <p:cNvPr id="6" name="1 Franja diagonal"/>
          <p:cNvSpPr/>
          <p:nvPr/>
        </p:nvSpPr>
        <p:spPr>
          <a:xfrm flipH="1">
            <a:off x="4572000" y="2857503"/>
            <a:ext cx="4572000" cy="2857497"/>
          </a:xfrm>
          <a:prstGeom prst="diagStripe">
            <a:avLst>
              <a:gd name="adj" fmla="val 0"/>
            </a:avLst>
          </a:prstGeom>
          <a:solidFill>
            <a:schemeClr val="bg1">
              <a:alpha val="65000"/>
            </a:schemeClr>
          </a:solidFill>
          <a:ln cap="rnd">
            <a:solidFill>
              <a:schemeClr val="tx1">
                <a:lumMod val="9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7" name="2 Franja diagonal"/>
          <p:cNvSpPr/>
          <p:nvPr/>
        </p:nvSpPr>
        <p:spPr>
          <a:xfrm rot="16200000" flipV="1">
            <a:off x="5429250" y="-857250"/>
            <a:ext cx="2857500" cy="4572000"/>
          </a:xfrm>
          <a:prstGeom prst="diagStripe">
            <a:avLst>
              <a:gd name="adj" fmla="val 0"/>
            </a:avLst>
          </a:prstGeom>
          <a:solidFill>
            <a:schemeClr val="bg1">
              <a:alpha val="65000"/>
            </a:schemeClr>
          </a:solidFill>
          <a:ln cap="rnd">
            <a:solidFill>
              <a:schemeClr val="tx1">
                <a:lumMod val="9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8" name="5 Franja diagonal"/>
          <p:cNvSpPr/>
          <p:nvPr/>
        </p:nvSpPr>
        <p:spPr>
          <a:xfrm>
            <a:off x="0" y="2857503"/>
            <a:ext cx="4572000" cy="2857497"/>
          </a:xfrm>
          <a:prstGeom prst="diagStripe">
            <a:avLst>
              <a:gd name="adj" fmla="val 0"/>
            </a:avLst>
          </a:prstGeom>
          <a:solidFill>
            <a:schemeClr val="bg1">
              <a:alpha val="65000"/>
            </a:schemeClr>
          </a:solidFill>
          <a:ln cap="rnd">
            <a:solidFill>
              <a:schemeClr val="tx1">
                <a:lumMod val="9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9" name="6 Franja diagonal"/>
          <p:cNvSpPr/>
          <p:nvPr/>
        </p:nvSpPr>
        <p:spPr>
          <a:xfrm rot="5400000" flipH="1" flipV="1">
            <a:off x="857250" y="-857250"/>
            <a:ext cx="2857500" cy="4572000"/>
          </a:xfrm>
          <a:prstGeom prst="diagStripe">
            <a:avLst>
              <a:gd name="adj" fmla="val 659"/>
            </a:avLst>
          </a:prstGeom>
          <a:solidFill>
            <a:schemeClr val="bg1">
              <a:alpha val="65000"/>
            </a:schemeClr>
          </a:solidFill>
          <a:ln cap="rnd">
            <a:solidFill>
              <a:schemeClr val="tx1">
                <a:lumMod val="9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0" name="9 Franja diagonal"/>
          <p:cNvSpPr/>
          <p:nvPr/>
        </p:nvSpPr>
        <p:spPr>
          <a:xfrm rot="5400000">
            <a:off x="857250" y="-857250"/>
            <a:ext cx="2857500" cy="4572000"/>
          </a:xfrm>
          <a:prstGeom prst="diagStripe">
            <a:avLst>
              <a:gd name="adj" fmla="val 1669"/>
            </a:avLst>
          </a:prstGeom>
          <a:solidFill>
            <a:schemeClr val="bg1">
              <a:alpha val="65000"/>
            </a:schemeClr>
          </a:solidFill>
          <a:ln cap="rnd">
            <a:solidFill>
              <a:schemeClr val="tx1">
                <a:lumMod val="9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rot="10800000" flipH="1" flipV="1">
            <a:off x="4572000" y="0"/>
            <a:ext cx="4572000" cy="2857500"/>
          </a:xfrm>
          <a:prstGeom prst="diagStripe">
            <a:avLst>
              <a:gd name="adj" fmla="val 205"/>
            </a:avLst>
          </a:prstGeom>
          <a:solidFill>
            <a:schemeClr val="bg1">
              <a:alpha val="65000"/>
            </a:schemeClr>
          </a:solidFill>
          <a:ln cap="rnd">
            <a:solidFill>
              <a:schemeClr val="tx1">
                <a:lumMod val="9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2" name="11 Franja diagonal"/>
          <p:cNvSpPr/>
          <p:nvPr/>
        </p:nvSpPr>
        <p:spPr>
          <a:xfrm rot="5400000" flipH="1">
            <a:off x="857255" y="2000249"/>
            <a:ext cx="2857497" cy="4572000"/>
          </a:xfrm>
          <a:prstGeom prst="diagStripe">
            <a:avLst>
              <a:gd name="adj" fmla="val 0"/>
            </a:avLst>
          </a:prstGeom>
          <a:solidFill>
            <a:schemeClr val="bg1">
              <a:alpha val="65000"/>
            </a:schemeClr>
          </a:solidFill>
          <a:ln cap="rnd">
            <a:solidFill>
              <a:schemeClr val="tx1">
                <a:lumMod val="9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3" name="12 Franja diagonal"/>
          <p:cNvSpPr/>
          <p:nvPr/>
        </p:nvSpPr>
        <p:spPr>
          <a:xfrm flipV="1">
            <a:off x="4572000" y="2857502"/>
            <a:ext cx="4572000" cy="2857497"/>
          </a:xfrm>
          <a:prstGeom prst="diagStripe">
            <a:avLst>
              <a:gd name="adj" fmla="val 0"/>
            </a:avLst>
          </a:prstGeom>
          <a:solidFill>
            <a:schemeClr val="bg1">
              <a:alpha val="65000"/>
            </a:schemeClr>
          </a:solidFill>
          <a:ln cap="rnd">
            <a:solidFill>
              <a:schemeClr val="tx1">
                <a:lumMod val="95000"/>
              </a:schemeClr>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4" name="13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Portugal, aliado tradicional de Inglaterra, se negó a acatar la orden y continuó sus exportaciones e importaciones con los británicos. En respuesta a esta rebeldía, Napoleón decidió invadir Portugal, pero, para poder transportar allí sus tropas terrestres, necesitaba de la cooperación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5000">
        <p:pull/>
      </p:transition>
    </mc:Choice>
    <mc:Fallback xmlns="">
      <p:transition spd="slow" advTm="35000">
        <p:pull/>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withEffect">
                                  <p:stCondLst>
                                    <p:cond delay="0"/>
                                  </p:stCondLst>
                                  <p:childTnLst>
                                    <p:anim calcmode="lin" valueType="num">
                                      <p:cBhvr additive="base">
                                        <p:cTn id="6" dur="5000"/>
                                        <p:tgtEl>
                                          <p:spTgt spid="10"/>
                                        </p:tgtEl>
                                        <p:attrNameLst>
                                          <p:attrName>ppt_x</p:attrName>
                                        </p:attrNameLst>
                                      </p:cBhvr>
                                      <p:tavLst>
                                        <p:tav tm="0">
                                          <p:val>
                                            <p:strVal val="ppt_x"/>
                                          </p:val>
                                        </p:tav>
                                        <p:tav tm="100000">
                                          <p:val>
                                            <p:strVal val="ppt_x"/>
                                          </p:val>
                                        </p:tav>
                                      </p:tavLst>
                                    </p:anim>
                                    <p:anim calcmode="lin" valueType="num">
                                      <p:cBhvr additive="base">
                                        <p:cTn id="7" dur="5000"/>
                                        <p:tgtEl>
                                          <p:spTgt spid="10"/>
                                        </p:tgtEl>
                                        <p:attrNameLst>
                                          <p:attrName>ppt_y</p:attrName>
                                        </p:attrNameLst>
                                      </p:cBhvr>
                                      <p:tavLst>
                                        <p:tav tm="0">
                                          <p:val>
                                            <p:strVal val="ppt_y"/>
                                          </p:val>
                                        </p:tav>
                                        <p:tav tm="100000">
                                          <p:val>
                                            <p:strVal val="1+ppt_h/2"/>
                                          </p:val>
                                        </p:tav>
                                      </p:tavLst>
                                    </p:anim>
                                    <p:set>
                                      <p:cBhvr>
                                        <p:cTn id="8" dur="1" fill="hold">
                                          <p:stCondLst>
                                            <p:cond delay="4999"/>
                                          </p:stCondLst>
                                        </p:cTn>
                                        <p:tgtEl>
                                          <p:spTgt spid="10"/>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0"/>
                                        <p:tgtEl>
                                          <p:spTgt spid="11"/>
                                        </p:tgtEl>
                                        <p:attrNameLst>
                                          <p:attrName>ppt_x</p:attrName>
                                        </p:attrNameLst>
                                      </p:cBhvr>
                                      <p:tavLst>
                                        <p:tav tm="0">
                                          <p:val>
                                            <p:strVal val="ppt_x"/>
                                          </p:val>
                                        </p:tav>
                                        <p:tav tm="100000">
                                          <p:val>
                                            <p:strVal val="ppt_x"/>
                                          </p:val>
                                        </p:tav>
                                      </p:tavLst>
                                    </p:anim>
                                    <p:anim calcmode="lin" valueType="num">
                                      <p:cBhvr additive="base">
                                        <p:cTn id="11" dur="5000"/>
                                        <p:tgtEl>
                                          <p:spTgt spid="11"/>
                                        </p:tgtEl>
                                        <p:attrNameLst>
                                          <p:attrName>ppt_y</p:attrName>
                                        </p:attrNameLst>
                                      </p:cBhvr>
                                      <p:tavLst>
                                        <p:tav tm="0">
                                          <p:val>
                                            <p:strVal val="ppt_y"/>
                                          </p:val>
                                        </p:tav>
                                        <p:tav tm="100000">
                                          <p:val>
                                            <p:strVal val="1+ppt_h/2"/>
                                          </p:val>
                                        </p:tav>
                                      </p:tavLst>
                                    </p:anim>
                                    <p:set>
                                      <p:cBhvr>
                                        <p:cTn id="12" dur="1" fill="hold">
                                          <p:stCondLst>
                                            <p:cond delay="4999"/>
                                          </p:stCondLst>
                                        </p:cTn>
                                        <p:tgtEl>
                                          <p:spTgt spid="11"/>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5000"/>
                                        <p:tgtEl>
                                          <p:spTgt spid="12"/>
                                        </p:tgtEl>
                                        <p:attrNameLst>
                                          <p:attrName>ppt_x</p:attrName>
                                        </p:attrNameLst>
                                      </p:cBhvr>
                                      <p:tavLst>
                                        <p:tav tm="0">
                                          <p:val>
                                            <p:strVal val="ppt_x"/>
                                          </p:val>
                                        </p:tav>
                                        <p:tav tm="100000">
                                          <p:val>
                                            <p:strVal val="ppt_x"/>
                                          </p:val>
                                        </p:tav>
                                      </p:tavLst>
                                    </p:anim>
                                    <p:anim calcmode="lin" valueType="num">
                                      <p:cBhvr additive="base">
                                        <p:cTn id="15" dur="5000"/>
                                        <p:tgtEl>
                                          <p:spTgt spid="12"/>
                                        </p:tgtEl>
                                        <p:attrNameLst>
                                          <p:attrName>ppt_y</p:attrName>
                                        </p:attrNameLst>
                                      </p:cBhvr>
                                      <p:tavLst>
                                        <p:tav tm="0">
                                          <p:val>
                                            <p:strVal val="ppt_y"/>
                                          </p:val>
                                        </p:tav>
                                        <p:tav tm="100000">
                                          <p:val>
                                            <p:strVal val="0-ppt_h/2"/>
                                          </p:val>
                                        </p:tav>
                                      </p:tavLst>
                                    </p:anim>
                                    <p:set>
                                      <p:cBhvr>
                                        <p:cTn id="16" dur="1" fill="hold">
                                          <p:stCondLst>
                                            <p:cond delay="4999"/>
                                          </p:stCondLst>
                                        </p:cTn>
                                        <p:tgtEl>
                                          <p:spTgt spid="12"/>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5000"/>
                                        <p:tgtEl>
                                          <p:spTgt spid="13"/>
                                        </p:tgtEl>
                                        <p:attrNameLst>
                                          <p:attrName>ppt_x</p:attrName>
                                        </p:attrNameLst>
                                      </p:cBhvr>
                                      <p:tavLst>
                                        <p:tav tm="0">
                                          <p:val>
                                            <p:strVal val="ppt_x"/>
                                          </p:val>
                                        </p:tav>
                                        <p:tav tm="100000">
                                          <p:val>
                                            <p:strVal val="ppt_x"/>
                                          </p:val>
                                        </p:tav>
                                      </p:tavLst>
                                    </p:anim>
                                    <p:anim calcmode="lin" valueType="num">
                                      <p:cBhvr additive="base">
                                        <p:cTn id="19" dur="5000"/>
                                        <p:tgtEl>
                                          <p:spTgt spid="13"/>
                                        </p:tgtEl>
                                        <p:attrNameLst>
                                          <p:attrName>ppt_y</p:attrName>
                                        </p:attrNameLst>
                                      </p:cBhvr>
                                      <p:tavLst>
                                        <p:tav tm="0">
                                          <p:val>
                                            <p:strVal val="ppt_y"/>
                                          </p:val>
                                        </p:tav>
                                        <p:tav tm="100000">
                                          <p:val>
                                            <p:strVal val="0-ppt_h/2"/>
                                          </p:val>
                                        </p:tav>
                                      </p:tavLst>
                                    </p:anim>
                                    <p:set>
                                      <p:cBhvr>
                                        <p:cTn id="20" dur="1" fill="hold">
                                          <p:stCondLst>
                                            <p:cond delay="4999"/>
                                          </p:stCondLst>
                                        </p:cTn>
                                        <p:tgtEl>
                                          <p:spTgt spid="13"/>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0-ppt_w/2"/>
                                          </p:val>
                                        </p:tav>
                                      </p:tavLst>
                                    </p:anim>
                                    <p:anim calcmode="lin" valueType="num">
                                      <p:cBhvr additive="base">
                                        <p:cTn id="23" dur="5000"/>
                                        <p:tgtEl>
                                          <p:spTgt spid="7"/>
                                        </p:tgtEl>
                                        <p:attrNameLst>
                                          <p:attrName>ppt_y</p:attrName>
                                        </p:attrNameLst>
                                      </p:cBhvr>
                                      <p:tavLst>
                                        <p:tav tm="0">
                                          <p:val>
                                            <p:strVal val="ppt_y"/>
                                          </p:val>
                                        </p:tav>
                                        <p:tav tm="100000">
                                          <p:val>
                                            <p:strVal val="ppt_y"/>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6"/>
                                        </p:tgtEl>
                                        <p:attrNameLst>
                                          <p:attrName>ppt_x</p:attrName>
                                        </p:attrNameLst>
                                      </p:cBhvr>
                                      <p:tavLst>
                                        <p:tav tm="0">
                                          <p:val>
                                            <p:strVal val="ppt_x"/>
                                          </p:val>
                                        </p:tav>
                                        <p:tav tm="100000">
                                          <p:val>
                                            <p:strVal val="0-ppt_w/2"/>
                                          </p:val>
                                        </p:tav>
                                      </p:tavLst>
                                    </p:anim>
                                    <p:anim calcmode="lin" valueType="num">
                                      <p:cBhvr additive="base">
                                        <p:cTn id="27" dur="5000"/>
                                        <p:tgtEl>
                                          <p:spTgt spid="6"/>
                                        </p:tgtEl>
                                        <p:attrNameLst>
                                          <p:attrName>ppt_y</p:attrName>
                                        </p:attrNameLst>
                                      </p:cBhvr>
                                      <p:tavLst>
                                        <p:tav tm="0">
                                          <p:val>
                                            <p:strVal val="ppt_y"/>
                                          </p:val>
                                        </p:tav>
                                        <p:tav tm="100000">
                                          <p:val>
                                            <p:strVal val="ppt_y"/>
                                          </p:val>
                                        </p:tav>
                                      </p:tavLst>
                                    </p:anim>
                                    <p:set>
                                      <p:cBhvr>
                                        <p:cTn id="28" dur="1" fill="hold">
                                          <p:stCondLst>
                                            <p:cond delay="4999"/>
                                          </p:stCondLst>
                                        </p:cTn>
                                        <p:tgtEl>
                                          <p:spTgt spid="6"/>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8"/>
                                        </p:tgtEl>
                                        <p:attrNameLst>
                                          <p:attrName>ppt_x</p:attrName>
                                        </p:attrNameLst>
                                      </p:cBhvr>
                                      <p:tavLst>
                                        <p:tav tm="0">
                                          <p:val>
                                            <p:strVal val="ppt_x"/>
                                          </p:val>
                                        </p:tav>
                                        <p:tav tm="100000">
                                          <p:val>
                                            <p:strVal val="1+ppt_w/2"/>
                                          </p:val>
                                        </p:tav>
                                      </p:tavLst>
                                    </p:anim>
                                    <p:anim calcmode="lin" valueType="num">
                                      <p:cBhvr additive="base">
                                        <p:cTn id="31" dur="5000"/>
                                        <p:tgtEl>
                                          <p:spTgt spid="8"/>
                                        </p:tgtEl>
                                        <p:attrNameLst>
                                          <p:attrName>ppt_y</p:attrName>
                                        </p:attrNameLst>
                                      </p:cBhvr>
                                      <p:tavLst>
                                        <p:tav tm="0">
                                          <p:val>
                                            <p:strVal val="ppt_y"/>
                                          </p:val>
                                        </p:tav>
                                        <p:tav tm="100000">
                                          <p:val>
                                            <p:strVal val="ppt_y"/>
                                          </p:val>
                                        </p:tav>
                                      </p:tavLst>
                                    </p:anim>
                                    <p:set>
                                      <p:cBhvr>
                                        <p:cTn id="32" dur="1" fill="hold">
                                          <p:stCondLst>
                                            <p:cond delay="4999"/>
                                          </p:stCondLst>
                                        </p:cTn>
                                        <p:tgtEl>
                                          <p:spTgt spid="8"/>
                                        </p:tgtEl>
                                        <p:attrNameLst>
                                          <p:attrName>style.visibility</p:attrName>
                                        </p:attrNameLst>
                                      </p:cBhvr>
                                      <p:to>
                                        <p:strVal val="hidden"/>
                                      </p:to>
                                    </p:set>
                                  </p:childTnLst>
                                </p:cTn>
                              </p:par>
                              <p:par>
                                <p:cTn id="33" presetID="2" presetClass="exit" presetSubtype="2" fill="hold" nodeType="withEffect">
                                  <p:stCondLst>
                                    <p:cond delay="0"/>
                                  </p:stCondLst>
                                  <p:childTnLst>
                                    <p:anim calcmode="lin" valueType="num">
                                      <p:cBhvr additive="base">
                                        <p:cTn id="34" dur="5000"/>
                                        <p:tgtEl>
                                          <p:spTgt spid="9"/>
                                        </p:tgtEl>
                                        <p:attrNameLst>
                                          <p:attrName>ppt_x</p:attrName>
                                        </p:attrNameLst>
                                      </p:cBhvr>
                                      <p:tavLst>
                                        <p:tav tm="0">
                                          <p:val>
                                            <p:strVal val="ppt_x"/>
                                          </p:val>
                                        </p:tav>
                                        <p:tav tm="100000">
                                          <p:val>
                                            <p:strVal val="1+ppt_w/2"/>
                                          </p:val>
                                        </p:tav>
                                      </p:tavLst>
                                    </p:anim>
                                    <p:anim calcmode="lin" valueType="num">
                                      <p:cBhvr additive="base">
                                        <p:cTn id="35" dur="5000"/>
                                        <p:tgtEl>
                                          <p:spTgt spid="9"/>
                                        </p:tgtEl>
                                        <p:attrNameLst>
                                          <p:attrName>ppt_y</p:attrName>
                                        </p:attrNameLst>
                                      </p:cBhvr>
                                      <p:tavLst>
                                        <p:tav tm="0">
                                          <p:val>
                                            <p:strVal val="ppt_y"/>
                                          </p:val>
                                        </p:tav>
                                        <p:tav tm="100000">
                                          <p:val>
                                            <p:strVal val="ppt_y"/>
                                          </p:val>
                                        </p:tav>
                                      </p:tavLst>
                                    </p:anim>
                                    <p:set>
                                      <p:cBhvr>
                                        <p:cTn id="36" dur="1" fill="hold">
                                          <p:stCondLst>
                                            <p:cond delay="4999"/>
                                          </p:stCondLst>
                                        </p:cTn>
                                        <p:tgtEl>
                                          <p:spTgt spid="9"/>
                                        </p:tgtEl>
                                        <p:attrNameLst>
                                          <p:attrName>style.visibility</p:attrName>
                                        </p:attrNameLst>
                                      </p:cBhvr>
                                      <p:to>
                                        <p:strVal val="hidden"/>
                                      </p:to>
                                    </p:set>
                                  </p:childTnLst>
                                </p:cTn>
                              </p:par>
                              <p:par>
                                <p:cTn id="37" presetID="8" presetClass="entr" presetSubtype="32"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diamond(out)">
                                      <p:cBhvr>
                                        <p:cTn id="39" dur="5000"/>
                                        <p:tgtEl>
                                          <p:spTgt spid="3"/>
                                        </p:tgtEl>
                                      </p:cBhvr>
                                    </p:animEffect>
                                  </p:childTnLst>
                                </p:cTn>
                              </p:par>
                              <p:par>
                                <p:cTn id="40" presetID="23" presetClass="entr" presetSubtype="288" fill="hold"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5000" fill="hold"/>
                                        <p:tgtEl>
                                          <p:spTgt spid="3"/>
                                        </p:tgtEl>
                                        <p:attrNameLst>
                                          <p:attrName>ppt_w</p:attrName>
                                        </p:attrNameLst>
                                      </p:cBhvr>
                                      <p:tavLst>
                                        <p:tav tm="0">
                                          <p:val>
                                            <p:strVal val="4/3*#ppt_w"/>
                                          </p:val>
                                        </p:tav>
                                        <p:tav tm="100000">
                                          <p:val>
                                            <p:strVal val="#ppt_w"/>
                                          </p:val>
                                        </p:tav>
                                      </p:tavLst>
                                    </p:anim>
                                    <p:anim calcmode="lin" valueType="num">
                                      <p:cBhvr>
                                        <p:cTn id="43" dur="5000" fill="hold"/>
                                        <p:tgtEl>
                                          <p:spTgt spid="3"/>
                                        </p:tgtEl>
                                        <p:attrNameLst>
                                          <p:attrName>ppt_h</p:attrName>
                                        </p:attrNameLst>
                                      </p:cBhvr>
                                      <p:tavLst>
                                        <p:tav tm="0">
                                          <p:val>
                                            <p:strVal val="4/3*#ppt_h"/>
                                          </p:val>
                                        </p:tav>
                                        <p:tav tm="100000">
                                          <p:val>
                                            <p:strVal val="#ppt_h"/>
                                          </p:val>
                                        </p:tav>
                                      </p:tavLst>
                                    </p:anim>
                                  </p:childTnLst>
                                </p:cTn>
                              </p:par>
                            </p:childTnLst>
                          </p:cTn>
                        </p:par>
                        <p:par>
                          <p:cTn id="44" fill="hold">
                            <p:stCondLst>
                              <p:cond delay="5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1"/>
                                          </p:val>
                                        </p:tav>
                                        <p:tav tm="100000">
                                          <p:val>
                                            <p:strVal val="#ppt_x"/>
                                          </p:val>
                                        </p:tav>
                                      </p:tavLst>
                                    </p:anim>
                                    <p:anim calcmode="lin" valueType="num">
                                      <p:cBhvr>
                                        <p:cTn id="49"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PPS  EXCLUSIVOS\- La vida nos enseña\Imágenes\675176--.jpg"/>
          <p:cNvPicPr>
            <a:picLocks noChangeAspect="1" noChangeArrowheads="1"/>
          </p:cNvPicPr>
          <p:nvPr/>
        </p:nvPicPr>
        <p:blipFill>
          <a:blip r:embed="rId2" cstate="print"/>
          <a:stretch>
            <a:fillRect/>
          </a:stretch>
        </p:blipFill>
        <p:spPr bwMode="auto">
          <a:xfrm>
            <a:off x="-468560" y="-15876"/>
            <a:ext cx="6480720" cy="5730876"/>
          </a:xfrm>
          <a:prstGeom prst="rect">
            <a:avLst/>
          </a:prstGeom>
          <a:solidFill>
            <a:schemeClr val="bg1"/>
          </a:solidFill>
          <a:ln w="9525">
            <a:noFill/>
            <a:miter lim="800000"/>
            <a:headEnd/>
            <a:tailEnd/>
          </a:ln>
        </p:spPr>
      </p:pic>
      <p:sp>
        <p:nvSpPr>
          <p:cNvPr id="8" name="7 Rombo"/>
          <p:cNvSpPr/>
          <p:nvPr/>
        </p:nvSpPr>
        <p:spPr>
          <a:xfrm>
            <a:off x="1" y="0"/>
            <a:ext cx="3059113" cy="5715000"/>
          </a:xfrm>
          <a:prstGeom prst="diamond">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ombo"/>
          <p:cNvSpPr/>
          <p:nvPr/>
        </p:nvSpPr>
        <p:spPr>
          <a:xfrm>
            <a:off x="2987675" y="0"/>
            <a:ext cx="3168650" cy="5715000"/>
          </a:xfrm>
          <a:prstGeom prst="diamond">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CuadroTexto"/>
          <p:cNvSpPr txBox="1"/>
          <p:nvPr/>
        </p:nvSpPr>
        <p:spPr>
          <a:xfrm>
            <a:off x="6156176" y="1201316"/>
            <a:ext cx="2808312"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Este fue el contexto en el cual, tras negociar prebendas para los españoles en contrapartida, se firmó en la ciudad francesa de </a:t>
            </a:r>
            <a:r>
              <a:rPr lang="es-ES" sz="2000" i="1" dirty="0" err="1" smtClean="0">
                <a:effectLst>
                  <a:glow rad="101600">
                    <a:srgbClr val="C00000">
                      <a:alpha val="60000"/>
                    </a:srgbClr>
                  </a:glow>
                  <a:outerShdw blurRad="38100" dist="38100" dir="2700000" algn="tl">
                    <a:srgbClr val="000000">
                      <a:alpha val="43137"/>
                    </a:srgbClr>
                  </a:outerShdw>
                </a:effectLst>
              </a:rPr>
              <a:t>Fontainebleau</a:t>
            </a:r>
            <a:r>
              <a:rPr lang="es-ES" sz="2000" i="1" dirty="0" smtClean="0">
                <a:effectLst>
                  <a:glow rad="101600">
                    <a:srgbClr val="C00000">
                      <a:alpha val="60000"/>
                    </a:srgbClr>
                  </a:glow>
                  <a:outerShdw blurRad="38100" dist="38100" dir="2700000" algn="tl">
                    <a:srgbClr val="000000">
                      <a:alpha val="43137"/>
                    </a:srgbClr>
                  </a:outerShdw>
                </a:effectLst>
              </a:rPr>
              <a:t> el Tratado que lleva su nombre. La fecha: el 27 de octubre de 1807.</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cover/>
      </p:transition>
    </mc:Choice>
    <mc:Fallback xmlns="">
      <p:transition spd="slow" advTm="26000">
        <p:cov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diamond(out)">
                                      <p:cBhvr>
                                        <p:cTn id="13" dur="4000"/>
                                        <p:tgtEl>
                                          <p:spTgt spid="2050"/>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9144000" cy="571500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0"/>
            <a:ext cx="9144000" cy="5715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5361" name="Picture 1" descr="E:\PPS  EXCLUSIVOS\- Esencia divina\Imágenes\124993.jpg"/>
          <p:cNvPicPr>
            <a:picLocks noChangeAspect="1" noChangeArrowheads="1"/>
          </p:cNvPicPr>
          <p:nvPr/>
        </p:nvPicPr>
        <p:blipFill>
          <a:blip r:embed="rId2" cstate="print"/>
          <a:stretch>
            <a:fillRect/>
          </a:stretch>
        </p:blipFill>
        <p:spPr bwMode="auto">
          <a:xfrm>
            <a:off x="0" y="0"/>
            <a:ext cx="9144000" cy="5730876"/>
          </a:xfrm>
          <a:prstGeom prst="rect">
            <a:avLst/>
          </a:prstGeom>
          <a:noFill/>
          <a:ln w="9525">
            <a:noFill/>
            <a:miter lim="800000"/>
            <a:headEnd/>
            <a:tailEnd/>
          </a:ln>
        </p:spPr>
      </p:pic>
      <p:pic>
        <p:nvPicPr>
          <p:cNvPr id="15362" name="Picture 2" descr="E:\PPS  EXCLUSIVOS\- Esencia divina\Imágenes\166162.jpg"/>
          <p:cNvPicPr>
            <a:picLocks noChangeAspect="1" noChangeArrowheads="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8" name="7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firmantes: por España, el consejero de Estado y Guerra, Eugenio Izquierdo, representante plenipotenciario del poderoso Manuel Godoy (en la imagen que ilustra este artículo, retratado por Goya), valido de Carlos IV; por Francia, el representante plenipotenciario del propio Bonaparte, Gérard </a:t>
            </a:r>
            <a:r>
              <a:rPr lang="es-ES" i="1" dirty="0" err="1" smtClean="0">
                <a:effectLst>
                  <a:glow rad="101600">
                    <a:srgbClr val="C00000">
                      <a:alpha val="60000"/>
                    </a:srgbClr>
                  </a:glow>
                  <a:outerShdw blurRad="38100" dist="38100" dir="2700000" algn="tl">
                    <a:srgbClr val="000000">
                      <a:alpha val="43137"/>
                    </a:srgbClr>
                  </a:outerShdw>
                </a:effectLst>
              </a:rPr>
              <a:t>Duroc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5000">
        <p15:prstTrans prst="peelOff"/>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3000"/>
                                        <p:tgtEl>
                                          <p:spTgt spid="6"/>
                                        </p:tgtEl>
                                      </p:cBhvr>
                                    </p:animEffect>
                                  </p:childTnLst>
                                </p:cTn>
                              </p:par>
                              <p:par>
                                <p:cTn id="8" presetID="21" presetClass="entr" presetSubtype="8"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wheel(8)">
                                      <p:cBhvr>
                                        <p:cTn id="10" dur="3000"/>
                                        <p:tgtEl>
                                          <p:spTgt spid="7"/>
                                        </p:tgtEl>
                                      </p:cBhvr>
                                    </p:animEffect>
                                  </p:childTnLst>
                                </p:cTn>
                              </p:par>
                              <p:par>
                                <p:cTn id="11" presetID="21" presetClass="entr" presetSubtype="8" fill="hold" nodeType="withEffect">
                                  <p:stCondLst>
                                    <p:cond delay="1000"/>
                                  </p:stCondLst>
                                  <p:childTnLst>
                                    <p:set>
                                      <p:cBhvr>
                                        <p:cTn id="12" dur="1" fill="hold">
                                          <p:stCondLst>
                                            <p:cond delay="0"/>
                                          </p:stCondLst>
                                        </p:cTn>
                                        <p:tgtEl>
                                          <p:spTgt spid="15361"/>
                                        </p:tgtEl>
                                        <p:attrNameLst>
                                          <p:attrName>style.visibility</p:attrName>
                                        </p:attrNameLst>
                                      </p:cBhvr>
                                      <p:to>
                                        <p:strVal val="visible"/>
                                      </p:to>
                                    </p:set>
                                    <p:animEffect transition="in" filter="wheel(8)">
                                      <p:cBhvr>
                                        <p:cTn id="13" dur="3000"/>
                                        <p:tgtEl>
                                          <p:spTgt spid="15361"/>
                                        </p:tgtEl>
                                      </p:cBhvr>
                                    </p:animEffect>
                                  </p:childTnLst>
                                </p:cTn>
                              </p:par>
                              <p:par>
                                <p:cTn id="14" presetID="21" presetClass="entr" presetSubtype="4" fill="hold" nodeType="withEffect">
                                  <p:stCondLst>
                                    <p:cond delay="1500"/>
                                  </p:stCondLst>
                                  <p:childTnLst>
                                    <p:set>
                                      <p:cBhvr>
                                        <p:cTn id="15" dur="1" fill="hold">
                                          <p:stCondLst>
                                            <p:cond delay="0"/>
                                          </p:stCondLst>
                                        </p:cTn>
                                        <p:tgtEl>
                                          <p:spTgt spid="15362"/>
                                        </p:tgtEl>
                                        <p:attrNameLst>
                                          <p:attrName>style.visibility</p:attrName>
                                        </p:attrNameLst>
                                      </p:cBhvr>
                                      <p:to>
                                        <p:strVal val="visible"/>
                                      </p:to>
                                    </p:set>
                                    <p:animEffect transition="in" filter="wheel(4)">
                                      <p:cBhvr>
                                        <p:cTn id="16" dur="3000"/>
                                        <p:tgtEl>
                                          <p:spTgt spid="15362"/>
                                        </p:tgtEl>
                                      </p:cBhvr>
                                    </p:animEffect>
                                  </p:childTnLst>
                                </p:cTn>
                              </p:par>
                            </p:childTnLst>
                          </p:cTn>
                        </p:par>
                        <p:par>
                          <p:cTn id="17" fill="hold">
                            <p:stCondLst>
                              <p:cond delay="45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7" y="-382861"/>
            <a:ext cx="9144001" cy="6480721"/>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382860"/>
            <a:ext cx="9144000" cy="6480720"/>
          </a:xfrm>
          <a:prstGeom prst="rect">
            <a:avLst/>
          </a:prstGeom>
          <a:noFill/>
          <a:ln w="9525">
            <a:noFill/>
            <a:miter lim="800000"/>
            <a:headEnd/>
            <a:tailEnd/>
          </a:ln>
        </p:spPr>
      </p:pic>
      <p:sp>
        <p:nvSpPr>
          <p:cNvPr id="4" name="3 CuadroTexto"/>
          <p:cNvSpPr txBox="1"/>
          <p:nvPr/>
        </p:nvSpPr>
        <p:spPr>
          <a:xfrm>
            <a:off x="251520"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ya se sabe que, en la política y la Historia, los planes no siempre salen según lo trazado. Así, tras atravesar España el ejército expedicionario francés, cruzar la frontera portuguesa por Alcántara y entrar en Lisboa el 30 de noviembre.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Birds_Vector_Graphics_456650"/>
          <p:cNvPicPr>
            <a:picLocks noGrp="1" noChangeAspect="1"/>
          </p:cNvPicPr>
          <p:nvPr isPhoto="1"/>
        </p:nvPicPr>
        <p:blipFill>
          <a:blip r:embed="rId3" cstate="print"/>
          <a:stretch>
            <a:fillRect/>
          </a:stretch>
        </p:blipFill>
        <p:spPr bwMode="auto">
          <a:xfrm>
            <a:off x="0" y="0"/>
            <a:ext cx="9144000" cy="5714999"/>
          </a:xfrm>
          <a:prstGeom prst="rect">
            <a:avLst/>
          </a:prstGeom>
          <a:solidFill>
            <a:schemeClr val="bg1"/>
          </a:solidFill>
          <a:ln w="9525">
            <a:noFill/>
            <a:miter lim="800000"/>
            <a:headEnd/>
            <a:tailEnd/>
          </a:ln>
        </p:spPr>
      </p:pic>
      <p:sp>
        <p:nvSpPr>
          <p:cNvPr id="4" name="3 Triángulo rectángulo"/>
          <p:cNvSpPr/>
          <p:nvPr/>
        </p:nvSpPr>
        <p:spPr>
          <a:xfrm flipH="1" flipV="1">
            <a:off x="0" y="0"/>
            <a:ext cx="9144000" cy="2857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3" name="2 Triángulo rectángulo"/>
          <p:cNvSpPr/>
          <p:nvPr/>
        </p:nvSpPr>
        <p:spPr>
          <a:xfrm>
            <a:off x="0" y="0"/>
            <a:ext cx="9144000" cy="2857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flipV="1">
            <a:off x="3175" y="2843388"/>
            <a:ext cx="9144000" cy="2871611"/>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a:off x="1" y="2843389"/>
            <a:ext cx="9174163" cy="2871611"/>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Ejército Imperial Francés aprovechó el paso libre concedido por Godoy para montar guarniciones en Salamanca, Burgos, Barcelona, Figueras, Pamplona o San Sebastián. Además sus soldados, lejos de portarse como aliados, llevaban a cabo saqueos y robos por doquier.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vortex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strVal val="4/3*#ppt_w"/>
                                          </p:val>
                                        </p:tav>
                                        <p:tav tm="100000">
                                          <p:val>
                                            <p:strVal val="#ppt_w"/>
                                          </p:val>
                                        </p:tav>
                                      </p:tavLst>
                                    </p:anim>
                                    <p:anim calcmode="lin" valueType="num">
                                      <p:cBhvr>
                                        <p:cTn id="20" dur="3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945732"/>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presencia de tropas francesas en España siguió aumentando. El pueblo comenzó a verlas como algo amenazante.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1000">
        <p14:vortex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20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PPS  EXCLUSIVOS\- Esencia divina\Imágenes\12 - 762344.jpg"/>
          <p:cNvPicPr>
            <a:picLocks noChangeAspect="1" noChangeArrowheads="1"/>
          </p:cNvPicPr>
          <p:nvPr/>
        </p:nvPicPr>
        <p:blipFill>
          <a:blip r:embed="rId2" cstate="print"/>
          <a:stretch>
            <a:fillRect/>
          </a:stretch>
        </p:blipFill>
        <p:spPr bwMode="auto">
          <a:xfrm>
            <a:off x="0" y="-7056"/>
            <a:ext cx="9143999" cy="5730876"/>
          </a:xfrm>
          <a:prstGeom prst="rect">
            <a:avLst/>
          </a:prstGeom>
          <a:noFill/>
          <a:ln w="9525">
            <a:noFill/>
            <a:miter lim="800000"/>
            <a:headEnd/>
            <a:tailEnd/>
          </a:ln>
        </p:spPr>
      </p:pic>
      <p:sp>
        <p:nvSpPr>
          <p:cNvPr id="3" name="2 Rectángulo"/>
          <p:cNvSpPr/>
          <p:nvPr/>
        </p:nvSpPr>
        <p:spPr>
          <a:xfrm>
            <a:off x="4572000" y="0"/>
            <a:ext cx="4572000" cy="5715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flipH="1">
            <a:off x="0" y="0"/>
            <a:ext cx="4572000" cy="5715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Pues en lugar de continuar transitando hacia Portugal fueron ocupando (algo que no contaba con el respaldo del Tratado) diversas localidades: Burgos, Salamanca, Pamplona, San Sebastián, Barcelona... Pronto, el total de soldados franceses acantonados en España llegó a 65.000.</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vortex/>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0" fill="hold"/>
                                        <p:tgtEl>
                                          <p:spTgt spid="2050"/>
                                        </p:tgtEl>
                                        <p:attrNameLst>
                                          <p:attrName>ppt_w</p:attrName>
                                        </p:attrNameLst>
                                      </p:cBhvr>
                                      <p:tavLst>
                                        <p:tav tm="0">
                                          <p:val>
                                            <p:fltVal val="0"/>
                                          </p:val>
                                        </p:tav>
                                        <p:tav tm="100000">
                                          <p:val>
                                            <p:strVal val="#ppt_w"/>
                                          </p:val>
                                        </p:tav>
                                      </p:tavLst>
                                    </p:anim>
                                    <p:anim calcmode="lin" valueType="num">
                                      <p:cBhvr>
                                        <p:cTn id="8" dur="5000" fill="hold"/>
                                        <p:tgtEl>
                                          <p:spTgt spid="2050"/>
                                        </p:tgtEl>
                                        <p:attrNameLst>
                                          <p:attrName>ppt_h</p:attrName>
                                        </p:attrNameLst>
                                      </p:cBhvr>
                                      <p:tavLst>
                                        <p:tav tm="0">
                                          <p:val>
                                            <p:strVal val="#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Effect transition="in" filter="randombar(horizontal)">
                                      <p:cBhvr>
                                        <p:cTn id="11" dur="5000"/>
                                        <p:tgtEl>
                                          <p:spTgt spid="2050"/>
                                        </p:tgtEl>
                                      </p:cBhvr>
                                    </p:animEffect>
                                  </p:childTnLst>
                                </p:cTn>
                              </p:par>
                              <p:par>
                                <p:cTn id="12" presetID="17" presetClass="exit" presetSubtype="8" fill="hold" grpId="0" nodeType="withEffect">
                                  <p:stCondLst>
                                    <p:cond delay="0"/>
                                  </p:stCondLst>
                                  <p:childTnLst>
                                    <p:anim calcmode="lin" valueType="num">
                                      <p:cBhvr>
                                        <p:cTn id="13" dur="5000"/>
                                        <p:tgtEl>
                                          <p:spTgt spid="4"/>
                                        </p:tgtEl>
                                        <p:attrNameLst>
                                          <p:attrName>ppt_x</p:attrName>
                                        </p:attrNameLst>
                                      </p:cBhvr>
                                      <p:tavLst>
                                        <p:tav tm="0">
                                          <p:val>
                                            <p:strVal val="ppt_x"/>
                                          </p:val>
                                        </p:tav>
                                        <p:tav tm="100000">
                                          <p:val>
                                            <p:strVal val="ppt_x-ppt_w/2"/>
                                          </p:val>
                                        </p:tav>
                                      </p:tavLst>
                                    </p:anim>
                                    <p:anim calcmode="lin" valueType="num">
                                      <p:cBhvr>
                                        <p:cTn id="14" dur="5000"/>
                                        <p:tgtEl>
                                          <p:spTgt spid="4"/>
                                        </p:tgtEl>
                                        <p:attrNameLst>
                                          <p:attrName>ppt_y</p:attrName>
                                        </p:attrNameLst>
                                      </p:cBhvr>
                                      <p:tavLst>
                                        <p:tav tm="0">
                                          <p:val>
                                            <p:strVal val="ppt_y"/>
                                          </p:val>
                                        </p:tav>
                                        <p:tav tm="100000">
                                          <p:val>
                                            <p:strVal val="ppt_y"/>
                                          </p:val>
                                        </p:tav>
                                      </p:tavLst>
                                    </p:anim>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strVal val="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7" presetClass="exit" presetSubtype="2" fill="hold" grpId="0" nodeType="withEffect">
                                  <p:stCondLst>
                                    <p:cond delay="0"/>
                                  </p:stCondLst>
                                  <p:childTnLst>
                                    <p:anim calcmode="lin" valueType="num">
                                      <p:cBhvr>
                                        <p:cTn id="19" dur="5000"/>
                                        <p:tgtEl>
                                          <p:spTgt spid="3"/>
                                        </p:tgtEl>
                                        <p:attrNameLst>
                                          <p:attrName>ppt_x</p:attrName>
                                        </p:attrNameLst>
                                      </p:cBhvr>
                                      <p:tavLst>
                                        <p:tav tm="0">
                                          <p:val>
                                            <p:strVal val="ppt_x"/>
                                          </p:val>
                                        </p:tav>
                                        <p:tav tm="100000">
                                          <p:val>
                                            <p:strVal val="ppt_x+ppt_w/2"/>
                                          </p:val>
                                        </p:tav>
                                      </p:tavLst>
                                    </p:anim>
                                    <p:anim calcmode="lin" valueType="num">
                                      <p:cBhvr>
                                        <p:cTn id="20" dur="5000"/>
                                        <p:tgtEl>
                                          <p:spTgt spid="3"/>
                                        </p:tgtEl>
                                        <p:attrNameLst>
                                          <p:attrName>ppt_y</p:attrName>
                                        </p:attrNameLst>
                                      </p:cBhvr>
                                      <p:tavLst>
                                        <p:tav tm="0">
                                          <p:val>
                                            <p:strVal val="ppt_y"/>
                                          </p:val>
                                        </p:tav>
                                        <p:tav tm="100000">
                                          <p:val>
                                            <p:strVal val="ppt_y"/>
                                          </p:val>
                                        </p:tav>
                                      </p:tavLst>
                                    </p:anim>
                                    <p:anim calcmode="lin" valueType="num">
                                      <p:cBhvr>
                                        <p:cTn id="21" dur="5000"/>
                                        <p:tgtEl>
                                          <p:spTgt spid="3"/>
                                        </p:tgtEl>
                                        <p:attrNameLst>
                                          <p:attrName>ppt_w</p:attrName>
                                        </p:attrNameLst>
                                      </p:cBhvr>
                                      <p:tavLst>
                                        <p:tav tm="0">
                                          <p:val>
                                            <p:strVal val="ppt_w"/>
                                          </p:val>
                                        </p:tav>
                                        <p:tav tm="100000">
                                          <p:val>
                                            <p:fltVal val="0"/>
                                          </p:val>
                                        </p:tav>
                                      </p:tavLst>
                                    </p:anim>
                                    <p:anim calcmode="lin" valueType="num">
                                      <p:cBhvr>
                                        <p:cTn id="22" dur="5000"/>
                                        <p:tgtEl>
                                          <p:spTgt spid="3"/>
                                        </p:tgtEl>
                                        <p:attrNameLst>
                                          <p:attrName>ppt_h</p:attrName>
                                        </p:attrNameLst>
                                      </p:cBhvr>
                                      <p:tavLst>
                                        <p:tav tm="0">
                                          <p:val>
                                            <p:strVal val="ppt_h"/>
                                          </p:val>
                                        </p:tav>
                                        <p:tav tm="100000">
                                          <p:val>
                                            <p:strVal val="ppt_h"/>
                                          </p:val>
                                        </p:tav>
                                      </p:tavLst>
                                    </p:anim>
                                    <p:set>
                                      <p:cBhvr>
                                        <p:cTn id="23" dur="1" fill="hold">
                                          <p:stCondLst>
                                            <p:cond delay="4999"/>
                                          </p:stCondLst>
                                        </p:cTn>
                                        <p:tgtEl>
                                          <p:spTgt spid="3"/>
                                        </p:tgtEl>
                                        <p:attrNameLst>
                                          <p:attrName>style.visibility</p:attrName>
                                        </p:attrNameLst>
                                      </p:cBhvr>
                                      <p:to>
                                        <p:strVal val="hidden"/>
                                      </p:to>
                                    </p:set>
                                  </p:childTnLst>
                                </p:cTn>
                              </p:par>
                              <p:par>
                                <p:cTn id="24" presetID="14" presetClass="exit" presetSubtype="5" fill="hold" grpId="1" nodeType="withEffect">
                                  <p:stCondLst>
                                    <p:cond delay="0"/>
                                  </p:stCondLst>
                                  <p:childTnLst>
                                    <p:animEffect transition="out" filter="randombar(vertical)">
                                      <p:cBhvr>
                                        <p:cTn id="25" dur="5000"/>
                                        <p:tgtEl>
                                          <p:spTgt spid="3"/>
                                        </p:tgtEl>
                                      </p:cBhvr>
                                    </p:animEffect>
                                    <p:set>
                                      <p:cBhvr>
                                        <p:cTn id="26" dur="1" fill="hold">
                                          <p:stCondLst>
                                            <p:cond delay="4999"/>
                                          </p:stCondLst>
                                        </p:cTn>
                                        <p:tgtEl>
                                          <p:spTgt spid="3"/>
                                        </p:tgtEl>
                                        <p:attrNameLst>
                                          <p:attrName>style.visibility</p:attrName>
                                        </p:attrNameLst>
                                      </p:cBhvr>
                                      <p:to>
                                        <p:strVal val="hidden"/>
                                      </p:to>
                                    </p:set>
                                  </p:childTnLst>
                                </p:cTn>
                              </p:par>
                              <p:par>
                                <p:cTn id="27" presetID="14" presetClass="exit" presetSubtype="5" fill="hold" grpId="1" nodeType="withEffect">
                                  <p:stCondLst>
                                    <p:cond delay="0"/>
                                  </p:stCondLst>
                                  <p:childTnLst>
                                    <p:animEffect transition="out" filter="randombar(vertical)">
                                      <p:cBhvr>
                                        <p:cTn id="28" dur="5000"/>
                                        <p:tgtEl>
                                          <p:spTgt spid="4"/>
                                        </p:tgtEl>
                                      </p:cBhvr>
                                    </p:animEffect>
                                    <p:set>
                                      <p:cBhvr>
                                        <p:cTn id="29" dur="1" fill="hold">
                                          <p:stCondLst>
                                            <p:cond delay="4999"/>
                                          </p:stCondLst>
                                        </p:cTn>
                                        <p:tgtEl>
                                          <p:spTgt spid="4"/>
                                        </p:tgtEl>
                                        <p:attrNameLst>
                                          <p:attrName>style.visibility</p:attrName>
                                        </p:attrNameLst>
                                      </p:cBhvr>
                                      <p:to>
                                        <p:strVal val="hidden"/>
                                      </p:to>
                                    </p:se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E:\PPS  EXCLUSIVOS\- Esencia divina\Imágenes\17 - 341882.jpg"/>
          <p:cNvPicPr>
            <a:picLocks noChangeAspect="1" noChangeArrowheads="1"/>
          </p:cNvPicPr>
          <p:nvPr/>
        </p:nvPicPr>
        <p:blipFill>
          <a:blip r:embed="rId2" cstate="print"/>
          <a:stretch>
            <a:fillRect/>
          </a:stretch>
        </p:blipFill>
        <p:spPr bwMode="auto">
          <a:xfrm>
            <a:off x="1" y="0"/>
            <a:ext cx="9144000" cy="5723820"/>
          </a:xfrm>
          <a:prstGeom prst="rect">
            <a:avLst/>
          </a:prstGeom>
          <a:solidFill>
            <a:schemeClr val="bg1"/>
          </a:solidFill>
          <a:ln w="9525">
            <a:solidFill>
              <a:schemeClr val="tx1">
                <a:lumMod val="95000"/>
              </a:schemeClr>
            </a:solidFill>
            <a:miter lim="800000"/>
            <a:headEnd/>
            <a:tailEnd/>
          </a:ln>
        </p:spPr>
      </p:pic>
      <p:sp>
        <p:nvSpPr>
          <p:cNvPr id="3" name="2 Triángulo rectángulo"/>
          <p:cNvSpPr/>
          <p:nvPr/>
        </p:nvSpPr>
        <p:spPr>
          <a:xfrm flipV="1">
            <a:off x="1" y="0"/>
            <a:ext cx="2500313" cy="5715000"/>
          </a:xfrm>
          <a:prstGeom prst="rtTriangle">
            <a:avLst/>
          </a:prstGeom>
          <a:solidFill>
            <a:schemeClr val="tx1">
              <a:lumMod val="75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Triángulo rectángulo"/>
          <p:cNvSpPr/>
          <p:nvPr/>
        </p:nvSpPr>
        <p:spPr>
          <a:xfrm rot="10800000" flipV="1">
            <a:off x="0" y="0"/>
            <a:ext cx="2357438" cy="5715000"/>
          </a:xfrm>
          <a:prstGeom prst="rtTriangle">
            <a:avLst/>
          </a:prstGeom>
          <a:solidFill>
            <a:schemeClr val="tx1">
              <a:lumMod val="75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Triángulo rectángulo"/>
          <p:cNvSpPr/>
          <p:nvPr/>
        </p:nvSpPr>
        <p:spPr>
          <a:xfrm rot="10800000" flipV="1">
            <a:off x="6715126" y="0"/>
            <a:ext cx="2428875" cy="5715000"/>
          </a:xfrm>
          <a:prstGeom prst="rtTriangle">
            <a:avLst/>
          </a:prstGeom>
          <a:solidFill>
            <a:schemeClr val="tx1">
              <a:lumMod val="75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rectángulo"/>
          <p:cNvSpPr/>
          <p:nvPr/>
        </p:nvSpPr>
        <p:spPr>
          <a:xfrm flipV="1">
            <a:off x="6858000" y="0"/>
            <a:ext cx="2286000" cy="5715000"/>
          </a:xfrm>
          <a:prstGeom prst="rtTriangle">
            <a:avLst/>
          </a:prstGeom>
          <a:solidFill>
            <a:schemeClr val="tx1">
              <a:lumMod val="75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rectángulo"/>
          <p:cNvSpPr/>
          <p:nvPr/>
        </p:nvSpPr>
        <p:spPr>
          <a:xfrm rot="10800000">
            <a:off x="4572000" y="0"/>
            <a:ext cx="2357438" cy="5715000"/>
          </a:xfrm>
          <a:prstGeom prst="rtTriangle">
            <a:avLst/>
          </a:prstGeom>
          <a:solidFill>
            <a:schemeClr val="tx1">
              <a:lumMod val="75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rectángulo"/>
          <p:cNvSpPr/>
          <p:nvPr/>
        </p:nvSpPr>
        <p:spPr>
          <a:xfrm>
            <a:off x="4572000" y="0"/>
            <a:ext cx="2357438" cy="5715000"/>
          </a:xfrm>
          <a:prstGeom prst="rtTriangle">
            <a:avLst/>
          </a:prstGeom>
          <a:solidFill>
            <a:schemeClr val="tx1">
              <a:lumMod val="75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rot="10800000">
            <a:off x="2286000" y="0"/>
            <a:ext cx="2286000" cy="5715000"/>
          </a:xfrm>
          <a:prstGeom prst="rtTriangle">
            <a:avLst/>
          </a:prstGeom>
          <a:solidFill>
            <a:schemeClr val="tx1">
              <a:lumMod val="75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rectángulo"/>
          <p:cNvSpPr/>
          <p:nvPr/>
        </p:nvSpPr>
        <p:spPr>
          <a:xfrm>
            <a:off x="2357438" y="0"/>
            <a:ext cx="2214562" cy="5715000"/>
          </a:xfrm>
          <a:prstGeom prst="rtTriangle">
            <a:avLst/>
          </a:prstGeom>
          <a:solidFill>
            <a:schemeClr val="tx1">
              <a:lumMod val="75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ocupación, no obstante, terminó por alarmar al propio Godoy, que en marzo de 1808, ante el creciente descontento popular, sugirió a la familia real que se retirase a Aranjuez para, en caso de necesidad, proseguir hasta Cádiz y embarcarse para América.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ripple dir="ru"/>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4000"/>
                                        <p:tgtEl>
                                          <p:spTgt spid="3"/>
                                        </p:tgtEl>
                                      </p:cBhvr>
                                    </p:animEffect>
                                    <p:set>
                                      <p:cBhvr>
                                        <p:cTn id="16" dur="1" fill="hold">
                                          <p:stCondLst>
                                            <p:cond delay="3999"/>
                                          </p:stCondLst>
                                        </p:cTn>
                                        <p:tgtEl>
                                          <p:spTgt spid="3"/>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4000"/>
                                        <p:tgtEl>
                                          <p:spTgt spid="8"/>
                                        </p:tgtEl>
                                      </p:cBhvr>
                                    </p:animEffect>
                                    <p:set>
                                      <p:cBhvr>
                                        <p:cTn id="22" dur="1" fill="hold">
                                          <p:stCondLst>
                                            <p:cond delay="3999"/>
                                          </p:stCondLst>
                                        </p:cTn>
                                        <p:tgtEl>
                                          <p:spTgt spid="8"/>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4000"/>
                                        <p:tgtEl>
                                          <p:spTgt spid="9"/>
                                        </p:tgtEl>
                                      </p:cBhvr>
                                    </p:animEffect>
                                    <p:set>
                                      <p:cBhvr>
                                        <p:cTn id="25" dur="1" fill="hold">
                                          <p:stCondLst>
                                            <p:cond delay="3999"/>
                                          </p:stCondLst>
                                        </p:cTn>
                                        <p:tgtEl>
                                          <p:spTgt spid="9"/>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4000"/>
                                        <p:tgtEl>
                                          <p:spTgt spid="10"/>
                                        </p:tgtEl>
                                      </p:cBhvr>
                                    </p:animEffect>
                                    <p:set>
                                      <p:cBhvr>
                                        <p:cTn id="28" dur="1" fill="hold">
                                          <p:stCondLst>
                                            <p:cond delay="3999"/>
                                          </p:stCondLst>
                                        </p:cTn>
                                        <p:tgtEl>
                                          <p:spTgt spid="10"/>
                                        </p:tgtEl>
                                        <p:attrNameLst>
                                          <p:attrName>style.visibility</p:attrName>
                                        </p:attrNameLst>
                                      </p:cBhvr>
                                      <p:to>
                                        <p:strVal val="hidden"/>
                                      </p:to>
                                    </p:set>
                                  </p:childTnLst>
                                </p:cTn>
                              </p:par>
                              <p:par>
                                <p:cTn id="29" presetID="10" presetClass="entr" presetSubtype="0" fill="hold" nodeType="withEffect">
                                  <p:stCondLst>
                                    <p:cond delay="0"/>
                                  </p:stCondLst>
                                  <p:childTnLst>
                                    <p:set>
                                      <p:cBhvr>
                                        <p:cTn id="30" dur="1" fill="hold">
                                          <p:stCondLst>
                                            <p:cond delay="0"/>
                                          </p:stCondLst>
                                        </p:cTn>
                                        <p:tgtEl>
                                          <p:spTgt spid="5126"/>
                                        </p:tgtEl>
                                        <p:attrNameLst>
                                          <p:attrName>style.visibility</p:attrName>
                                        </p:attrNameLst>
                                      </p:cBhvr>
                                      <p:to>
                                        <p:strVal val="visible"/>
                                      </p:to>
                                    </p:set>
                                    <p:animEffect transition="in" filter="fade">
                                      <p:cBhvr>
                                        <p:cTn id="31" dur="4000"/>
                                        <p:tgtEl>
                                          <p:spTgt spid="5126"/>
                                        </p:tgtEl>
                                      </p:cBhvr>
                                    </p:animEffect>
                                  </p:childTnLst>
                                </p:cTn>
                              </p:par>
                              <p:par>
                                <p:cTn id="32" presetID="23" presetClass="entr" presetSubtype="288" fill="hold" nodeType="withEffect">
                                  <p:stCondLst>
                                    <p:cond delay="0"/>
                                  </p:stCondLst>
                                  <p:childTnLst>
                                    <p:set>
                                      <p:cBhvr>
                                        <p:cTn id="33" dur="1" fill="hold">
                                          <p:stCondLst>
                                            <p:cond delay="0"/>
                                          </p:stCondLst>
                                        </p:cTn>
                                        <p:tgtEl>
                                          <p:spTgt spid="5126"/>
                                        </p:tgtEl>
                                        <p:attrNameLst>
                                          <p:attrName>style.visibility</p:attrName>
                                        </p:attrNameLst>
                                      </p:cBhvr>
                                      <p:to>
                                        <p:strVal val="visible"/>
                                      </p:to>
                                    </p:set>
                                    <p:anim calcmode="lin" valueType="num">
                                      <p:cBhvr>
                                        <p:cTn id="34" dur="4000" fill="hold"/>
                                        <p:tgtEl>
                                          <p:spTgt spid="5126"/>
                                        </p:tgtEl>
                                        <p:attrNameLst>
                                          <p:attrName>ppt_w</p:attrName>
                                        </p:attrNameLst>
                                      </p:cBhvr>
                                      <p:tavLst>
                                        <p:tav tm="0">
                                          <p:val>
                                            <p:strVal val="4/3*#ppt_w"/>
                                          </p:val>
                                        </p:tav>
                                        <p:tav tm="100000">
                                          <p:val>
                                            <p:strVal val="#ppt_w"/>
                                          </p:val>
                                        </p:tav>
                                      </p:tavLst>
                                    </p:anim>
                                    <p:anim calcmode="lin" valueType="num">
                                      <p:cBhvr>
                                        <p:cTn id="35" dur="4000" fill="hold"/>
                                        <p:tgtEl>
                                          <p:spTgt spid="5126"/>
                                        </p:tgtEl>
                                        <p:attrNameLst>
                                          <p:attrName>ppt_h</p:attrName>
                                        </p:attrNameLst>
                                      </p:cBhvr>
                                      <p:tavLst>
                                        <p:tav tm="0">
                                          <p:val>
                                            <p:strVal val="4/3*#ppt_h"/>
                                          </p:val>
                                        </p:tav>
                                        <p:tav tm="100000">
                                          <p:val>
                                            <p:strVal val="#ppt_h"/>
                                          </p:val>
                                        </p:tav>
                                      </p:tavLst>
                                    </p:anim>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1"/>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E:\PPS  EXCLUSIVOS\- La vida nos enseña\Imágenes\337218+png.jpg"/>
          <p:cNvPicPr>
            <a:picLocks noChangeAspect="1" noChangeArrowheads="1"/>
          </p:cNvPicPr>
          <p:nvPr/>
        </p:nvPicPr>
        <p:blipFill>
          <a:blip r:embed="rId3" cstate="print"/>
          <a:stretch>
            <a:fillRect/>
          </a:stretch>
        </p:blipFill>
        <p:spPr bwMode="auto">
          <a:xfrm>
            <a:off x="0" y="-526876"/>
            <a:ext cx="9144000" cy="6624736"/>
          </a:xfrm>
          <a:prstGeom prst="rect">
            <a:avLst/>
          </a:prstGeom>
          <a:noFill/>
          <a:ln w="9525">
            <a:noFill/>
            <a:miter lim="800000"/>
            <a:headEnd/>
            <a:tailEnd/>
          </a:ln>
        </p:spPr>
      </p:pic>
      <p:sp>
        <p:nvSpPr>
          <p:cNvPr id="3" name="2 Rectángulo"/>
          <p:cNvSpPr/>
          <p:nvPr/>
        </p:nvSpPr>
        <p:spPr>
          <a:xfrm>
            <a:off x="0" y="0"/>
            <a:ext cx="9144000" cy="5715000"/>
          </a:xfrm>
          <a:prstGeom prst="rect">
            <a:avLst/>
          </a:prstGeom>
          <a:solidFill>
            <a:srgbClr val="83476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a:off x="251520" y="265212"/>
            <a:ext cx="8640960" cy="5184576"/>
          </a:xfrm>
          <a:prstGeom prst="rect">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539552" y="481236"/>
            <a:ext cx="7992888" cy="4752528"/>
          </a:xfrm>
          <a:prstGeom prst="rect">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uadroTexto"/>
          <p:cNvSpPr txBox="1"/>
          <p:nvPr/>
        </p:nvSpPr>
        <p:spPr>
          <a:xfrm>
            <a:off x="611560"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Familia Real se encontraba inmersa en un grave enfrentamiento en el que no faltaba ningún ingrediente. El rey Carlos IV, su hijo, el Príncipe de Asturias Fernando, la Reina, María Luisa de Borbón y Parma, componían un explosivo cóctel, cuyo ingrediente picante lo constituía el valido del Rey, Manuel Godoy.</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ripple dir="lu"/>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16" fill="hold" grpId="0" nodeType="withEffect">
                                  <p:stCondLst>
                                    <p:cond delay="0"/>
                                  </p:stCondLst>
                                  <p:childTnLst>
                                    <p:animEffect transition="out" filter="circle(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16" fill="hold" grpId="0" nodeType="withEffect">
                                  <p:stCondLst>
                                    <p:cond delay="500"/>
                                  </p:stCondLst>
                                  <p:childTnLst>
                                    <p:animEffect transition="out" filter="circle(i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6" presetClass="exit" presetSubtype="16" fill="hold" grpId="0" nodeType="withEffect">
                                  <p:stCondLst>
                                    <p:cond delay="1000"/>
                                  </p:stCondLst>
                                  <p:childTnLst>
                                    <p:animEffect transition="out" filter="circle(in)">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6" presetClass="entr" presetSubtype="32" fill="hold" nodeType="withEffect">
                                  <p:stCondLst>
                                    <p:cond delay="1500"/>
                                  </p:stCondLst>
                                  <p:childTnLst>
                                    <p:set>
                                      <p:cBhvr>
                                        <p:cTn id="15" dur="1" fill="hold">
                                          <p:stCondLst>
                                            <p:cond delay="0"/>
                                          </p:stCondLst>
                                        </p:cTn>
                                        <p:tgtEl>
                                          <p:spTgt spid="16386"/>
                                        </p:tgtEl>
                                        <p:attrNameLst>
                                          <p:attrName>style.visibility</p:attrName>
                                        </p:attrNameLst>
                                      </p:cBhvr>
                                      <p:to>
                                        <p:strVal val="visible"/>
                                      </p:to>
                                    </p:set>
                                    <p:animEffect transition="in" filter="circle(out)">
                                      <p:cBhvr>
                                        <p:cTn id="16" dur="5000"/>
                                        <p:tgtEl>
                                          <p:spTgt spid="16386"/>
                                        </p:tgtEl>
                                      </p:cBhvr>
                                    </p:animEffect>
                                  </p:childTnLst>
                                </p:cTn>
                              </p:par>
                              <p:par>
                                <p:cTn id="17" presetID="23" presetClass="entr" presetSubtype="288" fill="hold" nodeType="withEffect">
                                  <p:stCondLst>
                                    <p:cond delay="2000"/>
                                  </p:stCondLst>
                                  <p:childTnLst>
                                    <p:set>
                                      <p:cBhvr>
                                        <p:cTn id="18" dur="1" fill="hold">
                                          <p:stCondLst>
                                            <p:cond delay="0"/>
                                          </p:stCondLst>
                                        </p:cTn>
                                        <p:tgtEl>
                                          <p:spTgt spid="16386"/>
                                        </p:tgtEl>
                                        <p:attrNameLst>
                                          <p:attrName>style.visibility</p:attrName>
                                        </p:attrNameLst>
                                      </p:cBhvr>
                                      <p:to>
                                        <p:strVal val="visible"/>
                                      </p:to>
                                    </p:set>
                                    <p:anim calcmode="lin" valueType="num">
                                      <p:cBhvr>
                                        <p:cTn id="19" dur="5000" fill="hold"/>
                                        <p:tgtEl>
                                          <p:spTgt spid="16386"/>
                                        </p:tgtEl>
                                        <p:attrNameLst>
                                          <p:attrName>ppt_w</p:attrName>
                                        </p:attrNameLst>
                                      </p:cBhvr>
                                      <p:tavLst>
                                        <p:tav tm="0">
                                          <p:val>
                                            <p:strVal val="4/3*#ppt_w"/>
                                          </p:val>
                                        </p:tav>
                                        <p:tav tm="100000">
                                          <p:val>
                                            <p:strVal val="#ppt_w"/>
                                          </p:val>
                                        </p:tav>
                                      </p:tavLst>
                                    </p:anim>
                                    <p:anim calcmode="lin" valueType="num">
                                      <p:cBhvr>
                                        <p:cTn id="20" dur="5000" fill="hold"/>
                                        <p:tgtEl>
                                          <p:spTgt spid="16386"/>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flipH="1">
            <a:off x="-3" y="0"/>
            <a:ext cx="4499991" cy="5715000"/>
          </a:xfrm>
          <a:prstGeom prst="rect">
            <a:avLst/>
          </a:prstGeom>
          <a:noFill/>
          <a:ln w="9525">
            <a:noFill/>
            <a:miter lim="800000"/>
            <a:headEnd/>
            <a:tailEnd/>
          </a:ln>
        </p:spPr>
      </p:pic>
      <p:pic>
        <p:nvPicPr>
          <p:cNvPr id="19" name="18 Imagen" descr="431136-Kycb.jpg"/>
          <p:cNvPicPr>
            <a:picLocks noGrp="1" noChangeAspect="1"/>
          </p:cNvPicPr>
          <p:nvPr isPhoto="1"/>
        </p:nvPicPr>
        <p:blipFill>
          <a:blip r:embed="rId2" cstate="print"/>
          <a:stretch>
            <a:fillRect/>
          </a:stretch>
        </p:blipFill>
        <p:spPr bwMode="auto">
          <a:xfrm>
            <a:off x="1" y="0"/>
            <a:ext cx="4499991" cy="5715000"/>
          </a:xfrm>
          <a:prstGeom prst="rect">
            <a:avLst/>
          </a:prstGeom>
          <a:noFill/>
          <a:ln w="9525">
            <a:noFill/>
            <a:miter lim="800000"/>
            <a:headEnd/>
            <a:tailEnd/>
          </a:ln>
        </p:spPr>
      </p:pic>
      <p:sp>
        <p:nvSpPr>
          <p:cNvPr id="5" name="4 CuadroTexto"/>
          <p:cNvSpPr txBox="1"/>
          <p:nvPr/>
        </p:nvSpPr>
        <p:spPr>
          <a:xfrm>
            <a:off x="4644008" y="1777380"/>
            <a:ext cx="4248472"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la corte, el malestar era evidente. Manuel Godoy, el favorito de la reina María Luisa, tenía un gran poder y controlaba gran parte de las decisiones políticas. Su gestión era considerada ineficiente y corrupta, lo que generaba un profundo rechazo entre la nobleza y los altos cargos del gobierno.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14:ripple dir="ld"/>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10" presetClass="entr" presetSubtype="0" fill="hold" nodeType="withEffect">
                                  <p:stCondLst>
                                    <p:cond delay="2000"/>
                                  </p:stCondLst>
                                  <p:iterate type="lt">
                                    <p:tmPct val="0"/>
                                  </p:iterate>
                                  <p:childTnLst>
                                    <p:set>
                                      <p:cBhvr>
                                        <p:cTn id="13" dur="1" fill="hold">
                                          <p:stCondLst>
                                            <p:cond delay="0"/>
                                          </p:stCondLst>
                                        </p:cTn>
                                        <p:tgtEl>
                                          <p:spTgt spid="19"/>
                                        </p:tgtEl>
                                        <p:attrNameLst>
                                          <p:attrName>style.visibility</p:attrName>
                                        </p:attrNameLst>
                                      </p:cBhvr>
                                      <p:to>
                                        <p:strVal val="visible"/>
                                      </p:to>
                                    </p:set>
                                    <p:animEffect transition="in" filter="fade">
                                      <p:cBhvr>
                                        <p:cTn id="14" dur="5000"/>
                                        <p:tgtEl>
                                          <p:spTgt spid="19"/>
                                        </p:tgtEl>
                                      </p:cBhvr>
                                    </p:animEffect>
                                  </p:childTnLst>
                                </p:cTn>
                              </p:par>
                              <p:par>
                                <p:cTn id="15" presetID="42" presetClass="entr" presetSubtype="0" fill="hold" nodeType="withEffect">
                                  <p:stCondLst>
                                    <p:cond delay="2000"/>
                                  </p:stCondLst>
                                  <p:iterate type="lt">
                                    <p:tmPct val="0"/>
                                  </p:iterate>
                                  <p:childTnLst>
                                    <p:set>
                                      <p:cBhvr>
                                        <p:cTn id="16" dur="1" fill="hold">
                                          <p:stCondLst>
                                            <p:cond delay="0"/>
                                          </p:stCondLst>
                                        </p:cTn>
                                        <p:tgtEl>
                                          <p:spTgt spid="19"/>
                                        </p:tgtEl>
                                        <p:attrNameLst>
                                          <p:attrName>style.visibility</p:attrName>
                                        </p:attrNameLst>
                                      </p:cBhvr>
                                      <p:to>
                                        <p:strVal val="visible"/>
                                      </p:to>
                                    </p:set>
                                    <p:animEffect transition="in" filter="fade">
                                      <p:cBhvr>
                                        <p:cTn id="17" dur="5000"/>
                                        <p:tgtEl>
                                          <p:spTgt spid="19"/>
                                        </p:tgtEl>
                                      </p:cBhvr>
                                    </p:animEffect>
                                    <p:anim calcmode="lin" valueType="num">
                                      <p:cBhvr>
                                        <p:cTn id="18" dur="5000" fill="hold"/>
                                        <p:tgtEl>
                                          <p:spTgt spid="19"/>
                                        </p:tgtEl>
                                        <p:attrNameLst>
                                          <p:attrName>ppt_x</p:attrName>
                                        </p:attrNameLst>
                                      </p:cBhvr>
                                      <p:tavLst>
                                        <p:tav tm="0">
                                          <p:val>
                                            <p:strVal val="#ppt_x"/>
                                          </p:val>
                                        </p:tav>
                                        <p:tav tm="100000">
                                          <p:val>
                                            <p:strVal val="#ppt_x"/>
                                          </p:val>
                                        </p:tav>
                                      </p:tavLst>
                                    </p:anim>
                                    <p:anim calcmode="lin" valueType="num">
                                      <p:cBhvr>
                                        <p:cTn id="19" dur="5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PPS  EXCLUSIVOS\- Esencia divina\Imágenes\20 - 540732.jpg"/>
          <p:cNvPicPr>
            <a:picLocks noChangeAspect="1" noChangeArrowheads="1"/>
          </p:cNvPicPr>
          <p:nvPr/>
        </p:nvPicPr>
        <p:blipFill>
          <a:blip r:embed="rId2" cstate="print"/>
          <a:stretch>
            <a:fillRect/>
          </a:stretch>
        </p:blipFill>
        <p:spPr bwMode="auto">
          <a:xfrm flipH="1">
            <a:off x="-3867" y="-7056"/>
            <a:ext cx="9158094" cy="5730876"/>
          </a:xfrm>
          <a:prstGeom prst="rect">
            <a:avLst/>
          </a:prstGeom>
          <a:noFill/>
          <a:ln w="9525">
            <a:noFill/>
            <a:miter lim="800000"/>
            <a:headEnd/>
            <a:tailEnd/>
          </a:ln>
        </p:spPr>
      </p:pic>
      <p:pic>
        <p:nvPicPr>
          <p:cNvPr id="7171" name="Picture 3" descr="E:\PPS  EXCLUSIVOS\- Esencia divina\Imágenes\788878.jpg"/>
          <p:cNvPicPr>
            <a:picLocks noChangeAspect="1" noChangeArrowheads="1"/>
          </p:cNvPicPr>
          <p:nvPr/>
        </p:nvPicPr>
        <p:blipFill>
          <a:blip r:embed="rId2" cstate="print"/>
          <a:stretch>
            <a:fillRect/>
          </a:stretch>
        </p:blipFill>
        <p:spPr bwMode="auto">
          <a:xfrm>
            <a:off x="0" y="0"/>
            <a:ext cx="9144000" cy="5722056"/>
          </a:xfrm>
          <a:prstGeom prst="rect">
            <a:avLst/>
          </a:prstGeom>
          <a:noFill/>
          <a:ln w="9525">
            <a:noFill/>
            <a:miter lim="800000"/>
            <a:headEnd/>
            <a:tailEnd/>
          </a:ln>
        </p:spPr>
      </p:pic>
      <p:sp>
        <p:nvSpPr>
          <p:cNvPr id="5" name="4 CuadroTexto"/>
          <p:cNvSpPr txBox="1"/>
          <p:nvPr/>
        </p:nvSpPr>
        <p:spPr>
          <a:xfrm>
            <a:off x="539552" y="4945732"/>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del descontento popular y el malestar en la corte, existían conflictos políticos internos que contribuyeron al clima de tensión en España.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ripple dir="rd"/>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Scale>
                                      <p:cBhvr>
                                        <p:cTn id="7"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0" decel="50000" fill="hold">
                                          <p:stCondLst>
                                            <p:cond delay="0"/>
                                          </p:stCondLst>
                                        </p:cTn>
                                        <p:tgtEl>
                                          <p:spTgt spid="4"/>
                                        </p:tgtEl>
                                        <p:attrNameLst>
                                          <p:attrName>ppt_x</p:attrName>
                                          <p:attrName>ppt_y</p:attrName>
                                        </p:attrNameLst>
                                      </p:cBhvr>
                                    </p:animMotion>
                                    <p:animEffect transition="in" filter="fade">
                                      <p:cBhvr>
                                        <p:cTn id="9" dur="5000"/>
                                        <p:tgtEl>
                                          <p:spTgt spid="4"/>
                                        </p:tgtEl>
                                      </p:cBhvr>
                                    </p:animEffect>
                                  </p:childTnLst>
                                </p:cTn>
                              </p:par>
                              <p:par>
                                <p:cTn id="10" presetID="10" presetClass="entr" presetSubtype="0" fill="hold" nodeType="withEffect">
                                  <p:stCondLst>
                                    <p:cond delay="2000"/>
                                  </p:stCondLst>
                                  <p:childTnLst>
                                    <p:set>
                                      <p:cBhvr>
                                        <p:cTn id="11" dur="1" fill="hold">
                                          <p:stCondLst>
                                            <p:cond delay="0"/>
                                          </p:stCondLst>
                                        </p:cTn>
                                        <p:tgtEl>
                                          <p:spTgt spid="7171"/>
                                        </p:tgtEl>
                                        <p:attrNameLst>
                                          <p:attrName>style.visibility</p:attrName>
                                        </p:attrNameLst>
                                      </p:cBhvr>
                                      <p:to>
                                        <p:strVal val="visible"/>
                                      </p:to>
                                    </p:set>
                                    <p:animEffect transition="in" filter="fade">
                                      <p:cBhvr>
                                        <p:cTn id="12" dur="5000"/>
                                        <p:tgtEl>
                                          <p:spTgt spid="7171"/>
                                        </p:tgtEl>
                                      </p:cBhvr>
                                    </p:animEffect>
                                  </p:childTnLst>
                                </p:cTn>
                              </p:par>
                            </p:childTnLst>
                          </p:cTn>
                        </p:par>
                        <p:par>
                          <p:cTn id="13" fill="hold">
                            <p:stCondLst>
                              <p:cond delay="7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flipH="1">
            <a:off x="0" y="0"/>
            <a:ext cx="4791224" cy="5715000"/>
          </a:xfrm>
          <a:prstGeom prst="rect">
            <a:avLst/>
          </a:prstGeom>
          <a:noFill/>
          <a:ln w="9525">
            <a:noFill/>
            <a:miter lim="800000"/>
            <a:headEnd/>
            <a:tailEnd/>
          </a:ln>
        </p:spPr>
      </p:pic>
      <p:pic>
        <p:nvPicPr>
          <p:cNvPr id="9" name="8 Imagen" descr="178179_maskonur.jpg"/>
          <p:cNvPicPr>
            <a:picLocks noGrp="1" noChangeAspect="1"/>
          </p:cNvPicPr>
          <p:nvPr isPhoto="1"/>
        </p:nvPicPr>
        <p:blipFill>
          <a:blip r:embed="rId3" cstate="print"/>
          <a:stretch>
            <a:fillRect/>
          </a:stretch>
        </p:blipFill>
        <p:spPr bwMode="auto">
          <a:xfrm>
            <a:off x="1" y="0"/>
            <a:ext cx="4791224" cy="5715000"/>
          </a:xfrm>
          <a:prstGeom prst="rect">
            <a:avLst/>
          </a:prstGeom>
          <a:noFill/>
          <a:ln w="9525">
            <a:noFill/>
            <a:miter lim="800000"/>
            <a:headEnd/>
            <a:tailEnd/>
          </a:ln>
        </p:spPr>
      </p:pic>
      <p:sp>
        <p:nvSpPr>
          <p:cNvPr id="5" name="4 CuadroTexto"/>
          <p:cNvSpPr txBox="1"/>
          <p:nvPr/>
        </p:nvSpPr>
        <p:spPr>
          <a:xfrm>
            <a:off x="5076056" y="1705372"/>
            <a:ext cx="3816424"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Ante la magnitud de las protestas y el descontento generalizado, el monarca se vio obligado a tomar medidas drásticas. En un intento por calmar la situación, Carlos IV decidió destituir a Godoy y nombrar a su hijo Fernando VII como príncipe de Asturias.</a:t>
            </a:r>
            <a:endParaRPr lang="es-ES" sz="2000" i="1" dirty="0">
              <a:effectLst>
                <a:glow rad="101600">
                  <a:srgbClr val="C00000">
                    <a:alpha val="60000"/>
                  </a:srgbClr>
                </a:glow>
                <a:outerShdw blurRad="38100" dist="38100" dir="2700000" algn="tl">
                  <a:srgbClr val="000000">
                    <a:alpha val="43137"/>
                  </a:srgbClr>
                </a:outerShdw>
              </a:effectLst>
            </a:endParaRPr>
          </a:p>
        </p:txBody>
      </p:sp>
      <p:sp>
        <p:nvSpPr>
          <p:cNvPr id="6" name="5 Rectángulo"/>
          <p:cNvSpPr/>
          <p:nvPr/>
        </p:nvSpPr>
        <p:spPr>
          <a:xfrm>
            <a:off x="942327" y="4945732"/>
            <a:ext cx="2302233" cy="461665"/>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24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60000" endA="900" endPos="58000" dir="5400000" sy="-100000" algn="bl" rotWithShape="0"/>
                </a:effectLst>
              </a:rPr>
              <a:t>Manuel Godoy</a:t>
            </a:r>
            <a:endParaRPr lang="es-ES" sz="24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ripple/>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10" presetClass="entr" presetSubtype="0"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0"/>
                                        <p:tgtEl>
                                          <p:spTgt spid="9"/>
                                        </p:tgtEl>
                                      </p:cBhvr>
                                    </p:animEffect>
                                  </p:childTnLst>
                                </p:cTn>
                              </p:par>
                              <p:par>
                                <p:cTn id="15" presetID="47" presetClass="entr" presetSubtype="0" fill="hold" nodeType="withEffect">
                                  <p:stCondLst>
                                    <p:cond delay="200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0"/>
                                        <p:tgtEl>
                                          <p:spTgt spid="9"/>
                                        </p:tgtEl>
                                      </p:cBhvr>
                                    </p:animEffect>
                                    <p:anim calcmode="lin" valueType="num">
                                      <p:cBhvr>
                                        <p:cTn id="18" dur="5000" fill="hold"/>
                                        <p:tgtEl>
                                          <p:spTgt spid="9"/>
                                        </p:tgtEl>
                                        <p:attrNameLst>
                                          <p:attrName>ppt_x</p:attrName>
                                        </p:attrNameLst>
                                      </p:cBhvr>
                                      <p:tavLst>
                                        <p:tav tm="0">
                                          <p:val>
                                            <p:strVal val="#ppt_x"/>
                                          </p:val>
                                        </p:tav>
                                        <p:tav tm="100000">
                                          <p:val>
                                            <p:strVal val="#ppt_x"/>
                                          </p:val>
                                        </p:tav>
                                      </p:tavLst>
                                    </p:anim>
                                    <p:anim calcmode="lin" valueType="num">
                                      <p:cBhvr>
                                        <p:cTn id="19" dur="5000" fill="hold"/>
                                        <p:tgtEl>
                                          <p:spTgt spid="9"/>
                                        </p:tgtEl>
                                        <p:attrNameLst>
                                          <p:attrName>ppt_y</p:attrName>
                                        </p:attrNameLst>
                                      </p:cBhvr>
                                      <p:tavLst>
                                        <p:tav tm="0">
                                          <p:val>
                                            <p:strVal val="#ppt_y-.1"/>
                                          </p:val>
                                        </p:tav>
                                        <p:tav tm="100000">
                                          <p:val>
                                            <p:strVal val="#ppt_y"/>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par>
                          <p:cTn id="26" fill="hold">
                            <p:stCondLst>
                              <p:cond delay="29000"/>
                            </p:stCondLst>
                            <p:childTnLst>
                              <p:par>
                                <p:cTn id="27" presetID="23" presetClass="entr" presetSubtype="16" fill="hold" grpId="0" nodeType="afterEffect">
                                  <p:stCondLst>
                                    <p:cond delay="500"/>
                                  </p:stCondLst>
                                  <p:childTnLst>
                                    <p:set>
                                      <p:cBhvr>
                                        <p:cTn id="28" dur="1" fill="hold">
                                          <p:stCondLst>
                                            <p:cond delay="0"/>
                                          </p:stCondLst>
                                        </p:cTn>
                                        <p:tgtEl>
                                          <p:spTgt spid="6"/>
                                        </p:tgtEl>
                                        <p:attrNameLst>
                                          <p:attrName>style.visibility</p:attrName>
                                        </p:attrNameLst>
                                      </p:cBhvr>
                                      <p:to>
                                        <p:strVal val="visible"/>
                                      </p:to>
                                    </p:set>
                                    <p:anim calcmode="lin" valueType="num">
                                      <p:cBhvr>
                                        <p:cTn id="29" dur="2000" fill="hold"/>
                                        <p:tgtEl>
                                          <p:spTgt spid="6"/>
                                        </p:tgtEl>
                                        <p:attrNameLst>
                                          <p:attrName>ppt_w</p:attrName>
                                        </p:attrNameLst>
                                      </p:cBhvr>
                                      <p:tavLst>
                                        <p:tav tm="0">
                                          <p:val>
                                            <p:fltVal val="0"/>
                                          </p:val>
                                        </p:tav>
                                        <p:tav tm="100000">
                                          <p:val>
                                            <p:strVal val="#ppt_w"/>
                                          </p:val>
                                        </p:tav>
                                      </p:tavLst>
                                    </p:anim>
                                    <p:anim calcmode="lin" valueType="num">
                                      <p:cBhvr>
                                        <p:cTn id="30"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3" cstate="print"/>
          <a:stretch>
            <a:fillRect/>
          </a:stretch>
        </p:blipFill>
        <p:spPr bwMode="auto">
          <a:xfrm flipH="1">
            <a:off x="-180528" y="0"/>
            <a:ext cx="5184575" cy="5715000"/>
          </a:xfrm>
          <a:prstGeom prst="rect">
            <a:avLst/>
          </a:prstGeom>
          <a:noFill/>
          <a:ln w="9525">
            <a:noFill/>
            <a:miter lim="800000"/>
            <a:headEnd/>
            <a:tailEnd/>
          </a:ln>
        </p:spPr>
      </p:pic>
      <p:pic>
        <p:nvPicPr>
          <p:cNvPr id="11" name="10 Imagen" descr="622525_original.jpg"/>
          <p:cNvPicPr>
            <a:picLocks noGrp="1" noChangeAspect="1"/>
          </p:cNvPicPr>
          <p:nvPr isPhoto="1"/>
        </p:nvPicPr>
        <p:blipFill>
          <a:blip r:embed="rId3" cstate="print"/>
          <a:stretch>
            <a:fillRect/>
          </a:stretch>
        </p:blipFill>
        <p:spPr bwMode="auto">
          <a:xfrm>
            <a:off x="-180528" y="0"/>
            <a:ext cx="5184576" cy="5715000"/>
          </a:xfrm>
          <a:prstGeom prst="rect">
            <a:avLst/>
          </a:prstGeom>
          <a:noFill/>
          <a:ln w="9525">
            <a:noFill/>
            <a:miter lim="800000"/>
            <a:headEnd/>
            <a:tailEnd/>
          </a:ln>
        </p:spPr>
      </p:pic>
      <p:sp>
        <p:nvSpPr>
          <p:cNvPr id="4" name="3 CuadroTexto"/>
          <p:cNvSpPr txBox="1"/>
          <p:nvPr/>
        </p:nvSpPr>
        <p:spPr>
          <a:xfrm>
            <a:off x="5220072" y="913284"/>
            <a:ext cx="3672408" cy="409342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 situación en España no pasaba desapercibida a nivel internacional. Napoleón Bonaparte veía en la debilidad de la monarquía española una oportunidad para expandir su influencia en la península ibérica. Además, las potencias europeas estaban atentas a los acontecimientos en España, ya que esto podía afectar el equilibrio de poder en el continente.</a:t>
            </a:r>
            <a:endParaRPr lang="es-ES" sz="2000" i="1" dirty="0">
              <a:effectLst>
                <a:glow rad="101600">
                  <a:srgbClr val="C00000">
                    <a:alpha val="60000"/>
                  </a:srgbClr>
                </a:glow>
                <a:outerShdw blurRad="38100" dist="38100" dir="2700000" algn="tl">
                  <a:srgbClr val="000000">
                    <a:alpha val="43137"/>
                  </a:srgbClr>
                </a:outerShdw>
              </a:effectLst>
            </a:endParaRPr>
          </a:p>
        </p:txBody>
      </p:sp>
      <p:sp>
        <p:nvSpPr>
          <p:cNvPr id="5" name="4 Rectángulo"/>
          <p:cNvSpPr/>
          <p:nvPr/>
        </p:nvSpPr>
        <p:spPr>
          <a:xfrm>
            <a:off x="1259632" y="3217540"/>
            <a:ext cx="2884123" cy="954107"/>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28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eflection blurRad="6350" stA="60000" endA="900" endPos="58000" dir="5400000" sy="-100000" algn="bl" rotWithShape="0"/>
                </a:effectLst>
              </a:rPr>
              <a:t>José Bonaparte</a:t>
            </a:r>
          </a:p>
          <a:p>
            <a:pPr algn="ctr"/>
            <a:r>
              <a:rPr lang="es-ES" sz="28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eflection blurRad="6350" stA="60000" endA="900" endPos="58000" dir="5400000" sy="-100000" algn="bl" rotWithShape="0"/>
                </a:effectLst>
              </a:rPr>
              <a:t>“Pepe Botella”</a:t>
            </a:r>
            <a:endParaRPr lang="es-ES" sz="28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43000">
        <p:wheel spokes="1"/>
      </p:transition>
    </mc:Choice>
    <mc:Fallback xmlns="">
      <p:transition spd="slow" advTm="43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5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0" fill="hold"/>
                                        <p:tgtEl>
                                          <p:spTgt spid="16"/>
                                        </p:tgtEl>
                                        <p:attrNameLst>
                                          <p:attrName>ppt_w</p:attrName>
                                        </p:attrNameLst>
                                      </p:cBhvr>
                                      <p:tavLst>
                                        <p:tav tm="0">
                                          <p:val>
                                            <p:strVal val="2/3*#ppt_w"/>
                                          </p:val>
                                        </p:tav>
                                        <p:tav tm="100000">
                                          <p:val>
                                            <p:strVal val="#ppt_w"/>
                                          </p:val>
                                        </p:tav>
                                      </p:tavLst>
                                    </p:anim>
                                    <p:anim calcmode="lin" valueType="num">
                                      <p:cBhvr>
                                        <p:cTn id="11" dur="5000" fill="hold"/>
                                        <p:tgtEl>
                                          <p:spTgt spid="1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par>
                          <p:cTn id="27" fill="hold">
                            <p:stCondLst>
                              <p:cond delay="37700"/>
                            </p:stCondLst>
                            <p:childTnLst>
                              <p:par>
                                <p:cTn id="28" presetID="23" presetClass="entr" presetSubtype="16" fill="hold" grpId="0" nodeType="afterEffect">
                                  <p:stCondLst>
                                    <p:cond delay="500"/>
                                  </p:stCondLst>
                                  <p:childTnLst>
                                    <p:set>
                                      <p:cBhvr>
                                        <p:cTn id="29" dur="1" fill="hold">
                                          <p:stCondLst>
                                            <p:cond delay="0"/>
                                          </p:stCondLst>
                                        </p:cTn>
                                        <p:tgtEl>
                                          <p:spTgt spid="5"/>
                                        </p:tgtEl>
                                        <p:attrNameLst>
                                          <p:attrName>style.visibility</p:attrName>
                                        </p:attrNameLst>
                                      </p:cBhvr>
                                      <p:to>
                                        <p:strVal val="visible"/>
                                      </p:to>
                                    </p:set>
                                    <p:anim calcmode="lin" valueType="num">
                                      <p:cBhvr>
                                        <p:cTn id="30" dur="2000" fill="hold"/>
                                        <p:tgtEl>
                                          <p:spTgt spid="5"/>
                                        </p:tgtEl>
                                        <p:attrNameLst>
                                          <p:attrName>ppt_w</p:attrName>
                                        </p:attrNameLst>
                                      </p:cBhvr>
                                      <p:tavLst>
                                        <p:tav tm="0">
                                          <p:val>
                                            <p:fltVal val="0"/>
                                          </p:val>
                                        </p:tav>
                                        <p:tav tm="100000">
                                          <p:val>
                                            <p:strVal val="#ppt_w"/>
                                          </p:val>
                                        </p:tav>
                                      </p:tavLst>
                                    </p:anim>
                                    <p:anim calcmode="lin" valueType="num">
                                      <p:cBhvr>
                                        <p:cTn id="31"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1"/>
            <a:ext cx="4440430" cy="5714999"/>
          </a:xfrm>
          <a:prstGeom prst="rect">
            <a:avLst/>
          </a:prstGeom>
          <a:noFill/>
          <a:ln w="9525">
            <a:noFill/>
            <a:miter lim="800000"/>
            <a:headEnd/>
            <a:tailEnd/>
          </a:ln>
        </p:spPr>
      </p:pic>
      <p:pic>
        <p:nvPicPr>
          <p:cNvPr id="5" name="4 Imagen" descr="195762.jpg"/>
          <p:cNvPicPr>
            <a:picLocks noChangeAspect="1"/>
          </p:cNvPicPr>
          <p:nvPr/>
        </p:nvPicPr>
        <p:blipFill>
          <a:blip r:embed="rId2" cstate="print"/>
          <a:stretch>
            <a:fillRect/>
          </a:stretch>
        </p:blipFill>
        <p:spPr bwMode="auto">
          <a:xfrm>
            <a:off x="1693" y="1"/>
            <a:ext cx="4440430" cy="5714999"/>
          </a:xfrm>
          <a:prstGeom prst="rect">
            <a:avLst/>
          </a:prstGeom>
          <a:noFill/>
          <a:ln w="9525">
            <a:noFill/>
            <a:miter lim="800000"/>
            <a:headEnd/>
            <a:tailEnd/>
          </a:ln>
        </p:spPr>
      </p:pic>
      <p:sp>
        <p:nvSpPr>
          <p:cNvPr id="4" name="3 CuadroTexto"/>
          <p:cNvSpPr txBox="1"/>
          <p:nvPr/>
        </p:nvSpPr>
        <p:spPr>
          <a:xfrm>
            <a:off x="4860032" y="1633364"/>
            <a:ext cx="4032448"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Motín de Aranjuez tuvo un desenlace inesperado cuando Carlos IV, presionado por las circunstancias, decidió abdicar en favor de su hijo Fernando VII. Esta abdicación marcó el fin del reinado de Carlos IV y el comienzo de una nueva etapa en la historia de España.</a:t>
            </a:r>
            <a:endParaRPr lang="es-ES" sz="2000" i="1" dirty="0">
              <a:effectLst>
                <a:glow rad="101600">
                  <a:srgbClr val="C00000">
                    <a:alpha val="60000"/>
                  </a:srgbClr>
                </a:glow>
                <a:outerShdw blurRad="38100" dist="38100" dir="2700000" algn="tl">
                  <a:srgbClr val="000000">
                    <a:alpha val="43137"/>
                  </a:srgbClr>
                </a:outerShdw>
              </a:effectLst>
            </a:endParaRPr>
          </a:p>
        </p:txBody>
      </p:sp>
      <p:sp>
        <p:nvSpPr>
          <p:cNvPr id="6" name="4 Rectángulo"/>
          <p:cNvSpPr/>
          <p:nvPr/>
        </p:nvSpPr>
        <p:spPr>
          <a:xfrm>
            <a:off x="1259632" y="4234076"/>
            <a:ext cx="2359941" cy="523220"/>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eflection blurRad="6350" stA="60000" endA="900" endPos="58000" dir="5400000" sy="-100000" algn="bl" rotWithShape="0"/>
                </a:effectLst>
              </a:rPr>
              <a:t>Fernando VII</a:t>
            </a:r>
            <a:endParaRPr lang="es-ES" sz="28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5000">
        <p14:wheelReverse spokes="1"/>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0"/>
                                        <p:tgtEl>
                                          <p:spTgt spid="5"/>
                                        </p:tgtEl>
                                      </p:cBhvr>
                                    </p:animEffect>
                                  </p:childTnLst>
                                </p:cTn>
                              </p:par>
                              <p:par>
                                <p:cTn id="16" presetID="47" presetClass="entr" presetSubtype="0" fill="hold" nodeType="withEffect">
                                  <p:stCondLst>
                                    <p:cond delay="200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0"/>
                                        <p:tgtEl>
                                          <p:spTgt spid="5"/>
                                        </p:tgtEl>
                                      </p:cBhvr>
                                    </p:animEffect>
                                    <p:anim calcmode="lin" valueType="num">
                                      <p:cBhvr>
                                        <p:cTn id="19" dur="5000" fill="hold"/>
                                        <p:tgtEl>
                                          <p:spTgt spid="5"/>
                                        </p:tgtEl>
                                        <p:attrNameLst>
                                          <p:attrName>ppt_x</p:attrName>
                                        </p:attrNameLst>
                                      </p:cBhvr>
                                      <p:tavLst>
                                        <p:tav tm="0">
                                          <p:val>
                                            <p:strVal val="#ppt_x"/>
                                          </p:val>
                                        </p:tav>
                                        <p:tav tm="100000">
                                          <p:val>
                                            <p:strVal val="#ppt_x"/>
                                          </p:val>
                                        </p:tav>
                                      </p:tavLst>
                                    </p:anim>
                                    <p:anim calcmode="lin" valueType="num">
                                      <p:cBhvr>
                                        <p:cTn id="20" dur="5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par>
                          <p:cTn id="27" fill="hold">
                            <p:stCondLst>
                              <p:cond delay="29900"/>
                            </p:stCondLst>
                            <p:childTnLst>
                              <p:par>
                                <p:cTn id="28" presetID="23" presetClass="entr" presetSubtype="16" fill="hold" grpId="0" nodeType="afterEffect">
                                  <p:stCondLst>
                                    <p:cond delay="500"/>
                                  </p:stCondLst>
                                  <p:childTnLst>
                                    <p:set>
                                      <p:cBhvr>
                                        <p:cTn id="29" dur="1" fill="hold">
                                          <p:stCondLst>
                                            <p:cond delay="0"/>
                                          </p:stCondLst>
                                        </p:cTn>
                                        <p:tgtEl>
                                          <p:spTgt spid="6"/>
                                        </p:tgtEl>
                                        <p:attrNameLst>
                                          <p:attrName>style.visibility</p:attrName>
                                        </p:attrNameLst>
                                      </p:cBhvr>
                                      <p:to>
                                        <p:strVal val="visible"/>
                                      </p:to>
                                    </p:set>
                                    <p:anim calcmode="lin" valueType="num">
                                      <p:cBhvr>
                                        <p:cTn id="30" dur="2000" fill="hold"/>
                                        <p:tgtEl>
                                          <p:spTgt spid="6"/>
                                        </p:tgtEl>
                                        <p:attrNameLst>
                                          <p:attrName>ppt_w</p:attrName>
                                        </p:attrNameLst>
                                      </p:cBhvr>
                                      <p:tavLst>
                                        <p:tav tm="0">
                                          <p:val>
                                            <p:fltVal val="0"/>
                                          </p:val>
                                        </p:tav>
                                        <p:tav tm="100000">
                                          <p:val>
                                            <p:strVal val="#ppt_w"/>
                                          </p:val>
                                        </p:tav>
                                      </p:tavLst>
                                    </p:anim>
                                    <p:anim calcmode="lin" valueType="num">
                                      <p:cBhvr>
                                        <p:cTn id="31"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E:\PPS  EXCLUSIVOS\- Esencia divina\Imágenes\22 - 01d716ef5d58b9a59225a71df386823f.jpg"/>
          <p:cNvPicPr>
            <a:picLocks noChangeAspect="1" noChangeArrowheads="1"/>
          </p:cNvPicPr>
          <p:nvPr/>
        </p:nvPicPr>
        <p:blipFill>
          <a:blip r:embed="rId2" cstate="print"/>
          <a:stretch>
            <a:fillRect/>
          </a:stretch>
        </p:blipFill>
        <p:spPr bwMode="auto">
          <a:xfrm>
            <a:off x="0" y="0"/>
            <a:ext cx="9144000" cy="5730876"/>
          </a:xfrm>
          <a:prstGeom prst="rect">
            <a:avLst/>
          </a:prstGeom>
          <a:noFill/>
          <a:ln w="9525">
            <a:noFill/>
            <a:miter lim="800000"/>
            <a:headEnd/>
            <a:tailEnd/>
          </a:ln>
        </p:spPr>
      </p:pic>
      <p:sp>
        <p:nvSpPr>
          <p:cNvPr id="8" name="7 Triángulo rectángulo"/>
          <p:cNvSpPr/>
          <p:nvPr/>
        </p:nvSpPr>
        <p:spPr>
          <a:xfrm>
            <a:off x="0" y="0"/>
            <a:ext cx="9144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flipH="1" flipV="1">
            <a:off x="0" y="0"/>
            <a:ext cx="9144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CuadroTexto"/>
          <p:cNvSpPr txBox="1"/>
          <p:nvPr/>
        </p:nvSpPr>
        <p:spPr>
          <a:xfrm>
            <a:off x="539552" y="436966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17 de ese mismo mes estalló el Motín de Aranjuez, que hizo caer a Godoy y Carlos IV y sería el preludio de la Guerra de Independencia contra Francia, iniciada con el Levantamiento del 2 de mayo en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wedge/>
      </p:transition>
    </mc:Choice>
    <mc:Fallback xmlns="">
      <p:transition spd="slow" advTm="26000">
        <p:wedg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1029"/>
                                        </p:tgtEl>
                                        <p:attrNameLst>
                                          <p:attrName>style.visibility</p:attrName>
                                        </p:attrNameLst>
                                      </p:cBhvr>
                                      <p:to>
                                        <p:strVal val="visible"/>
                                      </p:to>
                                    </p:set>
                                    <p:anim calcmode="lin" valueType="num">
                                      <p:cBhvr>
                                        <p:cTn id="13" dur="5000" fill="hold"/>
                                        <p:tgtEl>
                                          <p:spTgt spid="1029"/>
                                        </p:tgtEl>
                                        <p:attrNameLst>
                                          <p:attrName>ppt_w</p:attrName>
                                        </p:attrNameLst>
                                      </p:cBhvr>
                                      <p:tavLst>
                                        <p:tav tm="0">
                                          <p:val>
                                            <p:strVal val="4/3*#ppt_w"/>
                                          </p:val>
                                        </p:tav>
                                        <p:tav tm="100000">
                                          <p:val>
                                            <p:strVal val="#ppt_w"/>
                                          </p:val>
                                        </p:tav>
                                      </p:tavLst>
                                    </p:anim>
                                    <p:anim calcmode="lin" valueType="num">
                                      <p:cBhvr>
                                        <p:cTn id="14" dur="5000" fill="hold"/>
                                        <p:tgtEl>
                                          <p:spTgt spid="1029"/>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Birds_Storks_Sky_Beak_475404"/>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Trapecio"/>
          <p:cNvSpPr/>
          <p:nvPr/>
        </p:nvSpPr>
        <p:spPr>
          <a:xfrm>
            <a:off x="0" y="2799293"/>
            <a:ext cx="9144000" cy="2915708"/>
          </a:xfrm>
          <a:prstGeom prst="trapezoid">
            <a:avLst>
              <a:gd name="adj" fmla="val 70364"/>
            </a:avLst>
          </a:prstGeom>
          <a:gradFill flip="none" rotWithShape="1">
            <a:gsLst>
              <a:gs pos="0">
                <a:srgbClr val="D6B19C"/>
              </a:gs>
              <a:gs pos="30000">
                <a:srgbClr val="D49E6C">
                  <a:alpha val="80000"/>
                </a:srgbClr>
              </a:gs>
              <a:gs pos="70000">
                <a:srgbClr val="A65528"/>
              </a:gs>
              <a:gs pos="100000">
                <a:srgbClr val="663012"/>
              </a:gs>
            </a:gsLst>
            <a:path path="circle">
              <a:fillToRect l="100000" t="100000"/>
            </a:path>
            <a:tileRect r="-100000" b="-100000"/>
          </a:gra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7" name="6 Combinar"/>
          <p:cNvSpPr/>
          <p:nvPr/>
        </p:nvSpPr>
        <p:spPr>
          <a:xfrm rot="16200000">
            <a:off x="-1821656" y="1821656"/>
            <a:ext cx="5715000" cy="2071688"/>
          </a:xfrm>
          <a:prstGeom prst="flowChartMerge">
            <a:avLst/>
          </a:prstGeom>
          <a:gradFill flip="none" rotWithShape="1">
            <a:gsLst>
              <a:gs pos="0">
                <a:srgbClr val="D6B19C"/>
              </a:gs>
              <a:gs pos="30000">
                <a:srgbClr val="D49E6C">
                  <a:alpha val="80000"/>
                </a:srgbClr>
              </a:gs>
              <a:gs pos="70000">
                <a:srgbClr val="A65528"/>
              </a:gs>
              <a:gs pos="100000">
                <a:srgbClr val="663012"/>
              </a:gs>
            </a:gsLst>
            <a:path path="circle">
              <a:fillToRect l="100000" t="100000"/>
            </a:path>
            <a:tileRect r="-100000" b="-100000"/>
          </a:gra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6" name="5 Trapecio"/>
          <p:cNvSpPr/>
          <p:nvPr/>
        </p:nvSpPr>
        <p:spPr>
          <a:xfrm flipV="1">
            <a:off x="0" y="0"/>
            <a:ext cx="9144000" cy="2799292"/>
          </a:xfrm>
          <a:prstGeom prst="trapezoid">
            <a:avLst>
              <a:gd name="adj" fmla="val 73629"/>
            </a:avLst>
          </a:prstGeom>
          <a:gradFill flip="none" rotWithShape="1">
            <a:gsLst>
              <a:gs pos="0">
                <a:srgbClr val="D6B19C"/>
              </a:gs>
              <a:gs pos="30000">
                <a:srgbClr val="D49E6C">
                  <a:alpha val="80000"/>
                </a:srgbClr>
              </a:gs>
              <a:gs pos="70000">
                <a:srgbClr val="A65528"/>
              </a:gs>
              <a:gs pos="100000">
                <a:srgbClr val="663012"/>
              </a:gs>
            </a:gsLst>
            <a:path path="circle">
              <a:fillToRect l="100000" t="100000"/>
            </a:path>
            <a:tileRect r="-100000" b="-100000"/>
          </a:gra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8" name="7 Combinar"/>
          <p:cNvSpPr/>
          <p:nvPr/>
        </p:nvSpPr>
        <p:spPr>
          <a:xfrm rot="16200000" flipV="1">
            <a:off x="5250657" y="1821657"/>
            <a:ext cx="5715000" cy="2071687"/>
          </a:xfrm>
          <a:prstGeom prst="flowChartMerge">
            <a:avLst/>
          </a:prstGeom>
          <a:gradFill flip="none" rotWithShape="1">
            <a:gsLst>
              <a:gs pos="0">
                <a:srgbClr val="D6B19C"/>
              </a:gs>
              <a:gs pos="30000">
                <a:srgbClr val="D49E6C">
                  <a:alpha val="80000"/>
                </a:srgbClr>
              </a:gs>
              <a:gs pos="70000">
                <a:srgbClr val="A65528"/>
              </a:gs>
              <a:gs pos="100000">
                <a:srgbClr val="663012"/>
              </a:gs>
            </a:gsLst>
            <a:path path="circle">
              <a:fillToRect l="100000" t="100000"/>
            </a:path>
            <a:tileRect r="-100000" b="-100000"/>
          </a:gra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prstClr val="white"/>
              </a:solidFill>
            </a:endParaRPr>
          </a:p>
        </p:txBody>
      </p:sp>
      <p:sp>
        <p:nvSpPr>
          <p:cNvPr id="10" name="9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17 de marzo de 1808 comenzó el llamado Motín de Aranjuez. Los partidarios del Príncipe de Asturias provocaron un levantamiento contra el rey Carlos IV y su valido Godoy. Este suceso acabó con la detención del valido y la abdicación del rey en su hijo el rey felón Fernando VII.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rism/>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
                                          </p:val>
                                        </p:tav>
                                      </p:tavLst>
                                    </p:anim>
                                    <p:anim calcmode="lin" valueType="num">
                                      <p:cBhvr>
                                        <p:cTn id="13" dur="5000"/>
                                        <p:tgtEl>
                                          <p:spTgt spid="6"/>
                                        </p:tgtEl>
                                        <p:attrNameLst>
                                          <p:attrName>ppt_y</p:attrName>
                                        </p:attrNameLst>
                                      </p:cBhvr>
                                      <p:tavLst>
                                        <p:tav tm="0">
                                          <p:val>
                                            <p:strVal val="ppt_y"/>
                                          </p:val>
                                        </p:tav>
                                        <p:tav tm="100000">
                                          <p:val>
                                            <p:strVal val="ppt_y-ppt_h/2"/>
                                          </p:val>
                                        </p:tav>
                                      </p:tavLst>
                                    </p:anim>
                                    <p:anim calcmode="lin" valueType="num">
                                      <p:cBhvr>
                                        <p:cTn id="14" dur="5000"/>
                                        <p:tgtEl>
                                          <p:spTgt spid="6"/>
                                        </p:tgtEl>
                                        <p:attrNameLst>
                                          <p:attrName>ppt_w</p:attrName>
                                        </p:attrNameLst>
                                      </p:cBhvr>
                                      <p:tavLst>
                                        <p:tav tm="0">
                                          <p:val>
                                            <p:strVal val="ppt_w"/>
                                          </p:val>
                                        </p:tav>
                                        <p:tav tm="100000">
                                          <p:val>
                                            <p:strVal val="ppt_w"/>
                                          </p:val>
                                        </p:tav>
                                      </p:tavLst>
                                    </p:anim>
                                    <p:anim calcmode="lin" valueType="num">
                                      <p:cBhvr>
                                        <p:cTn id="15" dur="5000"/>
                                        <p:tgtEl>
                                          <p:spTgt spid="6"/>
                                        </p:tgtEl>
                                        <p:attrNameLst>
                                          <p:attrName>ppt_h</p:attrName>
                                        </p:attrNameLst>
                                      </p:cBhvr>
                                      <p:tavLst>
                                        <p:tav tm="0">
                                          <p:val>
                                            <p:strVal val="ppt_h"/>
                                          </p:val>
                                        </p:tav>
                                        <p:tav tm="100000">
                                          <p:val>
                                            <p:fltVal val="0"/>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ppt_w/2"/>
                                          </p:val>
                                        </p:tav>
                                      </p:tavLst>
                                    </p:anim>
                                    <p:anim calcmode="lin" valueType="num">
                                      <p:cBhvr>
                                        <p:cTn id="25" dur="5000"/>
                                        <p:tgtEl>
                                          <p:spTgt spid="8"/>
                                        </p:tgtEl>
                                        <p:attrNameLst>
                                          <p:attrName>ppt_y</p:attrName>
                                        </p:attrNameLst>
                                      </p:cBhvr>
                                      <p:tavLst>
                                        <p:tav tm="0">
                                          <p:val>
                                            <p:strVal val="ppt_y"/>
                                          </p:val>
                                        </p:tav>
                                        <p:tav tm="100000">
                                          <p:val>
                                            <p:strVal val="ppt_y"/>
                                          </p:val>
                                        </p:tav>
                                      </p:tavLst>
                                    </p:anim>
                                    <p:anim calcmode="lin" valueType="num">
                                      <p:cBhvr>
                                        <p:cTn id="26" dur="5000"/>
                                        <p:tgtEl>
                                          <p:spTgt spid="8"/>
                                        </p:tgtEl>
                                        <p:attrNameLst>
                                          <p:attrName>ppt_w</p:attrName>
                                        </p:attrNameLst>
                                      </p:cBhvr>
                                      <p:tavLst>
                                        <p:tav tm="0">
                                          <p:val>
                                            <p:strVal val="ppt_w"/>
                                          </p:val>
                                        </p:tav>
                                        <p:tav tm="100000">
                                          <p:val>
                                            <p:fltVal val="0"/>
                                          </p:val>
                                        </p:tav>
                                      </p:tavLst>
                                    </p:anim>
                                    <p:anim calcmode="lin" valueType="num">
                                      <p:cBhvr>
                                        <p:cTn id="27" dur="5000"/>
                                        <p:tgtEl>
                                          <p:spTgt spid="8"/>
                                        </p:tgtEl>
                                        <p:attrNameLst>
                                          <p:attrName>ppt_h</p:attrName>
                                        </p:attrNameLst>
                                      </p:cBhvr>
                                      <p:tavLst>
                                        <p:tav tm="0">
                                          <p:val>
                                            <p:strVal val="ppt_h"/>
                                          </p:val>
                                        </p:tav>
                                        <p:tav tm="100000">
                                          <p:val>
                                            <p:strVal val="ppt_h"/>
                                          </p:val>
                                        </p:tav>
                                      </p:tavLst>
                                    </p:anim>
                                    <p:set>
                                      <p:cBhvr>
                                        <p:cTn id="28" dur="1" fill="hold">
                                          <p:stCondLst>
                                            <p:cond delay="4999"/>
                                          </p:stCondLst>
                                        </p:cTn>
                                        <p:tgtEl>
                                          <p:spTgt spid="8"/>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outHorizontal)">
                                      <p:cBhvr>
                                        <p:cTn id="31" dur="5000"/>
                                        <p:tgtEl>
                                          <p:spTgt spid="11"/>
                                        </p:tgtEl>
                                      </p:cBhvr>
                                    </p:animEffect>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0" fill="hold"/>
                                        <p:tgtEl>
                                          <p:spTgt spid="11"/>
                                        </p:tgtEl>
                                        <p:attrNameLst>
                                          <p:attrName>ppt_w</p:attrName>
                                        </p:attrNameLst>
                                      </p:cBhvr>
                                      <p:tavLst>
                                        <p:tav tm="0">
                                          <p:val>
                                            <p:fltVal val="0"/>
                                          </p:val>
                                        </p:tav>
                                        <p:tav tm="100000">
                                          <p:val>
                                            <p:strVal val="#ppt_w"/>
                                          </p:val>
                                        </p:tav>
                                      </p:tavLst>
                                    </p:anim>
                                    <p:anim calcmode="lin" valueType="num">
                                      <p:cBhvr>
                                        <p:cTn id="35" dur="5000" fill="hold"/>
                                        <p:tgtEl>
                                          <p:spTgt spid="11"/>
                                        </p:tgtEl>
                                        <p:attrNameLst>
                                          <p:attrName>ppt_h</p:attrName>
                                        </p:attrNameLst>
                                      </p:cBhvr>
                                      <p:tavLst>
                                        <p:tav tm="0">
                                          <p:val>
                                            <p:fltVal val="0"/>
                                          </p:val>
                                        </p:tav>
                                        <p:tav tm="100000">
                                          <p:val>
                                            <p:strVal val="#ppt_h"/>
                                          </p:val>
                                        </p:tav>
                                      </p:tavLst>
                                    </p:anim>
                                  </p:childTnLst>
                                </p:cTn>
                              </p:par>
                            </p:childTnLst>
                          </p:cTn>
                        </p:par>
                        <p:par>
                          <p:cTn id="36" fill="hold">
                            <p:stCondLst>
                              <p:cond delay="5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000"/>
                                        <p:tgtEl>
                                          <p:spTgt spid="10"/>
                                        </p:tgtEl>
                                      </p:cBhvr>
                                    </p:animEffect>
                                    <p:anim calcmode="lin" valueType="num">
                                      <p:cBhvr>
                                        <p:cTn id="40" dur="1000" fill="hold"/>
                                        <p:tgtEl>
                                          <p:spTgt spid="10"/>
                                        </p:tgtEl>
                                        <p:attrNameLst>
                                          <p:attrName>ppt_x</p:attrName>
                                        </p:attrNameLst>
                                      </p:cBhvr>
                                      <p:tavLst>
                                        <p:tav tm="0">
                                          <p:val>
                                            <p:strVal val="#ppt_x-.1"/>
                                          </p:val>
                                        </p:tav>
                                        <p:tav tm="100000">
                                          <p:val>
                                            <p:strVal val="#ppt_x"/>
                                          </p:val>
                                        </p:tav>
                                      </p:tavLst>
                                    </p:anim>
                                    <p:anim calcmode="lin" valueType="num">
                                      <p:cBhvr>
                                        <p:cTn id="4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307832-Lastochka"/>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10" name="9 Triángulo rectángulo"/>
          <p:cNvSpPr/>
          <p:nvPr/>
        </p:nvSpPr>
        <p:spPr>
          <a:xfrm>
            <a:off x="0" y="5292"/>
            <a:ext cx="9144000" cy="5715000"/>
          </a:xfrm>
          <a:prstGeom prst="rtTriangle">
            <a:avLst/>
          </a:prstGeom>
          <a:solidFill>
            <a:schemeClr val="bg1">
              <a:alpha val="80000"/>
            </a:schemeClr>
          </a:solidFill>
          <a:ln>
            <a:solidFill>
              <a:schemeClr val="tx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6" name="15 Triángulo rectángulo"/>
          <p:cNvSpPr/>
          <p:nvPr/>
        </p:nvSpPr>
        <p:spPr>
          <a:xfrm>
            <a:off x="0" y="0"/>
            <a:ext cx="7740650" cy="5715000"/>
          </a:xfrm>
          <a:prstGeom prst="rtTriangle">
            <a:avLst/>
          </a:prstGeom>
          <a:solidFill>
            <a:schemeClr val="bg1">
              <a:alpha val="70000"/>
            </a:schemeClr>
          </a:solidFill>
          <a:ln>
            <a:solidFill>
              <a:schemeClr val="tx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7" name="16 Triángulo rectángulo"/>
          <p:cNvSpPr/>
          <p:nvPr/>
        </p:nvSpPr>
        <p:spPr>
          <a:xfrm>
            <a:off x="1" y="0"/>
            <a:ext cx="6875463" cy="5715000"/>
          </a:xfrm>
          <a:prstGeom prst="rtTriangle">
            <a:avLst/>
          </a:prstGeom>
          <a:solidFill>
            <a:schemeClr val="bg1">
              <a:alpha val="60000"/>
            </a:schemeClr>
          </a:solidFill>
          <a:ln>
            <a:solidFill>
              <a:schemeClr val="tx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8" name="17 Triángulo rectángulo"/>
          <p:cNvSpPr/>
          <p:nvPr/>
        </p:nvSpPr>
        <p:spPr>
          <a:xfrm>
            <a:off x="1" y="0"/>
            <a:ext cx="6011863" cy="5715000"/>
          </a:xfrm>
          <a:prstGeom prst="rtTriangle">
            <a:avLst/>
          </a:prstGeom>
          <a:solidFill>
            <a:schemeClr val="bg1">
              <a:alpha val="50000"/>
            </a:schemeClr>
          </a:solidFill>
          <a:ln>
            <a:solidFill>
              <a:schemeClr val="tx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9" name="18 Triángulo rectángulo"/>
          <p:cNvSpPr/>
          <p:nvPr/>
        </p:nvSpPr>
        <p:spPr>
          <a:xfrm>
            <a:off x="33339" y="5292"/>
            <a:ext cx="5362575" cy="5715000"/>
          </a:xfrm>
          <a:prstGeom prst="rtTriangle">
            <a:avLst/>
          </a:prstGeom>
          <a:solidFill>
            <a:schemeClr val="bg1">
              <a:alpha val="40000"/>
            </a:schemeClr>
          </a:solidFill>
          <a:ln>
            <a:solidFill>
              <a:schemeClr val="tx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20" name="19 Triángulo rectángulo"/>
          <p:cNvSpPr/>
          <p:nvPr/>
        </p:nvSpPr>
        <p:spPr>
          <a:xfrm rot="10800000">
            <a:off x="-73025" y="0"/>
            <a:ext cx="9215438" cy="5739694"/>
          </a:xfrm>
          <a:prstGeom prst="rtTriangle">
            <a:avLst/>
          </a:prstGeom>
          <a:solidFill>
            <a:schemeClr val="bg1">
              <a:alpha val="80000"/>
            </a:schemeClr>
          </a:solidFill>
          <a:ln>
            <a:solidFill>
              <a:schemeClr val="tx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21" name="20 Triángulo rectángulo"/>
          <p:cNvSpPr/>
          <p:nvPr/>
        </p:nvSpPr>
        <p:spPr>
          <a:xfrm rot="10800000">
            <a:off x="1438275" y="0"/>
            <a:ext cx="7740650" cy="5752042"/>
          </a:xfrm>
          <a:prstGeom prst="rtTriangle">
            <a:avLst/>
          </a:prstGeom>
          <a:solidFill>
            <a:schemeClr val="bg1">
              <a:alpha val="70000"/>
            </a:schemeClr>
          </a:solidFill>
          <a:ln>
            <a:solidFill>
              <a:schemeClr val="tx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22" name="21 Triángulo rectángulo"/>
          <p:cNvSpPr/>
          <p:nvPr/>
        </p:nvSpPr>
        <p:spPr>
          <a:xfrm rot="10800000">
            <a:off x="2301875" y="0"/>
            <a:ext cx="6877050" cy="5752042"/>
          </a:xfrm>
          <a:prstGeom prst="rtTriangle">
            <a:avLst/>
          </a:prstGeom>
          <a:solidFill>
            <a:schemeClr val="bg1">
              <a:alpha val="60000"/>
            </a:schemeClr>
          </a:solidFill>
          <a:ln>
            <a:solidFill>
              <a:schemeClr val="tx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23" name="22 Triángulo rectángulo"/>
          <p:cNvSpPr/>
          <p:nvPr/>
        </p:nvSpPr>
        <p:spPr>
          <a:xfrm rot="10800000">
            <a:off x="3165475" y="0"/>
            <a:ext cx="6013450" cy="5715000"/>
          </a:xfrm>
          <a:prstGeom prst="rtTriangle">
            <a:avLst/>
          </a:prstGeom>
          <a:solidFill>
            <a:schemeClr val="bg1">
              <a:alpha val="50000"/>
            </a:schemeClr>
          </a:solidFill>
          <a:ln>
            <a:solidFill>
              <a:schemeClr val="tx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24" name="23 Triángulo rectángulo"/>
          <p:cNvSpPr/>
          <p:nvPr/>
        </p:nvSpPr>
        <p:spPr>
          <a:xfrm rot="10800000">
            <a:off x="3778249" y="0"/>
            <a:ext cx="5364163" cy="5690306"/>
          </a:xfrm>
          <a:prstGeom prst="rtTriangle">
            <a:avLst/>
          </a:prstGeom>
          <a:solidFill>
            <a:schemeClr val="bg1">
              <a:alpha val="40000"/>
            </a:schemeClr>
          </a:solidFill>
          <a:ln>
            <a:solidFill>
              <a:schemeClr val="tx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3" name="12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mientras la familia real española se encontraba preocupada por sus insuperables problemas internos, los españoles contemplaban atónitos aquel triste espectáculo y se entretenían en ponerse al lado de uno u otro, el general </a:t>
            </a:r>
            <a:r>
              <a:rPr lang="es-ES" i="1" dirty="0" err="1" smtClean="0">
                <a:effectLst>
                  <a:glow rad="101600">
                    <a:srgbClr val="C00000">
                      <a:alpha val="60000"/>
                    </a:srgbClr>
                  </a:glow>
                  <a:outerShdw blurRad="38100" dist="38100" dir="2700000" algn="tl">
                    <a:srgbClr val="000000">
                      <a:alpha val="43137"/>
                    </a:srgbClr>
                  </a:outerShdw>
                </a:effectLst>
              </a:rPr>
              <a:t>Junot</a:t>
            </a:r>
            <a:r>
              <a:rPr lang="es-ES" i="1" dirty="0" smtClean="0">
                <a:effectLst>
                  <a:glow rad="101600">
                    <a:srgbClr val="C00000">
                      <a:alpha val="60000"/>
                    </a:srgbClr>
                  </a:glow>
                  <a:outerShdw blurRad="38100" dist="38100" dir="2700000" algn="tl">
                    <a:srgbClr val="000000">
                      <a:alpha val="43137"/>
                    </a:srgbClr>
                  </a:outerShdw>
                </a:effectLst>
              </a:rPr>
              <a:t>, entra a primeros del año 1808, en España con otros treinta mil hombres.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prism/>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10"/>
                                        </p:tgtEl>
                                        <p:attrNameLst>
                                          <p:attrName>ppt_x</p:attrName>
                                        </p:attrNameLst>
                                      </p:cBhvr>
                                      <p:tavLst>
                                        <p:tav tm="0">
                                          <p:val>
                                            <p:strVal val="ppt_x"/>
                                          </p:val>
                                        </p:tav>
                                        <p:tav tm="100000">
                                          <p:val>
                                            <p:strVal val="ppt_x-ppt_w/2"/>
                                          </p:val>
                                        </p:tav>
                                      </p:tavLst>
                                    </p:anim>
                                    <p:anim calcmode="lin" valueType="num">
                                      <p:cBhvr>
                                        <p:cTn id="7" dur="5000"/>
                                        <p:tgtEl>
                                          <p:spTgt spid="10"/>
                                        </p:tgtEl>
                                        <p:attrNameLst>
                                          <p:attrName>ppt_y</p:attrName>
                                        </p:attrNameLst>
                                      </p:cBhvr>
                                      <p:tavLst>
                                        <p:tav tm="0">
                                          <p:val>
                                            <p:strVal val="ppt_y"/>
                                          </p:val>
                                        </p:tav>
                                        <p:tav tm="100000">
                                          <p:val>
                                            <p:strVal val="ppt_y"/>
                                          </p:val>
                                        </p:tav>
                                      </p:tavLst>
                                    </p:anim>
                                    <p:anim calcmode="lin" valueType="num">
                                      <p:cBhvr>
                                        <p:cTn id="8" dur="5000"/>
                                        <p:tgtEl>
                                          <p:spTgt spid="10"/>
                                        </p:tgtEl>
                                        <p:attrNameLst>
                                          <p:attrName>ppt_w</p:attrName>
                                        </p:attrNameLst>
                                      </p:cBhvr>
                                      <p:tavLst>
                                        <p:tav tm="0">
                                          <p:val>
                                            <p:strVal val="ppt_w"/>
                                          </p:val>
                                        </p:tav>
                                        <p:tav tm="100000">
                                          <p:val>
                                            <p:fltVal val="0"/>
                                          </p:val>
                                        </p:tav>
                                      </p:tavLst>
                                    </p:anim>
                                    <p:anim calcmode="lin" valueType="num">
                                      <p:cBhvr>
                                        <p:cTn id="9" dur="5000"/>
                                        <p:tgtEl>
                                          <p:spTgt spid="10"/>
                                        </p:tgtEl>
                                        <p:attrNameLst>
                                          <p:attrName>ppt_h</p:attrName>
                                        </p:attrNameLst>
                                      </p:cBhvr>
                                      <p:tavLst>
                                        <p:tav tm="0">
                                          <p:val>
                                            <p:strVal val="ppt_h"/>
                                          </p:val>
                                        </p:tav>
                                        <p:tav tm="100000">
                                          <p:val>
                                            <p:strVal val="ppt_h"/>
                                          </p:val>
                                        </p:tav>
                                      </p:tavLst>
                                    </p:anim>
                                    <p:set>
                                      <p:cBhvr>
                                        <p:cTn id="10" dur="1" fill="hold">
                                          <p:stCondLst>
                                            <p:cond delay="4999"/>
                                          </p:stCondLst>
                                        </p:cTn>
                                        <p:tgtEl>
                                          <p:spTgt spid="10"/>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19"/>
                                        </p:tgtEl>
                                        <p:attrNameLst>
                                          <p:attrName>ppt_x</p:attrName>
                                        </p:attrNameLst>
                                      </p:cBhvr>
                                      <p:tavLst>
                                        <p:tav tm="0">
                                          <p:val>
                                            <p:strVal val="ppt_x"/>
                                          </p:val>
                                        </p:tav>
                                        <p:tav tm="100000">
                                          <p:val>
                                            <p:strVal val="ppt_x-ppt_w/2"/>
                                          </p:val>
                                        </p:tav>
                                      </p:tavLst>
                                    </p:anim>
                                    <p:anim calcmode="lin" valueType="num">
                                      <p:cBhvr>
                                        <p:cTn id="13" dur="5000"/>
                                        <p:tgtEl>
                                          <p:spTgt spid="19"/>
                                        </p:tgtEl>
                                        <p:attrNameLst>
                                          <p:attrName>ppt_y</p:attrName>
                                        </p:attrNameLst>
                                      </p:cBhvr>
                                      <p:tavLst>
                                        <p:tav tm="0">
                                          <p:val>
                                            <p:strVal val="ppt_y"/>
                                          </p:val>
                                        </p:tav>
                                        <p:tav tm="100000">
                                          <p:val>
                                            <p:strVal val="ppt_y"/>
                                          </p:val>
                                        </p:tav>
                                      </p:tavLst>
                                    </p:anim>
                                    <p:anim calcmode="lin" valueType="num">
                                      <p:cBhvr>
                                        <p:cTn id="14" dur="5000"/>
                                        <p:tgtEl>
                                          <p:spTgt spid="19"/>
                                        </p:tgtEl>
                                        <p:attrNameLst>
                                          <p:attrName>ppt_w</p:attrName>
                                        </p:attrNameLst>
                                      </p:cBhvr>
                                      <p:tavLst>
                                        <p:tav tm="0">
                                          <p:val>
                                            <p:strVal val="ppt_w"/>
                                          </p:val>
                                        </p:tav>
                                        <p:tav tm="100000">
                                          <p:val>
                                            <p:fltVal val="0"/>
                                          </p:val>
                                        </p:tav>
                                      </p:tavLst>
                                    </p:anim>
                                    <p:anim calcmode="lin" valueType="num">
                                      <p:cBhvr>
                                        <p:cTn id="15" dur="5000"/>
                                        <p:tgtEl>
                                          <p:spTgt spid="19"/>
                                        </p:tgtEl>
                                        <p:attrNameLst>
                                          <p:attrName>ppt_h</p:attrName>
                                        </p:attrNameLst>
                                      </p:cBhvr>
                                      <p:tavLst>
                                        <p:tav tm="0">
                                          <p:val>
                                            <p:strVal val="ppt_h"/>
                                          </p:val>
                                        </p:tav>
                                        <p:tav tm="100000">
                                          <p:val>
                                            <p:strVal val="ppt_h"/>
                                          </p:val>
                                        </p:tav>
                                      </p:tavLst>
                                    </p:anim>
                                    <p:set>
                                      <p:cBhvr>
                                        <p:cTn id="16" dur="1" fill="hold">
                                          <p:stCondLst>
                                            <p:cond delay="4999"/>
                                          </p:stCondLst>
                                        </p:cTn>
                                        <p:tgtEl>
                                          <p:spTgt spid="19"/>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18"/>
                                        </p:tgtEl>
                                        <p:attrNameLst>
                                          <p:attrName>ppt_x</p:attrName>
                                        </p:attrNameLst>
                                      </p:cBhvr>
                                      <p:tavLst>
                                        <p:tav tm="0">
                                          <p:val>
                                            <p:strVal val="ppt_x"/>
                                          </p:val>
                                        </p:tav>
                                        <p:tav tm="100000">
                                          <p:val>
                                            <p:strVal val="ppt_x-ppt_w/2"/>
                                          </p:val>
                                        </p:tav>
                                      </p:tavLst>
                                    </p:anim>
                                    <p:anim calcmode="lin" valueType="num">
                                      <p:cBhvr>
                                        <p:cTn id="19" dur="5000"/>
                                        <p:tgtEl>
                                          <p:spTgt spid="18"/>
                                        </p:tgtEl>
                                        <p:attrNameLst>
                                          <p:attrName>ppt_y</p:attrName>
                                        </p:attrNameLst>
                                      </p:cBhvr>
                                      <p:tavLst>
                                        <p:tav tm="0">
                                          <p:val>
                                            <p:strVal val="ppt_y"/>
                                          </p:val>
                                        </p:tav>
                                        <p:tav tm="100000">
                                          <p:val>
                                            <p:strVal val="ppt_y"/>
                                          </p:val>
                                        </p:tav>
                                      </p:tavLst>
                                    </p:anim>
                                    <p:anim calcmode="lin" valueType="num">
                                      <p:cBhvr>
                                        <p:cTn id="20" dur="5000"/>
                                        <p:tgtEl>
                                          <p:spTgt spid="18"/>
                                        </p:tgtEl>
                                        <p:attrNameLst>
                                          <p:attrName>ppt_w</p:attrName>
                                        </p:attrNameLst>
                                      </p:cBhvr>
                                      <p:tavLst>
                                        <p:tav tm="0">
                                          <p:val>
                                            <p:strVal val="ppt_w"/>
                                          </p:val>
                                        </p:tav>
                                        <p:tav tm="100000">
                                          <p:val>
                                            <p:fltVal val="0"/>
                                          </p:val>
                                        </p:tav>
                                      </p:tavLst>
                                    </p:anim>
                                    <p:anim calcmode="lin" valueType="num">
                                      <p:cBhvr>
                                        <p:cTn id="21" dur="5000"/>
                                        <p:tgtEl>
                                          <p:spTgt spid="18"/>
                                        </p:tgtEl>
                                        <p:attrNameLst>
                                          <p:attrName>ppt_h</p:attrName>
                                        </p:attrNameLst>
                                      </p:cBhvr>
                                      <p:tavLst>
                                        <p:tav tm="0">
                                          <p:val>
                                            <p:strVal val="ppt_h"/>
                                          </p:val>
                                        </p:tav>
                                        <p:tav tm="100000">
                                          <p:val>
                                            <p:strVal val="ppt_h"/>
                                          </p:val>
                                        </p:tav>
                                      </p:tavLst>
                                    </p:anim>
                                    <p:set>
                                      <p:cBhvr>
                                        <p:cTn id="22" dur="1" fill="hold">
                                          <p:stCondLst>
                                            <p:cond delay="4999"/>
                                          </p:stCondLst>
                                        </p:cTn>
                                        <p:tgtEl>
                                          <p:spTgt spid="18"/>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7"/>
                                        </p:tgtEl>
                                        <p:attrNameLst>
                                          <p:attrName>ppt_x</p:attrName>
                                        </p:attrNameLst>
                                      </p:cBhvr>
                                      <p:tavLst>
                                        <p:tav tm="0">
                                          <p:val>
                                            <p:strVal val="ppt_x"/>
                                          </p:val>
                                        </p:tav>
                                        <p:tav tm="100000">
                                          <p:val>
                                            <p:strVal val="ppt_x-ppt_w/2"/>
                                          </p:val>
                                        </p:tav>
                                      </p:tavLst>
                                    </p:anim>
                                    <p:anim calcmode="lin" valueType="num">
                                      <p:cBhvr>
                                        <p:cTn id="25" dur="5000"/>
                                        <p:tgtEl>
                                          <p:spTgt spid="17"/>
                                        </p:tgtEl>
                                        <p:attrNameLst>
                                          <p:attrName>ppt_y</p:attrName>
                                        </p:attrNameLst>
                                      </p:cBhvr>
                                      <p:tavLst>
                                        <p:tav tm="0">
                                          <p:val>
                                            <p:strVal val="ppt_y"/>
                                          </p:val>
                                        </p:tav>
                                        <p:tav tm="100000">
                                          <p:val>
                                            <p:strVal val="ppt_y"/>
                                          </p:val>
                                        </p:tav>
                                      </p:tavLst>
                                    </p:anim>
                                    <p:anim calcmode="lin" valueType="num">
                                      <p:cBhvr>
                                        <p:cTn id="26" dur="5000"/>
                                        <p:tgtEl>
                                          <p:spTgt spid="17"/>
                                        </p:tgtEl>
                                        <p:attrNameLst>
                                          <p:attrName>ppt_w</p:attrName>
                                        </p:attrNameLst>
                                      </p:cBhvr>
                                      <p:tavLst>
                                        <p:tav tm="0">
                                          <p:val>
                                            <p:strVal val="ppt_w"/>
                                          </p:val>
                                        </p:tav>
                                        <p:tav tm="100000">
                                          <p:val>
                                            <p:fltVal val="0"/>
                                          </p:val>
                                        </p:tav>
                                      </p:tavLst>
                                    </p:anim>
                                    <p:anim calcmode="lin" valueType="num">
                                      <p:cBhvr>
                                        <p:cTn id="27" dur="5000"/>
                                        <p:tgtEl>
                                          <p:spTgt spid="17"/>
                                        </p:tgtEl>
                                        <p:attrNameLst>
                                          <p:attrName>ppt_h</p:attrName>
                                        </p:attrNameLst>
                                      </p:cBhvr>
                                      <p:tavLst>
                                        <p:tav tm="0">
                                          <p:val>
                                            <p:strVal val="ppt_h"/>
                                          </p:val>
                                        </p:tav>
                                        <p:tav tm="100000">
                                          <p:val>
                                            <p:strVal val="ppt_h"/>
                                          </p:val>
                                        </p:tav>
                                      </p:tavLst>
                                    </p:anim>
                                    <p:set>
                                      <p:cBhvr>
                                        <p:cTn id="28" dur="1" fill="hold">
                                          <p:stCondLst>
                                            <p:cond delay="4999"/>
                                          </p:stCondLst>
                                        </p:cTn>
                                        <p:tgtEl>
                                          <p:spTgt spid="17"/>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5000"/>
                                        <p:tgtEl>
                                          <p:spTgt spid="16"/>
                                        </p:tgtEl>
                                        <p:attrNameLst>
                                          <p:attrName>ppt_x</p:attrName>
                                        </p:attrNameLst>
                                      </p:cBhvr>
                                      <p:tavLst>
                                        <p:tav tm="0">
                                          <p:val>
                                            <p:strVal val="ppt_x"/>
                                          </p:val>
                                        </p:tav>
                                        <p:tav tm="100000">
                                          <p:val>
                                            <p:strVal val="ppt_x-ppt_w/2"/>
                                          </p:val>
                                        </p:tav>
                                      </p:tavLst>
                                    </p:anim>
                                    <p:anim calcmode="lin" valueType="num">
                                      <p:cBhvr>
                                        <p:cTn id="31" dur="5000"/>
                                        <p:tgtEl>
                                          <p:spTgt spid="16"/>
                                        </p:tgtEl>
                                        <p:attrNameLst>
                                          <p:attrName>ppt_y</p:attrName>
                                        </p:attrNameLst>
                                      </p:cBhvr>
                                      <p:tavLst>
                                        <p:tav tm="0">
                                          <p:val>
                                            <p:strVal val="ppt_y"/>
                                          </p:val>
                                        </p:tav>
                                        <p:tav tm="100000">
                                          <p:val>
                                            <p:strVal val="ppt_y"/>
                                          </p:val>
                                        </p:tav>
                                      </p:tavLst>
                                    </p:anim>
                                    <p:anim calcmode="lin" valueType="num">
                                      <p:cBhvr>
                                        <p:cTn id="32" dur="5000"/>
                                        <p:tgtEl>
                                          <p:spTgt spid="16"/>
                                        </p:tgtEl>
                                        <p:attrNameLst>
                                          <p:attrName>ppt_w</p:attrName>
                                        </p:attrNameLst>
                                      </p:cBhvr>
                                      <p:tavLst>
                                        <p:tav tm="0">
                                          <p:val>
                                            <p:strVal val="ppt_w"/>
                                          </p:val>
                                        </p:tav>
                                        <p:tav tm="100000">
                                          <p:val>
                                            <p:fltVal val="0"/>
                                          </p:val>
                                        </p:tav>
                                      </p:tavLst>
                                    </p:anim>
                                    <p:anim calcmode="lin" valueType="num">
                                      <p:cBhvr>
                                        <p:cTn id="33" dur="5000"/>
                                        <p:tgtEl>
                                          <p:spTgt spid="16"/>
                                        </p:tgtEl>
                                        <p:attrNameLst>
                                          <p:attrName>ppt_h</p:attrName>
                                        </p:attrNameLst>
                                      </p:cBhvr>
                                      <p:tavLst>
                                        <p:tav tm="0">
                                          <p:val>
                                            <p:strVal val="ppt_h"/>
                                          </p:val>
                                        </p:tav>
                                        <p:tav tm="100000">
                                          <p:val>
                                            <p:strVal val="ppt_h"/>
                                          </p:val>
                                        </p:tav>
                                      </p:tavLst>
                                    </p:anim>
                                    <p:set>
                                      <p:cBhvr>
                                        <p:cTn id="34" dur="1" fill="hold">
                                          <p:stCondLst>
                                            <p:cond delay="4999"/>
                                          </p:stCondLst>
                                        </p:cTn>
                                        <p:tgtEl>
                                          <p:spTgt spid="16"/>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20"/>
                                        </p:tgtEl>
                                        <p:attrNameLst>
                                          <p:attrName>ppt_x</p:attrName>
                                        </p:attrNameLst>
                                      </p:cBhvr>
                                      <p:tavLst>
                                        <p:tav tm="0">
                                          <p:val>
                                            <p:strVal val="ppt_x"/>
                                          </p:val>
                                        </p:tav>
                                        <p:tav tm="100000">
                                          <p:val>
                                            <p:strVal val="ppt_x+ppt_w/2"/>
                                          </p:val>
                                        </p:tav>
                                      </p:tavLst>
                                    </p:anim>
                                    <p:anim calcmode="lin" valueType="num">
                                      <p:cBhvr>
                                        <p:cTn id="37" dur="5000"/>
                                        <p:tgtEl>
                                          <p:spTgt spid="20"/>
                                        </p:tgtEl>
                                        <p:attrNameLst>
                                          <p:attrName>ppt_y</p:attrName>
                                        </p:attrNameLst>
                                      </p:cBhvr>
                                      <p:tavLst>
                                        <p:tav tm="0">
                                          <p:val>
                                            <p:strVal val="ppt_y"/>
                                          </p:val>
                                        </p:tav>
                                        <p:tav tm="100000">
                                          <p:val>
                                            <p:strVal val="ppt_y"/>
                                          </p:val>
                                        </p:tav>
                                      </p:tavLst>
                                    </p:anim>
                                    <p:anim calcmode="lin" valueType="num">
                                      <p:cBhvr>
                                        <p:cTn id="38" dur="5000"/>
                                        <p:tgtEl>
                                          <p:spTgt spid="20"/>
                                        </p:tgtEl>
                                        <p:attrNameLst>
                                          <p:attrName>ppt_w</p:attrName>
                                        </p:attrNameLst>
                                      </p:cBhvr>
                                      <p:tavLst>
                                        <p:tav tm="0">
                                          <p:val>
                                            <p:strVal val="ppt_w"/>
                                          </p:val>
                                        </p:tav>
                                        <p:tav tm="100000">
                                          <p:val>
                                            <p:fltVal val="0"/>
                                          </p:val>
                                        </p:tav>
                                      </p:tavLst>
                                    </p:anim>
                                    <p:anim calcmode="lin" valueType="num">
                                      <p:cBhvr>
                                        <p:cTn id="39" dur="5000"/>
                                        <p:tgtEl>
                                          <p:spTgt spid="20"/>
                                        </p:tgtEl>
                                        <p:attrNameLst>
                                          <p:attrName>ppt_h</p:attrName>
                                        </p:attrNameLst>
                                      </p:cBhvr>
                                      <p:tavLst>
                                        <p:tav tm="0">
                                          <p:val>
                                            <p:strVal val="ppt_h"/>
                                          </p:val>
                                        </p:tav>
                                        <p:tav tm="100000">
                                          <p:val>
                                            <p:strVal val="ppt_h"/>
                                          </p:val>
                                        </p:tav>
                                      </p:tavLst>
                                    </p:anim>
                                    <p:set>
                                      <p:cBhvr>
                                        <p:cTn id="40" dur="1" fill="hold">
                                          <p:stCondLst>
                                            <p:cond delay="4999"/>
                                          </p:stCondLst>
                                        </p:cTn>
                                        <p:tgtEl>
                                          <p:spTgt spid="20"/>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5000"/>
                                        <p:tgtEl>
                                          <p:spTgt spid="21"/>
                                        </p:tgtEl>
                                        <p:attrNameLst>
                                          <p:attrName>ppt_x</p:attrName>
                                        </p:attrNameLst>
                                      </p:cBhvr>
                                      <p:tavLst>
                                        <p:tav tm="0">
                                          <p:val>
                                            <p:strVal val="ppt_x"/>
                                          </p:val>
                                        </p:tav>
                                        <p:tav tm="100000">
                                          <p:val>
                                            <p:strVal val="ppt_x+ppt_w/2"/>
                                          </p:val>
                                        </p:tav>
                                      </p:tavLst>
                                    </p:anim>
                                    <p:anim calcmode="lin" valueType="num">
                                      <p:cBhvr>
                                        <p:cTn id="43" dur="5000"/>
                                        <p:tgtEl>
                                          <p:spTgt spid="21"/>
                                        </p:tgtEl>
                                        <p:attrNameLst>
                                          <p:attrName>ppt_y</p:attrName>
                                        </p:attrNameLst>
                                      </p:cBhvr>
                                      <p:tavLst>
                                        <p:tav tm="0">
                                          <p:val>
                                            <p:strVal val="ppt_y"/>
                                          </p:val>
                                        </p:tav>
                                        <p:tav tm="100000">
                                          <p:val>
                                            <p:strVal val="ppt_y"/>
                                          </p:val>
                                        </p:tav>
                                      </p:tavLst>
                                    </p:anim>
                                    <p:anim calcmode="lin" valueType="num">
                                      <p:cBhvr>
                                        <p:cTn id="44" dur="5000"/>
                                        <p:tgtEl>
                                          <p:spTgt spid="21"/>
                                        </p:tgtEl>
                                        <p:attrNameLst>
                                          <p:attrName>ppt_w</p:attrName>
                                        </p:attrNameLst>
                                      </p:cBhvr>
                                      <p:tavLst>
                                        <p:tav tm="0">
                                          <p:val>
                                            <p:strVal val="ppt_w"/>
                                          </p:val>
                                        </p:tav>
                                        <p:tav tm="100000">
                                          <p:val>
                                            <p:fltVal val="0"/>
                                          </p:val>
                                        </p:tav>
                                      </p:tavLst>
                                    </p:anim>
                                    <p:anim calcmode="lin" valueType="num">
                                      <p:cBhvr>
                                        <p:cTn id="45" dur="5000"/>
                                        <p:tgtEl>
                                          <p:spTgt spid="21"/>
                                        </p:tgtEl>
                                        <p:attrNameLst>
                                          <p:attrName>ppt_h</p:attrName>
                                        </p:attrNameLst>
                                      </p:cBhvr>
                                      <p:tavLst>
                                        <p:tav tm="0">
                                          <p:val>
                                            <p:strVal val="ppt_h"/>
                                          </p:val>
                                        </p:tav>
                                        <p:tav tm="100000">
                                          <p:val>
                                            <p:strVal val="ppt_h"/>
                                          </p:val>
                                        </p:tav>
                                      </p:tavLst>
                                    </p:anim>
                                    <p:set>
                                      <p:cBhvr>
                                        <p:cTn id="46" dur="1" fill="hold">
                                          <p:stCondLst>
                                            <p:cond delay="4999"/>
                                          </p:stCondLst>
                                        </p:cTn>
                                        <p:tgtEl>
                                          <p:spTgt spid="21"/>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5000"/>
                                        <p:tgtEl>
                                          <p:spTgt spid="22"/>
                                        </p:tgtEl>
                                        <p:attrNameLst>
                                          <p:attrName>ppt_x</p:attrName>
                                        </p:attrNameLst>
                                      </p:cBhvr>
                                      <p:tavLst>
                                        <p:tav tm="0">
                                          <p:val>
                                            <p:strVal val="ppt_x"/>
                                          </p:val>
                                        </p:tav>
                                        <p:tav tm="100000">
                                          <p:val>
                                            <p:strVal val="ppt_x+ppt_w/2"/>
                                          </p:val>
                                        </p:tav>
                                      </p:tavLst>
                                    </p:anim>
                                    <p:anim calcmode="lin" valueType="num">
                                      <p:cBhvr>
                                        <p:cTn id="49" dur="5000"/>
                                        <p:tgtEl>
                                          <p:spTgt spid="22"/>
                                        </p:tgtEl>
                                        <p:attrNameLst>
                                          <p:attrName>ppt_y</p:attrName>
                                        </p:attrNameLst>
                                      </p:cBhvr>
                                      <p:tavLst>
                                        <p:tav tm="0">
                                          <p:val>
                                            <p:strVal val="ppt_y"/>
                                          </p:val>
                                        </p:tav>
                                        <p:tav tm="100000">
                                          <p:val>
                                            <p:strVal val="ppt_y"/>
                                          </p:val>
                                        </p:tav>
                                      </p:tavLst>
                                    </p:anim>
                                    <p:anim calcmode="lin" valueType="num">
                                      <p:cBhvr>
                                        <p:cTn id="50" dur="5000"/>
                                        <p:tgtEl>
                                          <p:spTgt spid="22"/>
                                        </p:tgtEl>
                                        <p:attrNameLst>
                                          <p:attrName>ppt_w</p:attrName>
                                        </p:attrNameLst>
                                      </p:cBhvr>
                                      <p:tavLst>
                                        <p:tav tm="0">
                                          <p:val>
                                            <p:strVal val="ppt_w"/>
                                          </p:val>
                                        </p:tav>
                                        <p:tav tm="100000">
                                          <p:val>
                                            <p:fltVal val="0"/>
                                          </p:val>
                                        </p:tav>
                                      </p:tavLst>
                                    </p:anim>
                                    <p:anim calcmode="lin" valueType="num">
                                      <p:cBhvr>
                                        <p:cTn id="51" dur="5000"/>
                                        <p:tgtEl>
                                          <p:spTgt spid="22"/>
                                        </p:tgtEl>
                                        <p:attrNameLst>
                                          <p:attrName>ppt_h</p:attrName>
                                        </p:attrNameLst>
                                      </p:cBhvr>
                                      <p:tavLst>
                                        <p:tav tm="0">
                                          <p:val>
                                            <p:strVal val="ppt_h"/>
                                          </p:val>
                                        </p:tav>
                                        <p:tav tm="100000">
                                          <p:val>
                                            <p:strVal val="ppt_h"/>
                                          </p:val>
                                        </p:tav>
                                      </p:tavLst>
                                    </p:anim>
                                    <p:set>
                                      <p:cBhvr>
                                        <p:cTn id="52" dur="1" fill="hold">
                                          <p:stCondLst>
                                            <p:cond delay="4999"/>
                                          </p:stCondLst>
                                        </p:cTn>
                                        <p:tgtEl>
                                          <p:spTgt spid="22"/>
                                        </p:tgtEl>
                                        <p:attrNameLst>
                                          <p:attrName>style.visibility</p:attrName>
                                        </p:attrNameLst>
                                      </p:cBhvr>
                                      <p:to>
                                        <p:strVal val="hidden"/>
                                      </p:to>
                                    </p:set>
                                  </p:childTnLst>
                                </p:cTn>
                              </p:par>
                              <p:par>
                                <p:cTn id="53" presetID="17" presetClass="exit" presetSubtype="2" fill="hold" nodeType="withEffect">
                                  <p:stCondLst>
                                    <p:cond delay="0"/>
                                  </p:stCondLst>
                                  <p:childTnLst>
                                    <p:anim calcmode="lin" valueType="num">
                                      <p:cBhvr>
                                        <p:cTn id="54" dur="5000"/>
                                        <p:tgtEl>
                                          <p:spTgt spid="23"/>
                                        </p:tgtEl>
                                        <p:attrNameLst>
                                          <p:attrName>ppt_x</p:attrName>
                                        </p:attrNameLst>
                                      </p:cBhvr>
                                      <p:tavLst>
                                        <p:tav tm="0">
                                          <p:val>
                                            <p:strVal val="ppt_x"/>
                                          </p:val>
                                        </p:tav>
                                        <p:tav tm="100000">
                                          <p:val>
                                            <p:strVal val="ppt_x+ppt_w/2"/>
                                          </p:val>
                                        </p:tav>
                                      </p:tavLst>
                                    </p:anim>
                                    <p:anim calcmode="lin" valueType="num">
                                      <p:cBhvr>
                                        <p:cTn id="55" dur="5000"/>
                                        <p:tgtEl>
                                          <p:spTgt spid="23"/>
                                        </p:tgtEl>
                                        <p:attrNameLst>
                                          <p:attrName>ppt_y</p:attrName>
                                        </p:attrNameLst>
                                      </p:cBhvr>
                                      <p:tavLst>
                                        <p:tav tm="0">
                                          <p:val>
                                            <p:strVal val="ppt_y"/>
                                          </p:val>
                                        </p:tav>
                                        <p:tav tm="100000">
                                          <p:val>
                                            <p:strVal val="ppt_y"/>
                                          </p:val>
                                        </p:tav>
                                      </p:tavLst>
                                    </p:anim>
                                    <p:anim calcmode="lin" valueType="num">
                                      <p:cBhvr>
                                        <p:cTn id="56" dur="5000"/>
                                        <p:tgtEl>
                                          <p:spTgt spid="23"/>
                                        </p:tgtEl>
                                        <p:attrNameLst>
                                          <p:attrName>ppt_w</p:attrName>
                                        </p:attrNameLst>
                                      </p:cBhvr>
                                      <p:tavLst>
                                        <p:tav tm="0">
                                          <p:val>
                                            <p:strVal val="ppt_w"/>
                                          </p:val>
                                        </p:tav>
                                        <p:tav tm="100000">
                                          <p:val>
                                            <p:fltVal val="0"/>
                                          </p:val>
                                        </p:tav>
                                      </p:tavLst>
                                    </p:anim>
                                    <p:anim calcmode="lin" valueType="num">
                                      <p:cBhvr>
                                        <p:cTn id="57" dur="5000"/>
                                        <p:tgtEl>
                                          <p:spTgt spid="23"/>
                                        </p:tgtEl>
                                        <p:attrNameLst>
                                          <p:attrName>ppt_h</p:attrName>
                                        </p:attrNameLst>
                                      </p:cBhvr>
                                      <p:tavLst>
                                        <p:tav tm="0">
                                          <p:val>
                                            <p:strVal val="ppt_h"/>
                                          </p:val>
                                        </p:tav>
                                        <p:tav tm="100000">
                                          <p:val>
                                            <p:strVal val="ppt_h"/>
                                          </p:val>
                                        </p:tav>
                                      </p:tavLst>
                                    </p:anim>
                                    <p:set>
                                      <p:cBhvr>
                                        <p:cTn id="58" dur="1" fill="hold">
                                          <p:stCondLst>
                                            <p:cond delay="4999"/>
                                          </p:stCondLst>
                                        </p:cTn>
                                        <p:tgtEl>
                                          <p:spTgt spid="23"/>
                                        </p:tgtEl>
                                        <p:attrNameLst>
                                          <p:attrName>style.visibility</p:attrName>
                                        </p:attrNameLst>
                                      </p:cBhvr>
                                      <p:to>
                                        <p:strVal val="hidden"/>
                                      </p:to>
                                    </p:set>
                                  </p:childTnLst>
                                </p:cTn>
                              </p:par>
                              <p:par>
                                <p:cTn id="59" presetID="17" presetClass="exit" presetSubtype="2" fill="hold" nodeType="withEffect">
                                  <p:stCondLst>
                                    <p:cond delay="0"/>
                                  </p:stCondLst>
                                  <p:childTnLst>
                                    <p:anim calcmode="lin" valueType="num">
                                      <p:cBhvr>
                                        <p:cTn id="60" dur="5000"/>
                                        <p:tgtEl>
                                          <p:spTgt spid="24"/>
                                        </p:tgtEl>
                                        <p:attrNameLst>
                                          <p:attrName>ppt_x</p:attrName>
                                        </p:attrNameLst>
                                      </p:cBhvr>
                                      <p:tavLst>
                                        <p:tav tm="0">
                                          <p:val>
                                            <p:strVal val="ppt_x"/>
                                          </p:val>
                                        </p:tav>
                                        <p:tav tm="100000">
                                          <p:val>
                                            <p:strVal val="ppt_x+ppt_w/2"/>
                                          </p:val>
                                        </p:tav>
                                      </p:tavLst>
                                    </p:anim>
                                    <p:anim calcmode="lin" valueType="num">
                                      <p:cBhvr>
                                        <p:cTn id="61" dur="5000"/>
                                        <p:tgtEl>
                                          <p:spTgt spid="24"/>
                                        </p:tgtEl>
                                        <p:attrNameLst>
                                          <p:attrName>ppt_y</p:attrName>
                                        </p:attrNameLst>
                                      </p:cBhvr>
                                      <p:tavLst>
                                        <p:tav tm="0">
                                          <p:val>
                                            <p:strVal val="ppt_y"/>
                                          </p:val>
                                        </p:tav>
                                        <p:tav tm="100000">
                                          <p:val>
                                            <p:strVal val="ppt_y"/>
                                          </p:val>
                                        </p:tav>
                                      </p:tavLst>
                                    </p:anim>
                                    <p:anim calcmode="lin" valueType="num">
                                      <p:cBhvr>
                                        <p:cTn id="62" dur="5000"/>
                                        <p:tgtEl>
                                          <p:spTgt spid="24"/>
                                        </p:tgtEl>
                                        <p:attrNameLst>
                                          <p:attrName>ppt_w</p:attrName>
                                        </p:attrNameLst>
                                      </p:cBhvr>
                                      <p:tavLst>
                                        <p:tav tm="0">
                                          <p:val>
                                            <p:strVal val="ppt_w"/>
                                          </p:val>
                                        </p:tav>
                                        <p:tav tm="100000">
                                          <p:val>
                                            <p:fltVal val="0"/>
                                          </p:val>
                                        </p:tav>
                                      </p:tavLst>
                                    </p:anim>
                                    <p:anim calcmode="lin" valueType="num">
                                      <p:cBhvr>
                                        <p:cTn id="63" dur="5000"/>
                                        <p:tgtEl>
                                          <p:spTgt spid="24"/>
                                        </p:tgtEl>
                                        <p:attrNameLst>
                                          <p:attrName>ppt_h</p:attrName>
                                        </p:attrNameLst>
                                      </p:cBhvr>
                                      <p:tavLst>
                                        <p:tav tm="0">
                                          <p:val>
                                            <p:strVal val="ppt_h"/>
                                          </p:val>
                                        </p:tav>
                                        <p:tav tm="100000">
                                          <p:val>
                                            <p:strVal val="ppt_h"/>
                                          </p:val>
                                        </p:tav>
                                      </p:tavLst>
                                    </p:anim>
                                    <p:set>
                                      <p:cBhvr>
                                        <p:cTn id="64" dur="1" fill="hold">
                                          <p:stCondLst>
                                            <p:cond delay="4999"/>
                                          </p:stCondLst>
                                        </p:cTn>
                                        <p:tgtEl>
                                          <p:spTgt spid="24"/>
                                        </p:tgtEl>
                                        <p:attrNameLst>
                                          <p:attrName>style.visibility</p:attrName>
                                        </p:attrNameLst>
                                      </p:cBhvr>
                                      <p:to>
                                        <p:strVal val="hidden"/>
                                      </p:to>
                                    </p:set>
                                  </p:childTnLst>
                                </p:cTn>
                              </p:par>
                              <p:par>
                                <p:cTn id="65" presetID="17" presetClass="entr" presetSubtype="10" fill="hold" nodeType="withEffect">
                                  <p:stCondLst>
                                    <p:cond delay="10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0" fill="hold"/>
                                        <p:tgtEl>
                                          <p:spTgt spid="14"/>
                                        </p:tgtEl>
                                        <p:attrNameLst>
                                          <p:attrName>ppt_w</p:attrName>
                                        </p:attrNameLst>
                                      </p:cBhvr>
                                      <p:tavLst>
                                        <p:tav tm="0">
                                          <p:val>
                                            <p:fltVal val="0"/>
                                          </p:val>
                                        </p:tav>
                                        <p:tav tm="100000">
                                          <p:val>
                                            <p:strVal val="#ppt_w"/>
                                          </p:val>
                                        </p:tav>
                                      </p:tavLst>
                                    </p:anim>
                                    <p:anim calcmode="lin" valueType="num">
                                      <p:cBhvr>
                                        <p:cTn id="68" dur="5000" fill="hold"/>
                                        <p:tgtEl>
                                          <p:spTgt spid="14"/>
                                        </p:tgtEl>
                                        <p:attrNameLst>
                                          <p:attrName>ppt_h</p:attrName>
                                        </p:attrNameLst>
                                      </p:cBhvr>
                                      <p:tavLst>
                                        <p:tav tm="0">
                                          <p:val>
                                            <p:strVal val="#ppt_h"/>
                                          </p:val>
                                        </p:tav>
                                        <p:tav tm="100000">
                                          <p:val>
                                            <p:strVal val="#ppt_h"/>
                                          </p:val>
                                        </p:tav>
                                      </p:tavLst>
                                    </p:anim>
                                  </p:childTnLst>
                                </p:cTn>
                              </p:par>
                              <p:par>
                                <p:cTn id="69" presetID="3" presetClass="entr" presetSubtype="5"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blinds(vertical)">
                                      <p:cBhvr>
                                        <p:cTn id="71" dur="5000"/>
                                        <p:tgtEl>
                                          <p:spTgt spid="14"/>
                                        </p:tgtEl>
                                      </p:cBhvr>
                                    </p:animEffect>
                                  </p:childTnLst>
                                </p:cTn>
                              </p:par>
                            </p:childTnLst>
                          </p:cTn>
                        </p:par>
                        <p:par>
                          <p:cTn id="72" fill="hold">
                            <p:stCondLst>
                              <p:cond delay="51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3"/>
                                        </p:tgtEl>
                                        <p:attrNameLst>
                                          <p:attrName>style.visibility</p:attrName>
                                        </p:attrNameLst>
                                      </p:cBhvr>
                                      <p:to>
                                        <p:strVal val="visible"/>
                                      </p:to>
                                    </p:set>
                                    <p:animEffect transition="in" filter="fade">
                                      <p:cBhvr>
                                        <p:cTn id="75" dur="1000"/>
                                        <p:tgtEl>
                                          <p:spTgt spid="13"/>
                                        </p:tgtEl>
                                      </p:cBhvr>
                                    </p:animEffect>
                                    <p:anim calcmode="lin" valueType="num">
                                      <p:cBhvr>
                                        <p:cTn id="76" dur="1000" fill="hold"/>
                                        <p:tgtEl>
                                          <p:spTgt spid="13"/>
                                        </p:tgtEl>
                                        <p:attrNameLst>
                                          <p:attrName>ppt_x</p:attrName>
                                        </p:attrNameLst>
                                      </p:cBhvr>
                                      <p:tavLst>
                                        <p:tav tm="0">
                                          <p:val>
                                            <p:strVal val="#ppt_x-.1"/>
                                          </p:val>
                                        </p:tav>
                                        <p:tav tm="100000">
                                          <p:val>
                                            <p:strVal val="#ppt_x"/>
                                          </p:val>
                                        </p:tav>
                                      </p:tavLst>
                                    </p:anim>
                                    <p:anim calcmode="lin" valueType="num">
                                      <p:cBhvr>
                                        <p:cTn id="7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E:\PPS  EXCLUSIVOS\- Esencia divina\Imágenes\677135.jpg"/>
          <p:cNvPicPr>
            <a:picLocks noChangeAspect="1" noChangeArrowheads="1"/>
          </p:cNvPicPr>
          <p:nvPr/>
        </p:nvPicPr>
        <p:blipFill>
          <a:blip r:embed="rId2" cstate="print"/>
          <a:stretch>
            <a:fillRect/>
          </a:stretch>
        </p:blipFill>
        <p:spPr bwMode="auto">
          <a:xfrm>
            <a:off x="0" y="-7056"/>
            <a:ext cx="9144000" cy="5730876"/>
          </a:xfrm>
          <a:prstGeom prst="rect">
            <a:avLst/>
          </a:prstGeom>
          <a:noFill/>
          <a:ln w="9525">
            <a:noFill/>
            <a:miter lim="800000"/>
            <a:headEnd/>
            <a:tailEnd/>
          </a:ln>
        </p:spPr>
      </p:pic>
      <p:sp>
        <p:nvSpPr>
          <p:cNvPr id="3" name="2 Rectángulo"/>
          <p:cNvSpPr/>
          <p:nvPr/>
        </p:nvSpPr>
        <p:spPr>
          <a:xfrm>
            <a:off x="0" y="0"/>
            <a:ext cx="914400" cy="5715000"/>
          </a:xfrm>
          <a:prstGeom prst="rect">
            <a:avLst/>
          </a:prstGeom>
          <a:solidFill>
            <a:schemeClr val="bg1"/>
          </a:soli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a:off x="899592" y="0"/>
            <a:ext cx="943496" cy="5715000"/>
          </a:xfrm>
          <a:prstGeom prst="rect">
            <a:avLst/>
          </a:prstGeom>
          <a:solidFill>
            <a:schemeClr val="bg1"/>
          </a:soli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1763688" y="0"/>
            <a:ext cx="1008087" cy="5715000"/>
          </a:xfrm>
          <a:prstGeom prst="rect">
            <a:avLst/>
          </a:prstGeom>
          <a:solidFill>
            <a:schemeClr val="bg1"/>
          </a:soli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2771800" y="0"/>
            <a:ext cx="928663" cy="5715000"/>
          </a:xfrm>
          <a:prstGeom prst="rect">
            <a:avLst/>
          </a:prstGeom>
          <a:solidFill>
            <a:schemeClr val="bg1"/>
          </a:soli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3635896" y="0"/>
            <a:ext cx="993254" cy="5715000"/>
          </a:xfrm>
          <a:prstGeom prst="rect">
            <a:avLst/>
          </a:prstGeom>
          <a:solidFill>
            <a:schemeClr val="bg1"/>
          </a:soli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4572000" y="0"/>
            <a:ext cx="985838" cy="5715000"/>
          </a:xfrm>
          <a:prstGeom prst="rect">
            <a:avLst/>
          </a:prstGeom>
          <a:solidFill>
            <a:schemeClr val="bg1"/>
          </a:soli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5508104" y="0"/>
            <a:ext cx="978421" cy="5715000"/>
          </a:xfrm>
          <a:prstGeom prst="rect">
            <a:avLst/>
          </a:prstGeom>
          <a:solidFill>
            <a:schemeClr val="bg1"/>
          </a:soli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6444209" y="0"/>
            <a:ext cx="864096" cy="5715000"/>
          </a:xfrm>
          <a:prstGeom prst="rect">
            <a:avLst/>
          </a:prstGeom>
          <a:solidFill>
            <a:schemeClr val="bg1"/>
          </a:soli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7300913" y="0"/>
            <a:ext cx="914400" cy="5715000"/>
          </a:xfrm>
          <a:prstGeom prst="rect">
            <a:avLst/>
          </a:prstGeom>
          <a:solidFill>
            <a:schemeClr val="bg1"/>
          </a:soli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8172400" y="0"/>
            <a:ext cx="971600" cy="5715000"/>
          </a:xfrm>
          <a:prstGeom prst="rect">
            <a:avLst/>
          </a:prstGeom>
          <a:solidFill>
            <a:schemeClr val="bg1"/>
          </a:soli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CuadroTexto"/>
          <p:cNvSpPr txBox="1"/>
          <p:nvPr/>
        </p:nvSpPr>
        <p:spPr>
          <a:xfrm>
            <a:off x="683568"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amparo del Tratado de </a:t>
            </a:r>
            <a:r>
              <a:rPr lang="es-ES" i="1" dirty="0" err="1" smtClean="0">
                <a:effectLst>
                  <a:glow rad="101600">
                    <a:srgbClr val="C00000">
                      <a:alpha val="60000"/>
                    </a:srgbClr>
                  </a:glow>
                  <a:outerShdw blurRad="38100" dist="38100" dir="2700000" algn="tl">
                    <a:srgbClr val="000000">
                      <a:alpha val="43137"/>
                    </a:srgbClr>
                  </a:outerShdw>
                </a:effectLst>
              </a:rPr>
              <a:t>Fontainebleau</a:t>
            </a:r>
            <a:r>
              <a:rPr lang="es-ES" i="1" dirty="0" smtClean="0">
                <a:effectLst>
                  <a:glow rad="101600">
                    <a:srgbClr val="C00000">
                      <a:alpha val="60000"/>
                    </a:srgbClr>
                  </a:glow>
                  <a:outerShdw blurRad="38100" dist="38100" dir="2700000" algn="tl">
                    <a:srgbClr val="000000">
                      <a:alpha val="43137"/>
                    </a:srgbClr>
                  </a:outerShdw>
                </a:effectLst>
              </a:rPr>
              <a:t>, estableciendo su cuartel general en Valladolid, mientras otro  ejército dirigido por el mariscal </a:t>
            </a:r>
            <a:r>
              <a:rPr lang="es-ES" i="1" dirty="0" err="1" smtClean="0">
                <a:effectLst>
                  <a:glow rad="101600">
                    <a:srgbClr val="C00000">
                      <a:alpha val="60000"/>
                    </a:srgbClr>
                  </a:glow>
                  <a:outerShdw blurRad="38100" dist="38100" dir="2700000" algn="tl">
                    <a:srgbClr val="000000">
                      <a:alpha val="43137"/>
                    </a:srgbClr>
                  </a:outerShdw>
                </a:effectLst>
              </a:rPr>
              <a:t>Moncey</a:t>
            </a:r>
            <a:r>
              <a:rPr lang="es-ES" i="1" dirty="0" smtClean="0">
                <a:effectLst>
                  <a:glow rad="101600">
                    <a:srgbClr val="C00000">
                      <a:alpha val="60000"/>
                    </a:srgbClr>
                  </a:glow>
                  <a:outerShdw blurRad="38100" dist="38100" dir="2700000" algn="tl">
                    <a:srgbClr val="000000">
                      <a:alpha val="43137"/>
                    </a:srgbClr>
                  </a:outerShdw>
                </a:effectLst>
              </a:rPr>
              <a:t> penetraba también en la Península Ibérica.  Aquellas incursiones demostraban la evidencia de que Napoleón pretendía algo más que la conquista de Portugal.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prism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nodeType="withEffect">
                                  <p:stCondLst>
                                    <p:cond delay="0"/>
                                  </p:stCondLst>
                                  <p:childTnLst>
                                    <p:animEffect transition="out" filter="blinds(vertical)">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4"/>
                                        </p:tgtEl>
                                      </p:cBhvr>
                                    </p:animEffect>
                                    <p:set>
                                      <p:cBhvr>
                                        <p:cTn id="22" dur="1" fill="hold">
                                          <p:stCondLst>
                                            <p:cond delay="4999"/>
                                          </p:stCondLst>
                                        </p:cTn>
                                        <p:tgtEl>
                                          <p:spTgt spid="4"/>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8"/>
                                        </p:tgtEl>
                                      </p:cBhvr>
                                    </p:animEffect>
                                    <p:set>
                                      <p:cBhvr>
                                        <p:cTn id="28" dur="1" fill="hold">
                                          <p:stCondLst>
                                            <p:cond delay="4999"/>
                                          </p:stCondLst>
                                        </p:cTn>
                                        <p:tgtEl>
                                          <p:spTgt spid="8"/>
                                        </p:tgtEl>
                                        <p:attrNameLst>
                                          <p:attrName>style.visibility</p:attrName>
                                        </p:attrNameLst>
                                      </p:cBhvr>
                                      <p:to>
                                        <p:strVal val="hidden"/>
                                      </p:to>
                                    </p:set>
                                  </p:childTnLst>
                                </p:cTn>
                              </p:par>
                              <p:par>
                                <p:cTn id="29" presetID="3" presetClass="exit" presetSubtype="5" fill="hold" nodeType="withEffect">
                                  <p:stCondLst>
                                    <p:cond delay="0"/>
                                  </p:stCondLst>
                                  <p:childTnLst>
                                    <p:animEffect transition="out" filter="blinds(vertical)">
                                      <p:cBhvr>
                                        <p:cTn id="30" dur="5000"/>
                                        <p:tgtEl>
                                          <p:spTgt spid="10"/>
                                        </p:tgtEl>
                                      </p:cBhvr>
                                    </p:animEffect>
                                    <p:set>
                                      <p:cBhvr>
                                        <p:cTn id="31" dur="1" fill="hold">
                                          <p:stCondLst>
                                            <p:cond delay="4999"/>
                                          </p:stCondLst>
                                        </p:cTn>
                                        <p:tgtEl>
                                          <p:spTgt spid="10"/>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19458"/>
                                        </p:tgtEl>
                                        <p:attrNameLst>
                                          <p:attrName>style.visibility</p:attrName>
                                        </p:attrNameLst>
                                      </p:cBhvr>
                                      <p:to>
                                        <p:strVal val="visible"/>
                                      </p:to>
                                    </p:set>
                                    <p:anim calcmode="lin" valueType="num">
                                      <p:cBhvr>
                                        <p:cTn id="37" dur="5000" fill="hold"/>
                                        <p:tgtEl>
                                          <p:spTgt spid="19458"/>
                                        </p:tgtEl>
                                        <p:attrNameLst>
                                          <p:attrName>ppt_w</p:attrName>
                                        </p:attrNameLst>
                                      </p:cBhvr>
                                      <p:tavLst>
                                        <p:tav tm="0">
                                          <p:val>
                                            <p:strVal val="4/3*#ppt_w"/>
                                          </p:val>
                                        </p:tav>
                                        <p:tav tm="100000">
                                          <p:val>
                                            <p:strVal val="#ppt_w"/>
                                          </p:val>
                                        </p:tav>
                                      </p:tavLst>
                                    </p:anim>
                                    <p:anim calcmode="lin" valueType="num">
                                      <p:cBhvr>
                                        <p:cTn id="38" dur="5000" fill="hold"/>
                                        <p:tgtEl>
                                          <p:spTgt spid="19458"/>
                                        </p:tgtEl>
                                        <p:attrNameLst>
                                          <p:attrName>ppt_h</p:attrName>
                                        </p:attrNameLst>
                                      </p:cBhvr>
                                      <p:tavLst>
                                        <p:tav tm="0">
                                          <p:val>
                                            <p:strVal val="4/3*#ppt_h"/>
                                          </p:val>
                                        </p:tav>
                                        <p:tav tm="100000">
                                          <p:val>
                                            <p:strVal val="#ppt_h"/>
                                          </p:val>
                                        </p:tav>
                                      </p:tavLst>
                                    </p:anim>
                                  </p:childTnLst>
                                </p:cTn>
                              </p:par>
                            </p:childTnLst>
                          </p:cTn>
                        </p:par>
                        <p:par>
                          <p:cTn id="39" fill="hold">
                            <p:stCondLst>
                              <p:cond delay="5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1"/>
                                          </p:val>
                                        </p:tav>
                                        <p:tav tm="100000">
                                          <p:val>
                                            <p:strVal val="#ppt_x"/>
                                          </p:val>
                                        </p:tav>
                                      </p:tavLst>
                                    </p:anim>
                                    <p:anim calcmode="lin" valueType="num">
                                      <p:cBhvr>
                                        <p:cTn id="4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Birds_Steller_'s_sea_452299"/>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Triángulo isósceles"/>
          <p:cNvSpPr/>
          <p:nvPr/>
        </p:nvSpPr>
        <p:spPr>
          <a:xfrm>
            <a:off x="0" y="2813404"/>
            <a:ext cx="9144000" cy="2903361"/>
          </a:xfrm>
          <a:prstGeom prst="triangle">
            <a:avLst>
              <a:gd name="adj" fmla="val 50097"/>
            </a:avLst>
          </a:prstGeom>
          <a:solidFill>
            <a:schemeClr val="accent3">
              <a:lumMod val="60000"/>
              <a:lumOff val="40000"/>
              <a:alpha val="7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10" name="9 Triángulo isósceles"/>
          <p:cNvSpPr/>
          <p:nvPr/>
        </p:nvSpPr>
        <p:spPr>
          <a:xfrm rot="16200000" flipV="1">
            <a:off x="-572382" y="572382"/>
            <a:ext cx="5716764" cy="4572000"/>
          </a:xfrm>
          <a:prstGeom prst="triangle">
            <a:avLst>
              <a:gd name="adj" fmla="val 50097"/>
            </a:avLst>
          </a:prstGeom>
          <a:solidFill>
            <a:schemeClr val="accent3">
              <a:lumMod val="60000"/>
              <a:lumOff val="40000"/>
              <a:alpha val="7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8" name="7 Triángulo isósceles"/>
          <p:cNvSpPr/>
          <p:nvPr/>
        </p:nvSpPr>
        <p:spPr>
          <a:xfrm flipH="1" flipV="1">
            <a:off x="0" y="0"/>
            <a:ext cx="9144000" cy="2901598"/>
          </a:xfrm>
          <a:prstGeom prst="triangle">
            <a:avLst>
              <a:gd name="adj" fmla="val 50097"/>
            </a:avLst>
          </a:prstGeom>
          <a:solidFill>
            <a:schemeClr val="accent3">
              <a:lumMod val="60000"/>
              <a:lumOff val="40000"/>
              <a:alpha val="7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9" name="8 Triángulo isósceles"/>
          <p:cNvSpPr/>
          <p:nvPr/>
        </p:nvSpPr>
        <p:spPr>
          <a:xfrm rot="5400000" flipH="1" flipV="1">
            <a:off x="3999618" y="572382"/>
            <a:ext cx="5716764" cy="4572000"/>
          </a:xfrm>
          <a:prstGeom prst="triangle">
            <a:avLst>
              <a:gd name="adj" fmla="val 50097"/>
            </a:avLst>
          </a:prstGeom>
          <a:solidFill>
            <a:schemeClr val="accent3">
              <a:lumMod val="60000"/>
              <a:lumOff val="40000"/>
              <a:alpha val="7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prstClr val="white"/>
              </a:solidFill>
            </a:endParaRPr>
          </a:p>
        </p:txBody>
      </p:sp>
      <p:sp>
        <p:nvSpPr>
          <p:cNvPr id="7" name="6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Significaba más bien que se pretendía trasladar la frontera francesa hasta el mismo río Duero. Al mismo tiempo llegan noticias de que el general  Joaquín </a:t>
            </a:r>
            <a:r>
              <a:rPr lang="es-ES" i="1" dirty="0" err="1" smtClean="0">
                <a:effectLst>
                  <a:glow rad="101600">
                    <a:srgbClr val="C00000">
                      <a:alpha val="60000"/>
                    </a:srgbClr>
                  </a:glow>
                  <a:outerShdw blurRad="38100" dist="38100" dir="2700000" algn="tl">
                    <a:srgbClr val="000000">
                      <a:alpha val="43137"/>
                    </a:srgbClr>
                  </a:outerShdw>
                </a:effectLst>
              </a:rPr>
              <a:t>Murat</a:t>
            </a:r>
            <a:r>
              <a:rPr lang="es-ES" i="1" dirty="0" smtClean="0">
                <a:effectLst>
                  <a:glow rad="101600">
                    <a:srgbClr val="C00000">
                      <a:alpha val="60000"/>
                    </a:srgbClr>
                  </a:glow>
                  <a:outerShdw blurRad="38100" dist="38100" dir="2700000" algn="tl">
                    <a:srgbClr val="000000">
                      <a:alpha val="43137"/>
                    </a:srgbClr>
                  </a:outerShdw>
                </a:effectLst>
              </a:rPr>
              <a:t>, el gran duque de </a:t>
            </a:r>
            <a:r>
              <a:rPr lang="es-ES" i="1" dirty="0" err="1" smtClean="0">
                <a:effectLst>
                  <a:glow rad="101600">
                    <a:srgbClr val="C00000">
                      <a:alpha val="60000"/>
                    </a:srgbClr>
                  </a:glow>
                  <a:outerShdw blurRad="38100" dist="38100" dir="2700000" algn="tl">
                    <a:srgbClr val="000000">
                      <a:alpha val="43137"/>
                    </a:srgbClr>
                  </a:outerShdw>
                </a:effectLst>
              </a:rPr>
              <a:t>Berg</a:t>
            </a:r>
            <a:r>
              <a:rPr lang="es-ES" i="1" dirty="0" smtClean="0">
                <a:effectLst>
                  <a:glow rad="101600">
                    <a:srgbClr val="C00000">
                      <a:alpha val="60000"/>
                    </a:srgbClr>
                  </a:glow>
                  <a:outerShdw blurRad="38100" dist="38100" dir="2700000" algn="tl">
                    <a:srgbClr val="000000">
                      <a:alpha val="43137"/>
                    </a:srgbClr>
                  </a:outerShdw>
                </a:effectLst>
              </a:rPr>
              <a:t> y cuñado de Napoleón, se dirige desde el norte hacia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gallery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
                                          </p:val>
                                        </p:tav>
                                      </p:tavLst>
                                    </p:anim>
                                    <p:anim calcmode="lin" valueType="num">
                                      <p:cBhvr>
                                        <p:cTn id="7" dur="5000"/>
                                        <p:tgtEl>
                                          <p:spTgt spid="6"/>
                                        </p:tgtEl>
                                        <p:attrNameLst>
                                          <p:attrName>ppt_y</p:attrName>
                                        </p:attrNameLst>
                                      </p:cBhvr>
                                      <p:tavLst>
                                        <p:tav tm="0">
                                          <p:val>
                                            <p:strVal val="ppt_y"/>
                                          </p:val>
                                        </p:tav>
                                        <p:tav tm="100000">
                                          <p:val>
                                            <p:strVal val="ppt_y+ppt_h/2"/>
                                          </p:val>
                                        </p:tav>
                                      </p:tavLst>
                                    </p:anim>
                                    <p:anim calcmode="lin" valueType="num">
                                      <p:cBhvr>
                                        <p:cTn id="8" dur="5000"/>
                                        <p:tgtEl>
                                          <p:spTgt spid="6"/>
                                        </p:tgtEl>
                                        <p:attrNameLst>
                                          <p:attrName>ppt_w</p:attrName>
                                        </p:attrNameLst>
                                      </p:cBhvr>
                                      <p:tavLst>
                                        <p:tav tm="0">
                                          <p:val>
                                            <p:strVal val="ppt_w"/>
                                          </p:val>
                                        </p:tav>
                                        <p:tav tm="100000">
                                          <p:val>
                                            <p:strVal val="ppt_w"/>
                                          </p:val>
                                        </p:tav>
                                      </p:tavLst>
                                    </p:anim>
                                    <p:anim calcmode="lin" valueType="num">
                                      <p:cBhvr>
                                        <p:cTn id="9" dur="5000"/>
                                        <p:tgtEl>
                                          <p:spTgt spid="6"/>
                                        </p:tgtEl>
                                        <p:attrNameLst>
                                          <p:attrName>ppt_h</p:attrName>
                                        </p:attrNameLst>
                                      </p:cBhvr>
                                      <p:tavLst>
                                        <p:tav tm="0">
                                          <p:val>
                                            <p:strVal val="ppt_h"/>
                                          </p:val>
                                        </p:tav>
                                        <p:tav tm="100000">
                                          <p:val>
                                            <p:fltVal val="0"/>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8"/>
                                        </p:tgtEl>
                                        <p:attrNameLst>
                                          <p:attrName>ppt_x</p:attrName>
                                        </p:attrNameLst>
                                      </p:cBhvr>
                                      <p:tavLst>
                                        <p:tav tm="0">
                                          <p:val>
                                            <p:strVal val="ppt_x"/>
                                          </p:val>
                                        </p:tav>
                                        <p:tav tm="100000">
                                          <p:val>
                                            <p:strVal val="ppt_x"/>
                                          </p:val>
                                        </p:tav>
                                      </p:tavLst>
                                    </p:anim>
                                    <p:anim calcmode="lin" valueType="num">
                                      <p:cBhvr>
                                        <p:cTn id="13" dur="5000"/>
                                        <p:tgtEl>
                                          <p:spTgt spid="8"/>
                                        </p:tgtEl>
                                        <p:attrNameLst>
                                          <p:attrName>ppt_y</p:attrName>
                                        </p:attrNameLst>
                                      </p:cBhvr>
                                      <p:tavLst>
                                        <p:tav tm="0">
                                          <p:val>
                                            <p:strVal val="ppt_y"/>
                                          </p:val>
                                        </p:tav>
                                        <p:tav tm="100000">
                                          <p:val>
                                            <p:strVal val="ppt_y-ppt_h/2"/>
                                          </p:val>
                                        </p:tav>
                                      </p:tavLst>
                                    </p:anim>
                                    <p:anim calcmode="lin" valueType="num">
                                      <p:cBhvr>
                                        <p:cTn id="14" dur="5000"/>
                                        <p:tgtEl>
                                          <p:spTgt spid="8"/>
                                        </p:tgtEl>
                                        <p:attrNameLst>
                                          <p:attrName>ppt_w</p:attrName>
                                        </p:attrNameLst>
                                      </p:cBhvr>
                                      <p:tavLst>
                                        <p:tav tm="0">
                                          <p:val>
                                            <p:strVal val="ppt_w"/>
                                          </p:val>
                                        </p:tav>
                                        <p:tav tm="100000">
                                          <p:val>
                                            <p:strVal val="ppt_w"/>
                                          </p:val>
                                        </p:tav>
                                      </p:tavLst>
                                    </p:anim>
                                    <p:anim calcmode="lin" valueType="num">
                                      <p:cBhvr>
                                        <p:cTn id="15" dur="5000"/>
                                        <p:tgtEl>
                                          <p:spTgt spid="8"/>
                                        </p:tgtEl>
                                        <p:attrNameLst>
                                          <p:attrName>ppt_h</p:attrName>
                                        </p:attrNameLst>
                                      </p:cBhvr>
                                      <p:tavLst>
                                        <p:tav tm="0">
                                          <p:val>
                                            <p:strVal val="ppt_h"/>
                                          </p:val>
                                        </p:tav>
                                        <p:tav tm="100000">
                                          <p:val>
                                            <p:fltVal val="0"/>
                                          </p:val>
                                        </p:tav>
                                      </p:tavLst>
                                    </p:anim>
                                    <p:set>
                                      <p:cBhvr>
                                        <p:cTn id="16" dur="1" fill="hold">
                                          <p:stCondLst>
                                            <p:cond delay="4999"/>
                                          </p:stCondLst>
                                        </p:cTn>
                                        <p:tgtEl>
                                          <p:spTgt spid="8"/>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9"/>
                                        </p:tgtEl>
                                        <p:attrNameLst>
                                          <p:attrName>ppt_x</p:attrName>
                                        </p:attrNameLst>
                                      </p:cBhvr>
                                      <p:tavLst>
                                        <p:tav tm="0">
                                          <p:val>
                                            <p:strVal val="ppt_x"/>
                                          </p:val>
                                        </p:tav>
                                        <p:tav tm="100000">
                                          <p:val>
                                            <p:strVal val="ppt_x+ppt_w/2"/>
                                          </p:val>
                                        </p:tav>
                                      </p:tavLst>
                                    </p:anim>
                                    <p:anim calcmode="lin" valueType="num">
                                      <p:cBhvr>
                                        <p:cTn id="19" dur="5000"/>
                                        <p:tgtEl>
                                          <p:spTgt spid="9"/>
                                        </p:tgtEl>
                                        <p:attrNameLst>
                                          <p:attrName>ppt_y</p:attrName>
                                        </p:attrNameLst>
                                      </p:cBhvr>
                                      <p:tavLst>
                                        <p:tav tm="0">
                                          <p:val>
                                            <p:strVal val="ppt_y"/>
                                          </p:val>
                                        </p:tav>
                                        <p:tav tm="100000">
                                          <p:val>
                                            <p:strVal val="ppt_y"/>
                                          </p:val>
                                        </p:tav>
                                      </p:tavLst>
                                    </p:anim>
                                    <p:anim calcmode="lin" valueType="num">
                                      <p:cBhvr>
                                        <p:cTn id="20" dur="5000"/>
                                        <p:tgtEl>
                                          <p:spTgt spid="9"/>
                                        </p:tgtEl>
                                        <p:attrNameLst>
                                          <p:attrName>ppt_w</p:attrName>
                                        </p:attrNameLst>
                                      </p:cBhvr>
                                      <p:tavLst>
                                        <p:tav tm="0">
                                          <p:val>
                                            <p:strVal val="ppt_w"/>
                                          </p:val>
                                        </p:tav>
                                        <p:tav tm="100000">
                                          <p:val>
                                            <p:fltVal val="0"/>
                                          </p:val>
                                        </p:tav>
                                      </p:tavLst>
                                    </p:anim>
                                    <p:anim calcmode="lin" valueType="num">
                                      <p:cBhvr>
                                        <p:cTn id="21" dur="5000"/>
                                        <p:tgtEl>
                                          <p:spTgt spid="9"/>
                                        </p:tgtEl>
                                        <p:attrNameLst>
                                          <p:attrName>ppt_h</p:attrName>
                                        </p:attrNameLst>
                                      </p:cBhvr>
                                      <p:tavLst>
                                        <p:tav tm="0">
                                          <p:val>
                                            <p:strVal val="ppt_h"/>
                                          </p:val>
                                        </p:tav>
                                        <p:tav tm="100000">
                                          <p:val>
                                            <p:strVal val="ppt_h"/>
                                          </p:val>
                                        </p:tav>
                                      </p:tavLst>
                                    </p:anim>
                                    <p:set>
                                      <p:cBhvr>
                                        <p:cTn id="22" dur="1" fill="hold">
                                          <p:stCondLst>
                                            <p:cond delay="4999"/>
                                          </p:stCondLst>
                                        </p:cTn>
                                        <p:tgtEl>
                                          <p:spTgt spid="9"/>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ppt_w/2"/>
                                          </p:val>
                                        </p:tav>
                                      </p:tavLst>
                                    </p:anim>
                                    <p:anim calcmode="lin" valueType="num">
                                      <p:cBhvr>
                                        <p:cTn id="25" dur="5000"/>
                                        <p:tgtEl>
                                          <p:spTgt spid="10"/>
                                        </p:tgtEl>
                                        <p:attrNameLst>
                                          <p:attrName>ppt_y</p:attrName>
                                        </p:attrNameLst>
                                      </p:cBhvr>
                                      <p:tavLst>
                                        <p:tav tm="0">
                                          <p:val>
                                            <p:strVal val="ppt_y"/>
                                          </p:val>
                                        </p:tav>
                                        <p:tav tm="100000">
                                          <p:val>
                                            <p:strVal val="ppt_y"/>
                                          </p:val>
                                        </p:tav>
                                      </p:tavLst>
                                    </p:anim>
                                    <p:anim calcmode="lin" valueType="num">
                                      <p:cBhvr>
                                        <p:cTn id="26" dur="5000"/>
                                        <p:tgtEl>
                                          <p:spTgt spid="10"/>
                                        </p:tgtEl>
                                        <p:attrNameLst>
                                          <p:attrName>ppt_w</p:attrName>
                                        </p:attrNameLst>
                                      </p:cBhvr>
                                      <p:tavLst>
                                        <p:tav tm="0">
                                          <p:val>
                                            <p:strVal val="ppt_w"/>
                                          </p:val>
                                        </p:tav>
                                        <p:tav tm="100000">
                                          <p:val>
                                            <p:fltVal val="0"/>
                                          </p:val>
                                        </p:tav>
                                      </p:tavLst>
                                    </p:anim>
                                    <p:anim calcmode="lin" valueType="num">
                                      <p:cBhvr>
                                        <p:cTn id="27" dur="5000"/>
                                        <p:tgtEl>
                                          <p:spTgt spid="10"/>
                                        </p:tgtEl>
                                        <p:attrNameLst>
                                          <p:attrName>ppt_h</p:attrName>
                                        </p:attrNameLst>
                                      </p:cBhvr>
                                      <p:tavLst>
                                        <p:tav tm="0">
                                          <p:val>
                                            <p:strVal val="ppt_h"/>
                                          </p:val>
                                        </p:tav>
                                        <p:tav tm="100000">
                                          <p:val>
                                            <p:strVal val="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5" presetClass="entr" presetSubtype="10"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checkerboard(across)">
                                      <p:cBhvr>
                                        <p:cTn id="31" dur="5000"/>
                                        <p:tgtEl>
                                          <p:spTgt spid="6"/>
                                        </p:tgtEl>
                                      </p:cBhvr>
                                    </p:animEffect>
                                  </p:childTnLst>
                                </p:cTn>
                              </p:par>
                              <p:par>
                                <p:cTn id="32" presetID="5" presetClass="entr" presetSubtype="10"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checkerboard(across)">
                                      <p:cBhvr>
                                        <p:cTn id="34" dur="5000"/>
                                        <p:tgtEl>
                                          <p:spTgt spid="8"/>
                                        </p:tgtEl>
                                      </p:cBhvr>
                                    </p:animEffect>
                                  </p:childTnLst>
                                </p:cTn>
                              </p:par>
                              <p:par>
                                <p:cTn id="35" presetID="5" presetClass="entr" presetSubtype="10" fill="hold" grpId="1"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checkerboard(across)">
                                      <p:cBhvr>
                                        <p:cTn id="37" dur="5000"/>
                                        <p:tgtEl>
                                          <p:spTgt spid="9"/>
                                        </p:tgtEl>
                                      </p:cBhvr>
                                    </p:animEffect>
                                  </p:childTnLst>
                                </p:cTn>
                              </p:par>
                              <p:par>
                                <p:cTn id="38" presetID="5" presetClass="entr" presetSubtype="10"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checkerboard(across)">
                                      <p:cBhvr>
                                        <p:cTn id="40" dur="5000"/>
                                        <p:tgtEl>
                                          <p:spTgt spid="10"/>
                                        </p:tgtEl>
                                      </p:cBhvr>
                                    </p:animEffect>
                                  </p:childTnLst>
                                </p:cTn>
                              </p:par>
                              <p:par>
                                <p:cTn id="41" presetID="23" presetClass="entr" presetSubtype="528"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0" fill="hold"/>
                                        <p:tgtEl>
                                          <p:spTgt spid="12"/>
                                        </p:tgtEl>
                                        <p:attrNameLst>
                                          <p:attrName>ppt_w</p:attrName>
                                        </p:attrNameLst>
                                      </p:cBhvr>
                                      <p:tavLst>
                                        <p:tav tm="0">
                                          <p:val>
                                            <p:fltVal val="0"/>
                                          </p:val>
                                        </p:tav>
                                        <p:tav tm="100000">
                                          <p:val>
                                            <p:strVal val="#ppt_w"/>
                                          </p:val>
                                        </p:tav>
                                      </p:tavLst>
                                    </p:anim>
                                    <p:anim calcmode="lin" valueType="num">
                                      <p:cBhvr>
                                        <p:cTn id="44" dur="5000" fill="hold"/>
                                        <p:tgtEl>
                                          <p:spTgt spid="12"/>
                                        </p:tgtEl>
                                        <p:attrNameLst>
                                          <p:attrName>ppt_h</p:attrName>
                                        </p:attrNameLst>
                                      </p:cBhvr>
                                      <p:tavLst>
                                        <p:tav tm="0">
                                          <p:val>
                                            <p:fltVal val="0"/>
                                          </p:val>
                                        </p:tav>
                                        <p:tav tm="100000">
                                          <p:val>
                                            <p:strVal val="#ppt_h"/>
                                          </p:val>
                                        </p:tav>
                                      </p:tavLst>
                                    </p:anim>
                                    <p:anim calcmode="lin" valueType="num">
                                      <p:cBhvr>
                                        <p:cTn id="45" dur="5000" fill="hold"/>
                                        <p:tgtEl>
                                          <p:spTgt spid="12"/>
                                        </p:tgtEl>
                                        <p:attrNameLst>
                                          <p:attrName>ppt_x</p:attrName>
                                        </p:attrNameLst>
                                      </p:cBhvr>
                                      <p:tavLst>
                                        <p:tav tm="0">
                                          <p:val>
                                            <p:fltVal val="0.5"/>
                                          </p:val>
                                        </p:tav>
                                        <p:tav tm="100000">
                                          <p:val>
                                            <p:strVal val="#ppt_x"/>
                                          </p:val>
                                        </p:tav>
                                      </p:tavLst>
                                    </p:anim>
                                    <p:anim calcmode="lin" valueType="num">
                                      <p:cBhvr>
                                        <p:cTn id="46" dur="5000" fill="hold"/>
                                        <p:tgtEl>
                                          <p:spTgt spid="12"/>
                                        </p:tgtEl>
                                        <p:attrNameLst>
                                          <p:attrName>ppt_y</p:attrName>
                                        </p:attrNameLst>
                                      </p:cBhvr>
                                      <p:tavLst>
                                        <p:tav tm="0">
                                          <p:val>
                                            <p:fltVal val="0.5"/>
                                          </p:val>
                                        </p:tav>
                                        <p:tav tm="100000">
                                          <p:val>
                                            <p:strVal val="#ppt_y"/>
                                          </p:val>
                                        </p:tav>
                                      </p:tavLst>
                                    </p:anim>
                                  </p:childTnLst>
                                </p:cTn>
                              </p:par>
                            </p:childTnLst>
                          </p:cTn>
                        </p:par>
                        <p:par>
                          <p:cTn id="47" fill="hold">
                            <p:stCondLst>
                              <p:cond delay="5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7"/>
                                        </p:tgtEl>
                                        <p:attrNameLst>
                                          <p:attrName>style.visibility</p:attrName>
                                        </p:attrNameLst>
                                      </p:cBhvr>
                                      <p:to>
                                        <p:strVal val="visible"/>
                                      </p:to>
                                    </p:set>
                                    <p:animEffect transition="in" filter="fade">
                                      <p:cBhvr>
                                        <p:cTn id="50" dur="1000"/>
                                        <p:tgtEl>
                                          <p:spTgt spid="7"/>
                                        </p:tgtEl>
                                      </p:cBhvr>
                                    </p:animEffect>
                                    <p:anim calcmode="lin" valueType="num">
                                      <p:cBhvr>
                                        <p:cTn id="51" dur="1000" fill="hold"/>
                                        <p:tgtEl>
                                          <p:spTgt spid="7"/>
                                        </p:tgtEl>
                                        <p:attrNameLst>
                                          <p:attrName>ppt_x</p:attrName>
                                        </p:attrNameLst>
                                      </p:cBhvr>
                                      <p:tavLst>
                                        <p:tav tm="0">
                                          <p:val>
                                            <p:strVal val="#ppt_x-.1"/>
                                          </p:val>
                                        </p:tav>
                                        <p:tav tm="100000">
                                          <p:val>
                                            <p:strVal val="#ppt_x"/>
                                          </p:val>
                                        </p:tav>
                                      </p:tavLst>
                                    </p:anim>
                                    <p:anim calcmode="lin" valueType="num">
                                      <p:cBhvr>
                                        <p:cTn id="5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0" grpId="0" animBg="1"/>
      <p:bldP spid="10" grpId="1" animBg="1"/>
      <p:bldP spid="8" grpId="0" animBg="1"/>
      <p:bldP spid="8" grpId="1" animBg="1"/>
      <p:bldP spid="9" grpId="0" animBg="1"/>
      <p:bldP spid="9" grpId="1" animBg="1"/>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E:\PPS  EXCLUSIVOS\- Esencia divina\Imágenes\25 - 425793.jpg"/>
          <p:cNvPicPr>
            <a:picLocks noChangeAspect="1" noChangeArrowheads="1"/>
          </p:cNvPicPr>
          <p:nvPr/>
        </p:nvPicPr>
        <p:blipFill>
          <a:blip r:embed="rId2" cstate="print"/>
          <a:stretch>
            <a:fillRect/>
          </a:stretch>
        </p:blipFill>
        <p:spPr bwMode="auto">
          <a:xfrm flipH="1">
            <a:off x="-3867" y="-7056"/>
            <a:ext cx="9158094" cy="5730876"/>
          </a:xfrm>
          <a:prstGeom prst="rect">
            <a:avLst/>
          </a:prstGeom>
          <a:noFill/>
          <a:ln w="9525">
            <a:noFill/>
            <a:miter lim="800000"/>
            <a:headEnd/>
            <a:tailEnd/>
          </a:ln>
        </p:spPr>
      </p:pic>
      <p:pic>
        <p:nvPicPr>
          <p:cNvPr id="4098" name="Picture 2" descr="E:\PPS  EXCLUSIVOS\- Esencia divina\Imágenes\425793.jpg"/>
          <p:cNvPicPr>
            <a:picLocks noChangeAspect="1" noChangeArrowheads="1"/>
          </p:cNvPicPr>
          <p:nvPr/>
        </p:nvPicPr>
        <p:blipFill>
          <a:blip r:embed="rId2" cstate="print"/>
          <a:stretch>
            <a:fillRect/>
          </a:stretch>
        </p:blipFill>
        <p:spPr bwMode="auto">
          <a:xfrm flipH="1">
            <a:off x="2483" y="0"/>
            <a:ext cx="9158094" cy="5715000"/>
          </a:xfrm>
          <a:prstGeom prst="rect">
            <a:avLst/>
          </a:prstGeom>
          <a:noFill/>
          <a:ln w="9525">
            <a:noFill/>
            <a:miter lim="800000"/>
            <a:headEnd/>
            <a:tailEnd/>
          </a:ln>
        </p:spPr>
      </p:pic>
      <p:pic>
        <p:nvPicPr>
          <p:cNvPr id="4099" name="Picture 3" descr="E:\PPS  EXCLUSIVOS\- Esencia divina\Imágenes\26 - 971285.jpg"/>
          <p:cNvPicPr>
            <a:picLocks noChangeAspect="1" noChangeArrowheads="1"/>
          </p:cNvPicPr>
          <p:nvPr/>
        </p:nvPicPr>
        <p:blipFill>
          <a:blip r:embed="rId2" cstate="print"/>
          <a:stretch>
            <a:fillRect/>
          </a:stretch>
        </p:blipFill>
        <p:spPr bwMode="auto">
          <a:xfrm>
            <a:off x="0" y="0"/>
            <a:ext cx="9144000" cy="5722056"/>
          </a:xfrm>
          <a:prstGeom prst="rect">
            <a:avLst/>
          </a:prstGeom>
          <a:noFill/>
          <a:ln w="9525">
            <a:noFill/>
            <a:miter lim="800000"/>
            <a:headEnd/>
            <a:tailEnd/>
          </a:ln>
        </p:spPr>
      </p:pic>
      <p:sp>
        <p:nvSpPr>
          <p:cNvPr id="6" name="5 CuadroTexto"/>
          <p:cNvSpPr txBox="1"/>
          <p:nvPr/>
        </p:nvSpPr>
        <p:spPr>
          <a:xfrm>
            <a:off x="755576"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 esta situación, la estrategia de Carlos IV, alimentada por Godoy fue “heroica”: huir de España. El propio Godoy recomendaba a la Familia Real seguir el ejemplo del rey portugués José I ante la llegada de los franceses: embarcar hacia Brasil y establecer allí la Corte portuguesa.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gallery dir="l"/>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diamond(out)">
                                      <p:cBhvr>
                                        <p:cTn id="7" dur="5000"/>
                                        <p:tgtEl>
                                          <p:spTgt spid="4100"/>
                                        </p:tgtEl>
                                      </p:cBhvr>
                                    </p:animEffect>
                                  </p:childTnLst>
                                </p:cTn>
                              </p:par>
                              <p:par>
                                <p:cTn id="8" presetID="21" presetClass="entr" presetSubtype="2"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wheel(2)">
                                      <p:cBhvr>
                                        <p:cTn id="10" dur="5000"/>
                                        <p:tgtEl>
                                          <p:spTgt spid="4098"/>
                                        </p:tgtEl>
                                      </p:cBhvr>
                                    </p:animEffect>
                                  </p:childTnLst>
                                </p:cTn>
                              </p:par>
                              <p:par>
                                <p:cTn id="11" presetID="10" presetClass="entr" presetSubtype="0" fill="hold" nodeType="withEffect">
                                  <p:stCondLst>
                                    <p:cond delay="2000"/>
                                  </p:stCondLst>
                                  <p:childTnLst>
                                    <p:set>
                                      <p:cBhvr>
                                        <p:cTn id="12" dur="1" fill="hold">
                                          <p:stCondLst>
                                            <p:cond delay="0"/>
                                          </p:stCondLst>
                                        </p:cTn>
                                        <p:tgtEl>
                                          <p:spTgt spid="4099"/>
                                        </p:tgtEl>
                                        <p:attrNameLst>
                                          <p:attrName>style.visibility</p:attrName>
                                        </p:attrNameLst>
                                      </p:cBhvr>
                                      <p:to>
                                        <p:strVal val="visible"/>
                                      </p:to>
                                    </p:set>
                                    <p:animEffect transition="in" filter="fade">
                                      <p:cBhvr>
                                        <p:cTn id="13" dur="5000"/>
                                        <p:tgtEl>
                                          <p:spTgt spid="4099"/>
                                        </p:tgtEl>
                                      </p:cBhvr>
                                    </p:animEffect>
                                  </p:childTnLst>
                                </p:cTn>
                              </p:par>
                            </p:childTnLst>
                          </p:cTn>
                        </p:par>
                        <p:par>
                          <p:cTn id="14" fill="hold">
                            <p:stCondLst>
                              <p:cond delay="7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Birds_Waves_Pelicans_468437"/>
          <p:cNvPicPr>
            <a:picLocks noGrp="1" noChangeAspect="1"/>
          </p:cNvPicPr>
          <p:nvPr isPhoto="1"/>
        </p:nvPicPr>
        <p:blipFill>
          <a:blip r:embed="rId2" cstate="print"/>
          <a:stretch>
            <a:fillRect/>
          </a:stretch>
        </p:blipFill>
        <p:spPr bwMode="auto">
          <a:xfrm>
            <a:off x="-468560" y="0"/>
            <a:ext cx="10009112" cy="5715000"/>
          </a:xfrm>
          <a:prstGeom prst="rect">
            <a:avLst/>
          </a:prstGeom>
          <a:solidFill>
            <a:schemeClr val="tx1"/>
          </a:solidFill>
          <a:ln w="9525">
            <a:noFill/>
            <a:miter lim="800000"/>
            <a:headEnd/>
            <a:tailEnd/>
          </a:ln>
        </p:spPr>
      </p:pic>
      <p:sp>
        <p:nvSpPr>
          <p:cNvPr id="4" name="3 Triángulo rectángulo"/>
          <p:cNvSpPr/>
          <p:nvPr/>
        </p:nvSpPr>
        <p:spPr>
          <a:xfrm flipH="1" flipV="1">
            <a:off x="0" y="0"/>
            <a:ext cx="9144000" cy="3072694"/>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3" name="2 Triángulo rectángulo"/>
          <p:cNvSpPr/>
          <p:nvPr/>
        </p:nvSpPr>
        <p:spPr>
          <a:xfrm>
            <a:off x="0" y="-7056"/>
            <a:ext cx="9144000" cy="2864556"/>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1" y="2857500"/>
            <a:ext cx="9174163" cy="284338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a:off x="0" y="2802820"/>
            <a:ext cx="9182100" cy="291218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Así, Godoy tomó la decisión de que los reyes abandonaran la capital y se dirigieran hacia Cádiz y embarcar desde allí para, en caso de que se confirmara la invasión francesa, zarpar a tiempo hacia América y evitar ser capturados.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gallery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0" fill="hold"/>
                                        <p:tgtEl>
                                          <p:spTgt spid="9"/>
                                        </p:tgtEl>
                                        <p:attrNameLst>
                                          <p:attrName>ppt_w</p:attrName>
                                        </p:attrNameLst>
                                      </p:cBhvr>
                                      <p:tavLst>
                                        <p:tav tm="0">
                                          <p:val>
                                            <p:strVal val="4/3*#ppt_w"/>
                                          </p:val>
                                        </p:tav>
                                        <p:tav tm="100000">
                                          <p:val>
                                            <p:strVal val="#ppt_w"/>
                                          </p:val>
                                        </p:tav>
                                      </p:tavLst>
                                    </p:anim>
                                    <p:anim calcmode="lin" valueType="num">
                                      <p:cBhvr>
                                        <p:cTn id="20" dur="5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Colibri_Birds_452546"/>
          <p:cNvPicPr>
            <a:picLocks noGrp="1" noChangeAspect="1"/>
          </p:cNvPicPr>
          <p:nvPr isPhoto="1"/>
        </p:nvPicPr>
        <p:blipFill>
          <a:blip r:embed="rId2" cstate="print"/>
          <a:stretch>
            <a:fillRect/>
          </a:stretch>
        </p:blipFill>
        <p:spPr bwMode="auto">
          <a:xfrm>
            <a:off x="0" y="0"/>
            <a:ext cx="9143999" cy="5715000"/>
          </a:xfrm>
          <a:prstGeom prst="rect">
            <a:avLst/>
          </a:prstGeom>
          <a:solidFill>
            <a:schemeClr val="tx1"/>
          </a:solidFill>
          <a:ln w="9525">
            <a:noFill/>
            <a:miter lim="800000"/>
            <a:headEnd/>
            <a:tailEnd/>
          </a:ln>
        </p:spPr>
      </p:pic>
      <p:sp>
        <p:nvSpPr>
          <p:cNvPr id="3" name="2 Triángulo rectángulo"/>
          <p:cNvSpPr/>
          <p:nvPr/>
        </p:nvSpPr>
        <p:spPr>
          <a:xfrm flipV="1">
            <a:off x="1" y="0"/>
            <a:ext cx="4716463"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1" y="2857500"/>
            <a:ext cx="4716463" cy="2873376"/>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500561" y="0"/>
            <a:ext cx="4643438"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427538" y="2642306"/>
            <a:ext cx="4710112" cy="309033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viaje largo en la que habrá que hacer varias paradas intermedias. La primera de ellas: Aranjuez. Aquel viaje, o aquella huida, era la oportunidad esperada para Fernando.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4000">
        <p15:prstTrans prst="prestig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4"/>
                                        </p:tgtEl>
                                      </p:cBhvr>
                                    </p:animEffect>
                                    <p:set>
                                      <p:cBhvr>
                                        <p:cTn id="16" dur="1" fill="hold">
                                          <p:stCondLst>
                                            <p:cond delay="4999"/>
                                          </p:stCondLst>
                                        </p:cTn>
                                        <p:tgtEl>
                                          <p:spTgt spid="4"/>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6"/>
                                        </p:tgtEl>
                                      </p:cBhvr>
                                    </p:animEffect>
                                    <p:set>
                                      <p:cBhvr>
                                        <p:cTn id="19" dur="1" fill="hold">
                                          <p:stCondLst>
                                            <p:cond delay="4999"/>
                                          </p:stCondLst>
                                        </p:cTn>
                                        <p:tgtEl>
                                          <p:spTgt spid="6"/>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0" fill="hold"/>
                                        <p:tgtEl>
                                          <p:spTgt spid="10"/>
                                        </p:tgtEl>
                                        <p:attrNameLst>
                                          <p:attrName>ppt_w</p:attrName>
                                        </p:attrNameLst>
                                      </p:cBhvr>
                                      <p:tavLst>
                                        <p:tav tm="0">
                                          <p:val>
                                            <p:fltVal val="0"/>
                                          </p:val>
                                        </p:tav>
                                        <p:tav tm="100000">
                                          <p:val>
                                            <p:strVal val="#ppt_w"/>
                                          </p:val>
                                        </p:tav>
                                      </p:tavLst>
                                    </p:anim>
                                    <p:anim calcmode="lin" valueType="num">
                                      <p:cBhvr>
                                        <p:cTn id="23" dur="5000" fill="hold"/>
                                        <p:tgtEl>
                                          <p:spTgt spid="10"/>
                                        </p:tgtEl>
                                        <p:attrNameLst>
                                          <p:attrName>ppt_h</p:attrName>
                                        </p:attrNameLst>
                                      </p:cBhvr>
                                      <p:tavLst>
                                        <p:tav tm="0">
                                          <p:val>
                                            <p:strVal val="#ppt_h"/>
                                          </p:val>
                                        </p:tav>
                                        <p:tav tm="100000">
                                          <p:val>
                                            <p:strVal val="#ppt_h"/>
                                          </p:val>
                                        </p:tav>
                                      </p:tavLst>
                                    </p:anim>
                                  </p:childTnLst>
                                </p:cTn>
                              </p:par>
                              <p:par>
                                <p:cTn id="24" presetID="23" presetClass="entr" presetSubtype="288"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0" fill="hold"/>
                                        <p:tgtEl>
                                          <p:spTgt spid="10"/>
                                        </p:tgtEl>
                                        <p:attrNameLst>
                                          <p:attrName>ppt_w</p:attrName>
                                        </p:attrNameLst>
                                      </p:cBhvr>
                                      <p:tavLst>
                                        <p:tav tm="0">
                                          <p:val>
                                            <p:strVal val="4/3*#ppt_w"/>
                                          </p:val>
                                        </p:tav>
                                        <p:tav tm="100000">
                                          <p:val>
                                            <p:strVal val="#ppt_w"/>
                                          </p:val>
                                        </p:tav>
                                      </p:tavLst>
                                    </p:anim>
                                    <p:anim calcmode="lin" valueType="num">
                                      <p:cBhvr>
                                        <p:cTn id="27" dur="5000" fill="hold"/>
                                        <p:tgtEl>
                                          <p:spTgt spid="10"/>
                                        </p:tgtEl>
                                        <p:attrNameLst>
                                          <p:attrName>ppt_h</p:attrName>
                                        </p:attrNameLst>
                                      </p:cBhvr>
                                      <p:tavLst>
                                        <p:tav tm="0">
                                          <p:val>
                                            <p:strVal val="4/3*#ppt_h"/>
                                          </p:val>
                                        </p:tav>
                                        <p:tav tm="100000">
                                          <p:val>
                                            <p:strVal val="#ppt_h"/>
                                          </p:val>
                                        </p:tav>
                                      </p:tavLst>
                                    </p:anim>
                                  </p:childTnLst>
                                </p:cTn>
                              </p:par>
                            </p:childTnLst>
                          </p:cTn>
                        </p:par>
                        <p:par>
                          <p:cTn id="28" fill="hold">
                            <p:stCondLst>
                              <p:cond delay="5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uck-935160_1280 (1)"/>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Triángulo rectángulo"/>
          <p:cNvSpPr/>
          <p:nvPr/>
        </p:nvSpPr>
        <p:spPr>
          <a:xfrm>
            <a:off x="0" y="3037417"/>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flipH="1" flipV="1">
            <a:off x="4781550" y="0"/>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781550" y="3040945"/>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rectángulo"/>
          <p:cNvSpPr/>
          <p:nvPr/>
        </p:nvSpPr>
        <p:spPr>
          <a:xfrm flipV="1">
            <a:off x="0" y="1"/>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Rombo"/>
          <p:cNvSpPr/>
          <p:nvPr/>
        </p:nvSpPr>
        <p:spPr>
          <a:xfrm>
            <a:off x="0" y="0"/>
            <a:ext cx="9137650" cy="5715000"/>
          </a:xfrm>
          <a:prstGeom prst="diamond">
            <a:avLst/>
          </a:prstGeom>
          <a:solidFill>
            <a:srgbClr val="0000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Rombo"/>
          <p:cNvSpPr/>
          <p:nvPr/>
        </p:nvSpPr>
        <p:spPr>
          <a:xfrm>
            <a:off x="644525" y="97015"/>
            <a:ext cx="7848600" cy="5520972"/>
          </a:xfrm>
          <a:prstGeom prst="diamond">
            <a:avLst/>
          </a:prstGeom>
          <a:solidFill>
            <a:srgbClr val="000000">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CuadroTexto"/>
          <p:cNvSpPr txBox="1"/>
          <p:nvPr/>
        </p:nvSpPr>
        <p:spPr>
          <a:xfrm>
            <a:off x="611560"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ello extendió el rumor de que Godoy quería llevarse a los reyes fuera de España porque había pactado con Napoleón la entrega de España y además trataba de impedir que Fernando pudiera suceder a su padre.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blinds dir="vert"/>
      </p:transition>
    </mc:Choice>
    <mc:Fallback xmlns="">
      <p:transition spd="slow" advTm="2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4000"/>
                                        <p:tgtEl>
                                          <p:spTgt spid="7"/>
                                        </p:tgtEl>
                                        <p:attrNameLst>
                                          <p:attrName>ppt_x</p:attrName>
                                        </p:attrNameLst>
                                      </p:cBhvr>
                                      <p:tavLst>
                                        <p:tav tm="0">
                                          <p:val>
                                            <p:strVal val="ppt_x"/>
                                          </p:val>
                                        </p:tav>
                                        <p:tav tm="100000">
                                          <p:val>
                                            <p:strVal val="ppt_x-ppt_w/2"/>
                                          </p:val>
                                        </p:tav>
                                      </p:tavLst>
                                    </p:anim>
                                    <p:anim calcmode="lin" valueType="num">
                                      <p:cBhvr>
                                        <p:cTn id="7" dur="4000"/>
                                        <p:tgtEl>
                                          <p:spTgt spid="7"/>
                                        </p:tgtEl>
                                        <p:attrNameLst>
                                          <p:attrName>ppt_y</p:attrName>
                                        </p:attrNameLst>
                                      </p:cBhvr>
                                      <p:tavLst>
                                        <p:tav tm="0">
                                          <p:val>
                                            <p:strVal val="ppt_y"/>
                                          </p:val>
                                        </p:tav>
                                        <p:tav tm="100000">
                                          <p:val>
                                            <p:strVal val="ppt_y"/>
                                          </p:val>
                                        </p:tav>
                                      </p:tavLst>
                                    </p:anim>
                                    <p:anim calcmode="lin" valueType="num">
                                      <p:cBhvr>
                                        <p:cTn id="8" dur="4000"/>
                                        <p:tgtEl>
                                          <p:spTgt spid="7"/>
                                        </p:tgtEl>
                                        <p:attrNameLst>
                                          <p:attrName>ppt_w</p:attrName>
                                        </p:attrNameLst>
                                      </p:cBhvr>
                                      <p:tavLst>
                                        <p:tav tm="0">
                                          <p:val>
                                            <p:strVal val="ppt_w"/>
                                          </p:val>
                                        </p:tav>
                                        <p:tav tm="100000">
                                          <p:val>
                                            <p:fltVal val="0"/>
                                          </p:val>
                                        </p:tav>
                                      </p:tavLst>
                                    </p:anim>
                                    <p:anim calcmode="lin" valueType="num">
                                      <p:cBhvr>
                                        <p:cTn id="9" dur="4000"/>
                                        <p:tgtEl>
                                          <p:spTgt spid="7"/>
                                        </p:tgtEl>
                                        <p:attrNameLst>
                                          <p:attrName>ppt_h</p:attrName>
                                        </p:attrNameLst>
                                      </p:cBhvr>
                                      <p:tavLst>
                                        <p:tav tm="0">
                                          <p:val>
                                            <p:strVal val="ppt_h"/>
                                          </p:val>
                                        </p:tav>
                                        <p:tav tm="100000">
                                          <p:val>
                                            <p:strVal val="ppt_h"/>
                                          </p:val>
                                        </p:tav>
                                      </p:tavLst>
                                    </p:anim>
                                    <p:set>
                                      <p:cBhvr>
                                        <p:cTn id="10" dur="1" fill="hold">
                                          <p:stCondLst>
                                            <p:cond delay="3999"/>
                                          </p:stCondLst>
                                        </p:cTn>
                                        <p:tgtEl>
                                          <p:spTgt spid="7"/>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4000"/>
                                        <p:tgtEl>
                                          <p:spTgt spid="3"/>
                                        </p:tgtEl>
                                        <p:attrNameLst>
                                          <p:attrName>ppt_x</p:attrName>
                                        </p:attrNameLst>
                                      </p:cBhvr>
                                      <p:tavLst>
                                        <p:tav tm="0">
                                          <p:val>
                                            <p:strVal val="ppt_x"/>
                                          </p:val>
                                        </p:tav>
                                        <p:tav tm="100000">
                                          <p:val>
                                            <p:strVal val="ppt_x-ppt_w/2"/>
                                          </p:val>
                                        </p:tav>
                                      </p:tavLst>
                                    </p:anim>
                                    <p:anim calcmode="lin" valueType="num">
                                      <p:cBhvr>
                                        <p:cTn id="13" dur="4000"/>
                                        <p:tgtEl>
                                          <p:spTgt spid="3"/>
                                        </p:tgtEl>
                                        <p:attrNameLst>
                                          <p:attrName>ppt_y</p:attrName>
                                        </p:attrNameLst>
                                      </p:cBhvr>
                                      <p:tavLst>
                                        <p:tav tm="0">
                                          <p:val>
                                            <p:strVal val="ppt_y"/>
                                          </p:val>
                                        </p:tav>
                                        <p:tav tm="100000">
                                          <p:val>
                                            <p:strVal val="ppt_y"/>
                                          </p:val>
                                        </p:tav>
                                      </p:tavLst>
                                    </p:anim>
                                    <p:anim calcmode="lin" valueType="num">
                                      <p:cBhvr>
                                        <p:cTn id="14" dur="4000"/>
                                        <p:tgtEl>
                                          <p:spTgt spid="3"/>
                                        </p:tgtEl>
                                        <p:attrNameLst>
                                          <p:attrName>ppt_w</p:attrName>
                                        </p:attrNameLst>
                                      </p:cBhvr>
                                      <p:tavLst>
                                        <p:tav tm="0">
                                          <p:val>
                                            <p:strVal val="ppt_w"/>
                                          </p:val>
                                        </p:tav>
                                        <p:tav tm="100000">
                                          <p:val>
                                            <p:fltVal val="0"/>
                                          </p:val>
                                        </p:tav>
                                      </p:tavLst>
                                    </p:anim>
                                    <p:anim calcmode="lin" valueType="num">
                                      <p:cBhvr>
                                        <p:cTn id="15" dur="4000"/>
                                        <p:tgtEl>
                                          <p:spTgt spid="3"/>
                                        </p:tgtEl>
                                        <p:attrNameLst>
                                          <p:attrName>ppt_h</p:attrName>
                                        </p:attrNameLst>
                                      </p:cBhvr>
                                      <p:tavLst>
                                        <p:tav tm="0">
                                          <p:val>
                                            <p:strVal val="ppt_h"/>
                                          </p:val>
                                        </p:tav>
                                        <p:tav tm="100000">
                                          <p:val>
                                            <p:strVal val="ppt_h"/>
                                          </p:val>
                                        </p:tav>
                                      </p:tavLst>
                                    </p:anim>
                                    <p:set>
                                      <p:cBhvr>
                                        <p:cTn id="16" dur="1" fill="hold">
                                          <p:stCondLst>
                                            <p:cond delay="3999"/>
                                          </p:stCondLst>
                                        </p:cTn>
                                        <p:tgtEl>
                                          <p:spTgt spid="3"/>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4"/>
                                        </p:tgtEl>
                                        <p:attrNameLst>
                                          <p:attrName>ppt_x</p:attrName>
                                        </p:attrNameLst>
                                      </p:cBhvr>
                                      <p:tavLst>
                                        <p:tav tm="0">
                                          <p:val>
                                            <p:strVal val="ppt_x"/>
                                          </p:val>
                                        </p:tav>
                                        <p:tav tm="100000">
                                          <p:val>
                                            <p:strVal val="ppt_x+ppt_w/2"/>
                                          </p:val>
                                        </p:tav>
                                      </p:tavLst>
                                    </p:anim>
                                    <p:anim calcmode="lin" valueType="num">
                                      <p:cBhvr>
                                        <p:cTn id="19" dur="4000"/>
                                        <p:tgtEl>
                                          <p:spTgt spid="4"/>
                                        </p:tgtEl>
                                        <p:attrNameLst>
                                          <p:attrName>ppt_y</p:attrName>
                                        </p:attrNameLst>
                                      </p:cBhvr>
                                      <p:tavLst>
                                        <p:tav tm="0">
                                          <p:val>
                                            <p:strVal val="ppt_y"/>
                                          </p:val>
                                        </p:tav>
                                        <p:tav tm="100000">
                                          <p:val>
                                            <p:strVal val="ppt_y"/>
                                          </p:val>
                                        </p:tav>
                                      </p:tavLst>
                                    </p:anim>
                                    <p:anim calcmode="lin" valueType="num">
                                      <p:cBhvr>
                                        <p:cTn id="20" dur="4000"/>
                                        <p:tgtEl>
                                          <p:spTgt spid="4"/>
                                        </p:tgtEl>
                                        <p:attrNameLst>
                                          <p:attrName>ppt_w</p:attrName>
                                        </p:attrNameLst>
                                      </p:cBhvr>
                                      <p:tavLst>
                                        <p:tav tm="0">
                                          <p:val>
                                            <p:strVal val="ppt_w"/>
                                          </p:val>
                                        </p:tav>
                                        <p:tav tm="100000">
                                          <p:val>
                                            <p:fltVal val="0"/>
                                          </p:val>
                                        </p:tav>
                                      </p:tavLst>
                                    </p:anim>
                                    <p:anim calcmode="lin" valueType="num">
                                      <p:cBhvr>
                                        <p:cTn id="21" dur="4000"/>
                                        <p:tgtEl>
                                          <p:spTgt spid="4"/>
                                        </p:tgtEl>
                                        <p:attrNameLst>
                                          <p:attrName>ppt_h</p:attrName>
                                        </p:attrNameLst>
                                      </p:cBhvr>
                                      <p:tavLst>
                                        <p:tav tm="0">
                                          <p:val>
                                            <p:strVal val="ppt_h"/>
                                          </p:val>
                                        </p:tav>
                                        <p:tav tm="100000">
                                          <p:val>
                                            <p:strVal val="ppt_h"/>
                                          </p:val>
                                        </p:tav>
                                      </p:tavLst>
                                    </p:anim>
                                    <p:set>
                                      <p:cBhvr>
                                        <p:cTn id="22" dur="1" fill="hold">
                                          <p:stCondLst>
                                            <p:cond delay="3999"/>
                                          </p:stCondLst>
                                        </p:cTn>
                                        <p:tgtEl>
                                          <p:spTgt spid="4"/>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4000"/>
                                        <p:tgtEl>
                                          <p:spTgt spid="6"/>
                                        </p:tgtEl>
                                        <p:attrNameLst>
                                          <p:attrName>ppt_x</p:attrName>
                                        </p:attrNameLst>
                                      </p:cBhvr>
                                      <p:tavLst>
                                        <p:tav tm="0">
                                          <p:val>
                                            <p:strVal val="ppt_x"/>
                                          </p:val>
                                        </p:tav>
                                        <p:tav tm="100000">
                                          <p:val>
                                            <p:strVal val="ppt_x+ppt_w/2"/>
                                          </p:val>
                                        </p:tav>
                                      </p:tavLst>
                                    </p:anim>
                                    <p:anim calcmode="lin" valueType="num">
                                      <p:cBhvr>
                                        <p:cTn id="25" dur="4000"/>
                                        <p:tgtEl>
                                          <p:spTgt spid="6"/>
                                        </p:tgtEl>
                                        <p:attrNameLst>
                                          <p:attrName>ppt_y</p:attrName>
                                        </p:attrNameLst>
                                      </p:cBhvr>
                                      <p:tavLst>
                                        <p:tav tm="0">
                                          <p:val>
                                            <p:strVal val="ppt_y"/>
                                          </p:val>
                                        </p:tav>
                                        <p:tav tm="100000">
                                          <p:val>
                                            <p:strVal val="ppt_y"/>
                                          </p:val>
                                        </p:tav>
                                      </p:tavLst>
                                    </p:anim>
                                    <p:anim calcmode="lin" valueType="num">
                                      <p:cBhvr>
                                        <p:cTn id="26" dur="4000"/>
                                        <p:tgtEl>
                                          <p:spTgt spid="6"/>
                                        </p:tgtEl>
                                        <p:attrNameLst>
                                          <p:attrName>ppt_w</p:attrName>
                                        </p:attrNameLst>
                                      </p:cBhvr>
                                      <p:tavLst>
                                        <p:tav tm="0">
                                          <p:val>
                                            <p:strVal val="ppt_w"/>
                                          </p:val>
                                        </p:tav>
                                        <p:tav tm="100000">
                                          <p:val>
                                            <p:fltVal val="0"/>
                                          </p:val>
                                        </p:tav>
                                      </p:tavLst>
                                    </p:anim>
                                    <p:anim calcmode="lin" valueType="num">
                                      <p:cBhvr>
                                        <p:cTn id="27" dur="4000"/>
                                        <p:tgtEl>
                                          <p:spTgt spid="6"/>
                                        </p:tgtEl>
                                        <p:attrNameLst>
                                          <p:attrName>ppt_h</p:attrName>
                                        </p:attrNameLst>
                                      </p:cBhvr>
                                      <p:tavLst>
                                        <p:tav tm="0">
                                          <p:val>
                                            <p:strVal val="ppt_h"/>
                                          </p:val>
                                        </p:tav>
                                        <p:tav tm="100000">
                                          <p:val>
                                            <p:strVal val="ppt_h"/>
                                          </p:val>
                                        </p:tav>
                                      </p:tavLst>
                                    </p:anim>
                                    <p:set>
                                      <p:cBhvr>
                                        <p:cTn id="28" dur="1" fill="hold">
                                          <p:stCondLst>
                                            <p:cond delay="3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4000"/>
                                        <p:tgtEl>
                                          <p:spTgt spid="8"/>
                                        </p:tgtEl>
                                      </p:cBhvr>
                                    </p:animEffect>
                                    <p:set>
                                      <p:cBhvr>
                                        <p:cTn id="31" dur="1" fill="hold">
                                          <p:stCondLst>
                                            <p:cond delay="3999"/>
                                          </p:stCondLst>
                                        </p:cTn>
                                        <p:tgtEl>
                                          <p:spTgt spid="8"/>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4000"/>
                                        <p:tgtEl>
                                          <p:spTgt spid="9"/>
                                        </p:tgtEl>
                                      </p:cBhvr>
                                    </p:animEffect>
                                    <p:set>
                                      <p:cBhvr>
                                        <p:cTn id="34" dur="1" fill="hold">
                                          <p:stCondLst>
                                            <p:cond delay="3999"/>
                                          </p:stCondLst>
                                        </p:cTn>
                                        <p:tgtEl>
                                          <p:spTgt spid="9"/>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4000" fill="hold"/>
                                        <p:tgtEl>
                                          <p:spTgt spid="12"/>
                                        </p:tgtEl>
                                        <p:attrNameLst>
                                          <p:attrName>ppt_w</p:attrName>
                                        </p:attrNameLst>
                                      </p:cBhvr>
                                      <p:tavLst>
                                        <p:tav tm="0">
                                          <p:val>
                                            <p:strVal val="4/3*#ppt_w"/>
                                          </p:val>
                                        </p:tav>
                                        <p:tav tm="100000">
                                          <p:val>
                                            <p:strVal val="#ppt_w"/>
                                          </p:val>
                                        </p:tav>
                                      </p:tavLst>
                                    </p:anim>
                                    <p:anim calcmode="lin" valueType="num">
                                      <p:cBhvr>
                                        <p:cTn id="38" dur="4000" fill="hold"/>
                                        <p:tgtEl>
                                          <p:spTgt spid="12"/>
                                        </p:tgtEl>
                                        <p:attrNameLst>
                                          <p:attrName>ppt_h</p:attrName>
                                        </p:attrNameLst>
                                      </p:cBhvr>
                                      <p:tavLst>
                                        <p:tav tm="0">
                                          <p:val>
                                            <p:strVal val="4/3*#ppt_h"/>
                                          </p:val>
                                        </p:tav>
                                        <p:tav tm="100000">
                                          <p:val>
                                            <p:strVal val="#ppt_h"/>
                                          </p:val>
                                        </p:tav>
                                      </p:tavLst>
                                    </p:anim>
                                  </p:childTnLst>
                                </p:cTn>
                              </p:par>
                              <p:par>
                                <p:cTn id="39" presetID="8" presetClass="entr" presetSubtype="3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diamond(out)">
                                      <p:cBhvr>
                                        <p:cTn id="41" dur="4000"/>
                                        <p:tgtEl>
                                          <p:spTgt spid="12"/>
                                        </p:tgtEl>
                                      </p:cBhvr>
                                    </p:animEffect>
                                  </p:childTnLst>
                                </p:cTn>
                              </p:par>
                            </p:childTnLst>
                          </p:cTn>
                        </p:par>
                        <p:par>
                          <p:cTn id="42" fill="hold">
                            <p:stCondLst>
                              <p:cond delay="4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anim calcmode="lin" valueType="num">
                                      <p:cBhvr>
                                        <p:cTn id="46" dur="1000" fill="hold"/>
                                        <p:tgtEl>
                                          <p:spTgt spid="10"/>
                                        </p:tgtEl>
                                        <p:attrNameLst>
                                          <p:attrName>ppt_x</p:attrName>
                                        </p:attrNameLst>
                                      </p:cBhvr>
                                      <p:tavLst>
                                        <p:tav tm="0">
                                          <p:val>
                                            <p:strVal val="#ppt_x-.1"/>
                                          </p:val>
                                        </p:tav>
                                        <p:tav tm="100000">
                                          <p:val>
                                            <p:strVal val="#ppt_x"/>
                                          </p:val>
                                        </p:tav>
                                      </p:tavLst>
                                    </p:anim>
                                    <p:anim calcmode="lin" valueType="num">
                                      <p:cBhvr>
                                        <p:cTn id="4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9" grpId="0" animBg="1"/>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flipH="1">
            <a:off x="0" y="0"/>
            <a:ext cx="9144000" cy="6097860"/>
          </a:xfrm>
          <a:prstGeom prst="rect">
            <a:avLst/>
          </a:prstGeom>
          <a:noFill/>
          <a:ln w="9525">
            <a:noFill/>
            <a:miter lim="800000"/>
            <a:headEnd/>
            <a:tailEnd/>
          </a:ln>
        </p:spPr>
      </p:pic>
      <p:pic>
        <p:nvPicPr>
          <p:cNvPr id="9" name="8 Imagen" descr="193626_maskonury-skala.jpg"/>
          <p:cNvPicPr>
            <a:picLocks noGrp="1" noChangeAspect="1"/>
          </p:cNvPicPr>
          <p:nvPr isPhoto="1"/>
        </p:nvPicPr>
        <p:blipFill>
          <a:blip r:embed="rId2" cstate="print"/>
          <a:stretch>
            <a:fillRect/>
          </a:stretch>
        </p:blipFill>
        <p:spPr bwMode="auto">
          <a:xfrm>
            <a:off x="0" y="0"/>
            <a:ext cx="9144000" cy="6097860"/>
          </a:xfrm>
          <a:prstGeom prst="rect">
            <a:avLst/>
          </a:prstGeom>
          <a:noFill/>
          <a:ln w="9525">
            <a:noFill/>
            <a:miter lim="800000"/>
            <a:headEnd/>
            <a:tailEnd/>
          </a:ln>
        </p:spPr>
      </p:pic>
      <p:sp>
        <p:nvSpPr>
          <p:cNvPr id="4" name="3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Apenas fue proclamado Rey el Príncipe Fernando, aquella misma noche firmó varios decretos, entre los que se encontraba la apertura de procesos para Godoy y sus colaboradores. Esa misma tarde, Godoy era enviado, por orden del nuevo Rey, con destino a Madrid para ser encarcelado.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blinds dir="vert"/>
      </p:transition>
    </mc:Choice>
    <mc:Fallback xmlns="">
      <p:transition spd="slow" advTm="3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5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2/3*#ppt_w"/>
                                          </p:val>
                                        </p:tav>
                                        <p:tav tm="100000">
                                          <p:val>
                                            <p:strVal val="#ppt_w"/>
                                          </p:val>
                                        </p:tav>
                                      </p:tavLst>
                                    </p:anim>
                                    <p:anim calcmode="lin" valueType="num">
                                      <p:cBhvr>
                                        <p:cTn id="11" dur="5000" fill="hold"/>
                                        <p:tgtEl>
                                          <p:spTgt spid="17"/>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5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6" name="5 Imagen" descr="113 La tierra no se detiene aqui pues aun sobrevivira otros 4.500 millones de años. el proximo capitulo de la historia de la tierra continua aun sin escribir.jpg"/>
          <p:cNvPicPr>
            <a:picLocks noChangeAspect="1"/>
          </p:cNvPicPr>
          <p:nvPr/>
        </p:nvPicPr>
        <p:blipFill>
          <a:blip r:embed="rId2" cstate="print"/>
          <a:stretch>
            <a:fillRect/>
          </a:stretch>
        </p:blipFill>
        <p:spPr>
          <a:xfrm>
            <a:off x="0" y="0"/>
            <a:ext cx="9144000" cy="5715000"/>
          </a:xfrm>
          <a:prstGeom prst="rect">
            <a:avLst/>
          </a:prstGeom>
        </p:spPr>
      </p:pic>
      <p:sp>
        <p:nvSpPr>
          <p:cNvPr id="5" name="4 CuadroTexto"/>
          <p:cNvSpPr txBox="1"/>
          <p:nvPr/>
        </p:nvSpPr>
        <p:spPr>
          <a:xfrm>
            <a:off x="251520"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Quería tenerlo allí para el momento en el que él hiciera su entrada triunfal en Madrid. Pero no llegará Godoy a la capital. Será mantenido durante doce días en Pinto, para después trasladarlo a Villaviciosa de Odón y desde allí, a Francia.</a:t>
            </a:r>
          </a:p>
          <a:p>
            <a:r>
              <a:rPr lang="es-ES" i="1" dirty="0" smtClean="0">
                <a:effectLst>
                  <a:glow rad="101600">
                    <a:srgbClr val="C00000">
                      <a:alpha val="60000"/>
                    </a:srgbClr>
                  </a:glow>
                  <a:outerShdw blurRad="38100" dist="38100" dir="2700000" algn="tl">
                    <a:srgbClr val="000000">
                      <a:alpha val="43137"/>
                    </a:srgbClr>
                  </a:outerShdw>
                </a:effectLst>
              </a:rPr>
              <a:t>Todo ello por orden de Napoleón.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checker/>
      </p:transition>
    </mc:Choice>
    <mc:Fallback xmlns="">
      <p:transition spd="slow" advTm="35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0"/>
                                        <p:tgtEl>
                                          <p:spTgt spid="6"/>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uck-935160_1280 (1)"/>
          <p:cNvPicPr>
            <a:picLocks noGrp="1" noChangeAspect="1"/>
          </p:cNvPicPr>
          <p:nvPr isPhoto="1"/>
        </p:nvPicPr>
        <p:blipFill>
          <a:blip r:embed="rId2" cstate="print"/>
          <a:stretch>
            <a:fillRect/>
          </a:stretch>
        </p:blipFill>
        <p:spPr bwMode="auto">
          <a:xfrm>
            <a:off x="-180527" y="6246"/>
            <a:ext cx="9505056" cy="5708753"/>
          </a:xfrm>
          <a:prstGeom prst="rect">
            <a:avLst/>
          </a:prstGeom>
          <a:solidFill>
            <a:srgbClr val="000000"/>
          </a:solidFill>
          <a:ln w="9525">
            <a:noFill/>
            <a:miter lim="800000"/>
            <a:headEnd/>
            <a:tailEnd/>
          </a:ln>
        </p:spPr>
      </p:pic>
      <p:sp>
        <p:nvSpPr>
          <p:cNvPr id="3" name="2 Rombo"/>
          <p:cNvSpPr/>
          <p:nvPr/>
        </p:nvSpPr>
        <p:spPr>
          <a:xfrm>
            <a:off x="1" y="0"/>
            <a:ext cx="3059113"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ombo"/>
          <p:cNvSpPr/>
          <p:nvPr/>
        </p:nvSpPr>
        <p:spPr>
          <a:xfrm>
            <a:off x="2916239" y="0"/>
            <a:ext cx="3311525"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ombo"/>
          <p:cNvSpPr/>
          <p:nvPr/>
        </p:nvSpPr>
        <p:spPr>
          <a:xfrm>
            <a:off x="5940425" y="1764"/>
            <a:ext cx="3240088"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isósceles"/>
          <p:cNvSpPr/>
          <p:nvPr/>
        </p:nvSpPr>
        <p:spPr>
          <a:xfrm>
            <a:off x="1331914" y="2917473"/>
            <a:ext cx="3311525" cy="2799292"/>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isósceles"/>
          <p:cNvSpPr/>
          <p:nvPr/>
        </p:nvSpPr>
        <p:spPr>
          <a:xfrm>
            <a:off x="4564064" y="2868084"/>
            <a:ext cx="3055937" cy="2846917"/>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Triángulo isósceles"/>
          <p:cNvSpPr/>
          <p:nvPr/>
        </p:nvSpPr>
        <p:spPr>
          <a:xfrm flipH="1" flipV="1">
            <a:off x="4548189" y="-12348"/>
            <a:ext cx="3133725" cy="2853973"/>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Triángulo isósceles"/>
          <p:cNvSpPr/>
          <p:nvPr/>
        </p:nvSpPr>
        <p:spPr>
          <a:xfrm flipH="1" flipV="1">
            <a:off x="1452564" y="-8820"/>
            <a:ext cx="3133725" cy="2855737"/>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Triángulo rectángulo"/>
          <p:cNvSpPr/>
          <p:nvPr/>
        </p:nvSpPr>
        <p:spPr>
          <a:xfrm>
            <a:off x="0" y="2712861"/>
            <a:ext cx="1619250" cy="300566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1" name="10 Triángulo rectángulo"/>
          <p:cNvSpPr/>
          <p:nvPr/>
        </p:nvSpPr>
        <p:spPr>
          <a:xfrm flipV="1">
            <a:off x="-17463" y="-3527"/>
            <a:ext cx="1636713" cy="293334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2" name="11 Triángulo rectángulo"/>
          <p:cNvSpPr/>
          <p:nvPr/>
        </p:nvSpPr>
        <p:spPr>
          <a:xfrm flipH="1" flipV="1">
            <a:off x="7451722" y="0"/>
            <a:ext cx="1692275" cy="2822222"/>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3" name="12 Triángulo rectángulo"/>
          <p:cNvSpPr/>
          <p:nvPr/>
        </p:nvSpPr>
        <p:spPr>
          <a:xfrm flipH="1">
            <a:off x="7451725" y="2878667"/>
            <a:ext cx="1701800" cy="283633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5" name="14 CuadroTexto"/>
          <p:cNvSpPr txBox="1"/>
          <p:nvPr/>
        </p:nvSpPr>
        <p:spPr>
          <a:xfrm>
            <a:off x="323528" y="4297660"/>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Dos días después de la abdicación del padre y la proclamación del hijo, cuando éste se disponía a entrar en Madrid, Carlos IV </a:t>
            </a:r>
            <a:r>
              <a:rPr lang="es-ES" i="1" dirty="0" err="1" smtClean="0">
                <a:effectLst>
                  <a:glow rad="101600">
                    <a:srgbClr val="C00000">
                      <a:alpha val="60000"/>
                    </a:srgbClr>
                  </a:glow>
                  <a:outerShdw blurRad="38100" dist="38100" dir="2700000" algn="tl">
                    <a:srgbClr val="000000">
                      <a:alpha val="43137"/>
                    </a:srgbClr>
                  </a:outerShdw>
                </a:effectLst>
              </a:rPr>
              <a:t>dirigióse</a:t>
            </a:r>
            <a:r>
              <a:rPr lang="es-ES" i="1" dirty="0" smtClean="0">
                <a:effectLst>
                  <a:glow rad="101600">
                    <a:srgbClr val="C00000">
                      <a:alpha val="60000"/>
                    </a:srgbClr>
                  </a:glow>
                  <a:outerShdw blurRad="38100" dist="38100" dir="2700000" algn="tl">
                    <a:srgbClr val="000000">
                      <a:alpha val="43137"/>
                    </a:srgbClr>
                  </a:outerShdw>
                </a:effectLst>
              </a:rPr>
              <a:t> a Napoleón renunciando, por así decirlo a su abdicación, concluyendo con “Protesto y declaro que mi decreto de 19 de Marzo, en el que he abdicado la corona en favor de mi hijo….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flip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2" presetClass="exit" presetSubtype="1" fill="hold" grpId="0" nodeType="withEffect">
                                  <p:stCondLst>
                                    <p:cond delay="0"/>
                                  </p:stCondLst>
                                  <p:childTnLst>
                                    <p:anim calcmode="lin" valueType="num">
                                      <p:cBhvr additive="base">
                                        <p:cTn id="15" dur="4000"/>
                                        <p:tgtEl>
                                          <p:spTgt spid="6"/>
                                        </p:tgtEl>
                                        <p:attrNameLst>
                                          <p:attrName>ppt_x</p:attrName>
                                        </p:attrNameLst>
                                      </p:cBhvr>
                                      <p:tavLst>
                                        <p:tav tm="0">
                                          <p:val>
                                            <p:strVal val="ppt_x"/>
                                          </p:val>
                                        </p:tav>
                                        <p:tav tm="100000">
                                          <p:val>
                                            <p:strVal val="ppt_x"/>
                                          </p:val>
                                        </p:tav>
                                      </p:tavLst>
                                    </p:anim>
                                    <p:anim calcmode="lin" valueType="num">
                                      <p:cBhvr additive="base">
                                        <p:cTn id="16" dur="4000"/>
                                        <p:tgtEl>
                                          <p:spTgt spid="6"/>
                                        </p:tgtEl>
                                        <p:attrNameLst>
                                          <p:attrName>ppt_y</p:attrName>
                                        </p:attrNameLst>
                                      </p:cBhvr>
                                      <p:tavLst>
                                        <p:tav tm="0">
                                          <p:val>
                                            <p:strVal val="ppt_y"/>
                                          </p:val>
                                        </p:tav>
                                        <p:tav tm="100000">
                                          <p:val>
                                            <p:strVal val="0-ppt_h/2"/>
                                          </p:val>
                                        </p:tav>
                                      </p:tavLst>
                                    </p:anim>
                                    <p:set>
                                      <p:cBhvr>
                                        <p:cTn id="17" dur="1" fill="hold">
                                          <p:stCondLst>
                                            <p:cond delay="3999"/>
                                          </p:stCondLst>
                                        </p:cTn>
                                        <p:tgtEl>
                                          <p:spTgt spid="6"/>
                                        </p:tgtEl>
                                        <p:attrNameLst>
                                          <p:attrName>style.visibility</p:attrName>
                                        </p:attrNameLst>
                                      </p:cBhvr>
                                      <p:to>
                                        <p:strVal val="hidden"/>
                                      </p:to>
                                    </p:set>
                                  </p:childTnLst>
                                </p:cTn>
                              </p:par>
                              <p:par>
                                <p:cTn id="18" presetID="2" presetClass="exit" presetSubtype="1" fill="hold" grpId="0" nodeType="withEffect">
                                  <p:stCondLst>
                                    <p:cond delay="0"/>
                                  </p:stCondLst>
                                  <p:childTnLst>
                                    <p:anim calcmode="lin" valueType="num">
                                      <p:cBhvr additive="base">
                                        <p:cTn id="19" dur="4000"/>
                                        <p:tgtEl>
                                          <p:spTgt spid="7"/>
                                        </p:tgtEl>
                                        <p:attrNameLst>
                                          <p:attrName>ppt_x</p:attrName>
                                        </p:attrNameLst>
                                      </p:cBhvr>
                                      <p:tavLst>
                                        <p:tav tm="0">
                                          <p:val>
                                            <p:strVal val="ppt_x"/>
                                          </p:val>
                                        </p:tav>
                                        <p:tav tm="100000">
                                          <p:val>
                                            <p:strVal val="ppt_x"/>
                                          </p:val>
                                        </p:tav>
                                      </p:tavLst>
                                    </p:anim>
                                    <p:anim calcmode="lin" valueType="num">
                                      <p:cBhvr additive="base">
                                        <p:cTn id="20" dur="4000"/>
                                        <p:tgtEl>
                                          <p:spTgt spid="7"/>
                                        </p:tgtEl>
                                        <p:attrNameLst>
                                          <p:attrName>ppt_y</p:attrName>
                                        </p:attrNameLst>
                                      </p:cBhvr>
                                      <p:tavLst>
                                        <p:tav tm="0">
                                          <p:val>
                                            <p:strVal val="ppt_y"/>
                                          </p:val>
                                        </p:tav>
                                        <p:tav tm="100000">
                                          <p:val>
                                            <p:strVal val="0-ppt_h/2"/>
                                          </p:val>
                                        </p:tav>
                                      </p:tavLst>
                                    </p:anim>
                                    <p:set>
                                      <p:cBhvr>
                                        <p:cTn id="21" dur="1" fill="hold">
                                          <p:stCondLst>
                                            <p:cond delay="3999"/>
                                          </p:stCondLst>
                                        </p:cTn>
                                        <p:tgtEl>
                                          <p:spTgt spid="7"/>
                                        </p:tgtEl>
                                        <p:attrNameLst>
                                          <p:attrName>style.visibility</p:attrName>
                                        </p:attrNameLst>
                                      </p:cBhvr>
                                      <p:to>
                                        <p:strVal val="hidden"/>
                                      </p:to>
                                    </p:set>
                                  </p:childTnLst>
                                </p:cTn>
                              </p:par>
                              <p:par>
                                <p:cTn id="22" presetID="2" presetClass="exit" presetSubtype="4" fill="hold" grpId="0" nodeType="withEffect">
                                  <p:stCondLst>
                                    <p:cond delay="0"/>
                                  </p:stCondLst>
                                  <p:childTnLst>
                                    <p:anim calcmode="lin" valueType="num">
                                      <p:cBhvr additive="base">
                                        <p:cTn id="23" dur="4000"/>
                                        <p:tgtEl>
                                          <p:spTgt spid="9"/>
                                        </p:tgtEl>
                                        <p:attrNameLst>
                                          <p:attrName>ppt_x</p:attrName>
                                        </p:attrNameLst>
                                      </p:cBhvr>
                                      <p:tavLst>
                                        <p:tav tm="0">
                                          <p:val>
                                            <p:strVal val="ppt_x"/>
                                          </p:val>
                                        </p:tav>
                                        <p:tav tm="100000">
                                          <p:val>
                                            <p:strVal val="ppt_x"/>
                                          </p:val>
                                        </p:tav>
                                      </p:tavLst>
                                    </p:anim>
                                    <p:anim calcmode="lin" valueType="num">
                                      <p:cBhvr additive="base">
                                        <p:cTn id="24" dur="4000"/>
                                        <p:tgtEl>
                                          <p:spTgt spid="9"/>
                                        </p:tgtEl>
                                        <p:attrNameLst>
                                          <p:attrName>ppt_y</p:attrName>
                                        </p:attrNameLst>
                                      </p:cBhvr>
                                      <p:tavLst>
                                        <p:tav tm="0">
                                          <p:val>
                                            <p:strVal val="ppt_y"/>
                                          </p:val>
                                        </p:tav>
                                        <p:tav tm="100000">
                                          <p:val>
                                            <p:strVal val="1+ppt_h/2"/>
                                          </p:val>
                                        </p:tav>
                                      </p:tavLst>
                                    </p:anim>
                                    <p:set>
                                      <p:cBhvr>
                                        <p:cTn id="25" dur="1" fill="hold">
                                          <p:stCondLst>
                                            <p:cond delay="3999"/>
                                          </p:stCondLst>
                                        </p:cTn>
                                        <p:tgtEl>
                                          <p:spTgt spid="9"/>
                                        </p:tgtEl>
                                        <p:attrNameLst>
                                          <p:attrName>style.visibility</p:attrName>
                                        </p:attrNameLst>
                                      </p:cBhvr>
                                      <p:to>
                                        <p:strVal val="hidden"/>
                                      </p:to>
                                    </p:set>
                                  </p:childTnLst>
                                </p:cTn>
                              </p:par>
                              <p:par>
                                <p:cTn id="26" presetID="2" presetClass="exit" presetSubtype="4" fill="hold" grpId="0" nodeType="withEffect">
                                  <p:stCondLst>
                                    <p:cond delay="0"/>
                                  </p:stCondLst>
                                  <p:childTnLst>
                                    <p:anim calcmode="lin" valueType="num">
                                      <p:cBhvr additive="base">
                                        <p:cTn id="27" dur="4000"/>
                                        <p:tgtEl>
                                          <p:spTgt spid="8"/>
                                        </p:tgtEl>
                                        <p:attrNameLst>
                                          <p:attrName>ppt_x</p:attrName>
                                        </p:attrNameLst>
                                      </p:cBhvr>
                                      <p:tavLst>
                                        <p:tav tm="0">
                                          <p:val>
                                            <p:strVal val="ppt_x"/>
                                          </p:val>
                                        </p:tav>
                                        <p:tav tm="100000">
                                          <p:val>
                                            <p:strVal val="ppt_x"/>
                                          </p:val>
                                        </p:tav>
                                      </p:tavLst>
                                    </p:anim>
                                    <p:anim calcmode="lin" valueType="num">
                                      <p:cBhvr additive="base">
                                        <p:cTn id="28" dur="4000"/>
                                        <p:tgtEl>
                                          <p:spTgt spid="8"/>
                                        </p:tgtEl>
                                        <p:attrNameLst>
                                          <p:attrName>ppt_y</p:attrName>
                                        </p:attrNameLst>
                                      </p:cBhvr>
                                      <p:tavLst>
                                        <p:tav tm="0">
                                          <p:val>
                                            <p:strVal val="ppt_y"/>
                                          </p:val>
                                        </p:tav>
                                        <p:tav tm="100000">
                                          <p:val>
                                            <p:strVal val="1+ppt_h/2"/>
                                          </p:val>
                                        </p:tav>
                                      </p:tavLst>
                                    </p:anim>
                                    <p:set>
                                      <p:cBhvr>
                                        <p:cTn id="29" dur="1" fill="hold">
                                          <p:stCondLst>
                                            <p:cond delay="3999"/>
                                          </p:stCondLst>
                                        </p:cTn>
                                        <p:tgtEl>
                                          <p:spTgt spid="8"/>
                                        </p:tgtEl>
                                        <p:attrNameLst>
                                          <p:attrName>style.visibility</p:attrName>
                                        </p:attrNameLst>
                                      </p:cBhvr>
                                      <p:to>
                                        <p:strVal val="hidden"/>
                                      </p:to>
                                    </p:set>
                                  </p:childTnLst>
                                </p:cTn>
                              </p:par>
                              <p:par>
                                <p:cTn id="30" presetID="5" presetClass="exit" presetSubtype="10" fill="hold" grpId="0" nodeType="withEffect">
                                  <p:stCondLst>
                                    <p:cond delay="0"/>
                                  </p:stCondLst>
                                  <p:childTnLst>
                                    <p:animEffect transition="out" filter="checkerboard(across)">
                                      <p:cBhvr>
                                        <p:cTn id="31" dur="4000"/>
                                        <p:tgtEl>
                                          <p:spTgt spid="11"/>
                                        </p:tgtEl>
                                      </p:cBhvr>
                                    </p:animEffect>
                                    <p:set>
                                      <p:cBhvr>
                                        <p:cTn id="32" dur="1" fill="hold">
                                          <p:stCondLst>
                                            <p:cond delay="3999"/>
                                          </p:stCondLst>
                                        </p:cTn>
                                        <p:tgtEl>
                                          <p:spTgt spid="11"/>
                                        </p:tgtEl>
                                        <p:attrNameLst>
                                          <p:attrName>style.visibility</p:attrName>
                                        </p:attrNameLst>
                                      </p:cBhvr>
                                      <p:to>
                                        <p:strVal val="hidden"/>
                                      </p:to>
                                    </p:set>
                                  </p:childTnLst>
                                </p:cTn>
                              </p:par>
                              <p:par>
                                <p:cTn id="33" presetID="5" presetClass="exit" presetSubtype="10" fill="hold" grpId="0" nodeType="withEffect">
                                  <p:stCondLst>
                                    <p:cond delay="0"/>
                                  </p:stCondLst>
                                  <p:childTnLst>
                                    <p:animEffect transition="out" filter="checkerboard(across)">
                                      <p:cBhvr>
                                        <p:cTn id="34" dur="4000"/>
                                        <p:tgtEl>
                                          <p:spTgt spid="10"/>
                                        </p:tgtEl>
                                      </p:cBhvr>
                                    </p:animEffect>
                                    <p:set>
                                      <p:cBhvr>
                                        <p:cTn id="35" dur="1" fill="hold">
                                          <p:stCondLst>
                                            <p:cond delay="3999"/>
                                          </p:stCondLst>
                                        </p:cTn>
                                        <p:tgtEl>
                                          <p:spTgt spid="10"/>
                                        </p:tgtEl>
                                        <p:attrNameLst>
                                          <p:attrName>style.visibility</p:attrName>
                                        </p:attrNameLst>
                                      </p:cBhvr>
                                      <p:to>
                                        <p:strVal val="hidden"/>
                                      </p:to>
                                    </p:set>
                                  </p:childTnLst>
                                </p:cTn>
                              </p:par>
                              <p:par>
                                <p:cTn id="36" presetID="5" presetClass="exit" presetSubtype="10" fill="hold" grpId="0" nodeType="withEffect">
                                  <p:stCondLst>
                                    <p:cond delay="0"/>
                                  </p:stCondLst>
                                  <p:childTnLst>
                                    <p:animEffect transition="out" filter="checkerboard(across)">
                                      <p:cBhvr>
                                        <p:cTn id="37" dur="4000"/>
                                        <p:tgtEl>
                                          <p:spTgt spid="13"/>
                                        </p:tgtEl>
                                      </p:cBhvr>
                                    </p:animEffect>
                                    <p:set>
                                      <p:cBhvr>
                                        <p:cTn id="38" dur="1" fill="hold">
                                          <p:stCondLst>
                                            <p:cond delay="3999"/>
                                          </p:stCondLst>
                                        </p:cTn>
                                        <p:tgtEl>
                                          <p:spTgt spid="13"/>
                                        </p:tgtEl>
                                        <p:attrNameLst>
                                          <p:attrName>style.visibility</p:attrName>
                                        </p:attrNameLst>
                                      </p:cBhvr>
                                      <p:to>
                                        <p:strVal val="hidden"/>
                                      </p:to>
                                    </p:set>
                                  </p:childTnLst>
                                </p:cTn>
                              </p:par>
                              <p:par>
                                <p:cTn id="39" presetID="5" presetClass="exit" presetSubtype="10" fill="hold" grpId="0" nodeType="withEffect">
                                  <p:stCondLst>
                                    <p:cond delay="0"/>
                                  </p:stCondLst>
                                  <p:childTnLst>
                                    <p:animEffect transition="out" filter="checkerboard(across)">
                                      <p:cBhvr>
                                        <p:cTn id="40" dur="4000"/>
                                        <p:tgtEl>
                                          <p:spTgt spid="12"/>
                                        </p:tgtEl>
                                      </p:cBhvr>
                                    </p:animEffect>
                                    <p:set>
                                      <p:cBhvr>
                                        <p:cTn id="41" dur="1" fill="hold">
                                          <p:stCondLst>
                                            <p:cond delay="3999"/>
                                          </p:stCondLst>
                                        </p:cTn>
                                        <p:tgtEl>
                                          <p:spTgt spid="12"/>
                                        </p:tgtEl>
                                        <p:attrNameLst>
                                          <p:attrName>style.visibility</p:attrName>
                                        </p:attrNameLst>
                                      </p:cBhvr>
                                      <p:to>
                                        <p:strVal val="hidden"/>
                                      </p:to>
                                    </p:set>
                                  </p:childTnLst>
                                </p:cTn>
                              </p:par>
                              <p:par>
                                <p:cTn id="42" presetID="23" presetClass="entr" presetSubtype="288"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4000" fill="hold"/>
                                        <p:tgtEl>
                                          <p:spTgt spid="14"/>
                                        </p:tgtEl>
                                        <p:attrNameLst>
                                          <p:attrName>ppt_w</p:attrName>
                                        </p:attrNameLst>
                                      </p:cBhvr>
                                      <p:tavLst>
                                        <p:tav tm="0">
                                          <p:val>
                                            <p:strVal val="4/3*#ppt_w"/>
                                          </p:val>
                                        </p:tav>
                                        <p:tav tm="100000">
                                          <p:val>
                                            <p:strVal val="#ppt_w"/>
                                          </p:val>
                                        </p:tav>
                                      </p:tavLst>
                                    </p:anim>
                                    <p:anim calcmode="lin" valueType="num">
                                      <p:cBhvr>
                                        <p:cTn id="45" dur="4000" fill="hold"/>
                                        <p:tgtEl>
                                          <p:spTgt spid="14"/>
                                        </p:tgtEl>
                                        <p:attrNameLst>
                                          <p:attrName>ppt_h</p:attrName>
                                        </p:attrNameLst>
                                      </p:cBhvr>
                                      <p:tavLst>
                                        <p:tav tm="0">
                                          <p:val>
                                            <p:strVal val="4/3*#ppt_h"/>
                                          </p:val>
                                        </p:tav>
                                        <p:tav tm="100000">
                                          <p:val>
                                            <p:strVal val="#ppt_h"/>
                                          </p:val>
                                        </p:tav>
                                      </p:tavLst>
                                    </p:anim>
                                  </p:childTnLst>
                                </p:cTn>
                              </p:par>
                              <p:par>
                                <p:cTn id="46" presetID="16" presetClass="entr" presetSubtype="42"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barn(outHorizontal)">
                                      <p:cBhvr>
                                        <p:cTn id="48" dur="4000"/>
                                        <p:tgtEl>
                                          <p:spTgt spid="14"/>
                                        </p:tgtEl>
                                      </p:cBhvr>
                                    </p:animEffect>
                                  </p:childTnLst>
                                </p:cTn>
                              </p:par>
                            </p:childTnLst>
                          </p:cTn>
                        </p:par>
                        <p:par>
                          <p:cTn id="49" fill="hold">
                            <p:stCondLst>
                              <p:cond delay="4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1"/>
                                          </p:val>
                                        </p:tav>
                                        <p:tav tm="100000">
                                          <p:val>
                                            <p:strVal val="#ppt_x"/>
                                          </p:val>
                                        </p:tav>
                                      </p:tavLst>
                                    </p:anim>
                                    <p:anim calcmode="lin" valueType="num">
                                      <p:cBhvr>
                                        <p:cTn id="5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bird-905662_1920"/>
          <p:cNvPicPr>
            <a:picLocks noGrp="1" noChangeAspect="1"/>
          </p:cNvPicPr>
          <p:nvPr isPhoto="1"/>
        </p:nvPicPr>
        <p:blipFill>
          <a:blip r:embed="rId2" cstate="print"/>
          <a:stretch>
            <a:fillRect/>
          </a:stretch>
        </p:blipFill>
        <p:spPr bwMode="auto">
          <a:xfrm>
            <a:off x="0" y="0"/>
            <a:ext cx="9143999" cy="5715000"/>
          </a:xfrm>
          <a:prstGeom prst="rect">
            <a:avLst/>
          </a:prstGeom>
          <a:solidFill>
            <a:srgbClr val="000000"/>
          </a:solidFill>
          <a:ln w="9525">
            <a:noFill/>
            <a:miter lim="800000"/>
            <a:headEnd/>
            <a:tailEnd/>
          </a:ln>
        </p:spPr>
      </p:pic>
      <p:sp>
        <p:nvSpPr>
          <p:cNvPr id="3" name="2 Triángulo rectángulo"/>
          <p:cNvSpPr/>
          <p:nvPr/>
        </p:nvSpPr>
        <p:spPr>
          <a:xfrm>
            <a:off x="1" y="0"/>
            <a:ext cx="4716463"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4572000" y="-5292"/>
            <a:ext cx="4572000" cy="5715001"/>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0" y="26459"/>
            <a:ext cx="4572000"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flipV="1">
            <a:off x="4500559" y="0"/>
            <a:ext cx="4643437" cy="574145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CuadroTexto"/>
          <p:cNvSpPr txBox="1"/>
          <p:nvPr/>
        </p:nvSpPr>
        <p:spPr>
          <a:xfrm>
            <a:off x="827584" y="4369668"/>
            <a:ext cx="77768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 acto al que me he visto obligado para evitar mayores infortunios y la efusión de sangre de mis amados vasallos; y por consiguiente debe ser considerado como nulo”. El documento, llamado de Protesta estaba sin embargo, inspirado por </a:t>
            </a:r>
            <a:r>
              <a:rPr lang="es-ES" i="1" dirty="0" err="1" smtClean="0">
                <a:effectLst>
                  <a:glow rad="101600">
                    <a:srgbClr val="C00000">
                      <a:alpha val="60000"/>
                    </a:srgbClr>
                  </a:glow>
                  <a:outerShdw blurRad="38100" dist="38100" dir="2700000" algn="tl">
                    <a:srgbClr val="000000">
                      <a:alpha val="43137"/>
                    </a:srgbClr>
                  </a:outerShdw>
                </a:effectLst>
              </a:rPr>
              <a:t>Murat</a:t>
            </a:r>
            <a:r>
              <a:rPr lang="es-ES" i="1" dirty="0" smtClean="0">
                <a:effectLst>
                  <a:glow rad="101600">
                    <a:srgbClr val="C00000">
                      <a:alpha val="60000"/>
                    </a:srgbClr>
                  </a:glow>
                  <a:outerShdw blurRad="38100" dist="38100" dir="2700000" algn="tl">
                    <a:srgbClr val="000000">
                      <a:alpha val="43137"/>
                    </a:srgbClr>
                  </a:outerShdw>
                </a:effectLst>
              </a:rPr>
              <a:t> o, lo que lo es lo mismo, por Napoleón.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flip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0" fill="hold"/>
                                        <p:tgtEl>
                                          <p:spTgt spid="7"/>
                                        </p:tgtEl>
                                        <p:attrNameLst>
                                          <p:attrName>ppt_w</p:attrName>
                                        </p:attrNameLst>
                                      </p:cBhvr>
                                      <p:tavLst>
                                        <p:tav tm="0">
                                          <p:val>
                                            <p:strVal val="2/3*#ppt_w"/>
                                          </p:val>
                                        </p:tav>
                                        <p:tav tm="100000">
                                          <p:val>
                                            <p:strVal val="#ppt_w"/>
                                          </p:val>
                                        </p:tav>
                                      </p:tavLst>
                                    </p:anim>
                                    <p:anim calcmode="lin" valueType="num">
                                      <p:cBhvr>
                                        <p:cTn id="20" dur="5000" fill="hold"/>
                                        <p:tgtEl>
                                          <p:spTgt spid="7"/>
                                        </p:tgtEl>
                                        <p:attrNameLst>
                                          <p:attrName>ppt_h</p:attrName>
                                        </p:attrNameLst>
                                      </p:cBhvr>
                                      <p:tavLst>
                                        <p:tav tm="0">
                                          <p:val>
                                            <p:strVal val="2/3*#ppt_h"/>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outHorizontal)">
                                      <p:cBhvr>
                                        <p:cTn id="23" dur="5000"/>
                                        <p:tgtEl>
                                          <p:spTgt spid="7"/>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mute-swan-997998_1280"/>
          <p:cNvPicPr>
            <a:picLocks noGrp="1" noChangeAspect="1"/>
          </p:cNvPicPr>
          <p:nvPr isPhoto="1"/>
        </p:nvPicPr>
        <p:blipFill>
          <a:blip r:embed="rId2" cstate="print"/>
          <a:stretch>
            <a:fillRect/>
          </a:stretch>
        </p:blipFill>
        <p:spPr bwMode="auto">
          <a:xfrm>
            <a:off x="-324544" y="0"/>
            <a:ext cx="9721080" cy="5715000"/>
          </a:xfrm>
          <a:prstGeom prst="rect">
            <a:avLst/>
          </a:prstGeom>
          <a:solidFill>
            <a:srgbClr val="000000"/>
          </a:solidFill>
          <a:ln w="9525">
            <a:noFill/>
            <a:miter lim="800000"/>
            <a:headEnd/>
            <a:tailEnd/>
          </a:ln>
        </p:spPr>
      </p:pic>
      <p:sp>
        <p:nvSpPr>
          <p:cNvPr id="2" name="1 Rectángulo"/>
          <p:cNvSpPr/>
          <p:nvPr/>
        </p:nvSpPr>
        <p:spPr>
          <a:xfrm>
            <a:off x="19051" y="1"/>
            <a:ext cx="1889125"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3" name="2 Rectángulo"/>
          <p:cNvSpPr/>
          <p:nvPr/>
        </p:nvSpPr>
        <p:spPr>
          <a:xfrm>
            <a:off x="1863726" y="-8820"/>
            <a:ext cx="1844675" cy="1167696"/>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4" name="3 Rectángulo"/>
          <p:cNvSpPr/>
          <p:nvPr/>
        </p:nvSpPr>
        <p:spPr>
          <a:xfrm>
            <a:off x="5537201" y="-8820"/>
            <a:ext cx="1914525" cy="114652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5" name="4 Rectángulo"/>
          <p:cNvSpPr/>
          <p:nvPr/>
        </p:nvSpPr>
        <p:spPr>
          <a:xfrm>
            <a:off x="3702051" y="-21166"/>
            <a:ext cx="1878013"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7" name="6 Rectángulo"/>
          <p:cNvSpPr/>
          <p:nvPr/>
        </p:nvSpPr>
        <p:spPr>
          <a:xfrm>
            <a:off x="7380288" y="0"/>
            <a:ext cx="1763712" cy="1273528"/>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8" name="7 Rectángulo"/>
          <p:cNvSpPr/>
          <p:nvPr/>
        </p:nvSpPr>
        <p:spPr>
          <a:xfrm>
            <a:off x="23813" y="1171223"/>
            <a:ext cx="1884362"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9" name="8 Rectángulo"/>
          <p:cNvSpPr/>
          <p:nvPr/>
        </p:nvSpPr>
        <p:spPr>
          <a:xfrm>
            <a:off x="3697289" y="1056570"/>
            <a:ext cx="1882775" cy="1261180"/>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0" name="9 Rectángulo"/>
          <p:cNvSpPr/>
          <p:nvPr/>
        </p:nvSpPr>
        <p:spPr>
          <a:xfrm>
            <a:off x="1863726" y="1158876"/>
            <a:ext cx="1844675"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1" name="10 Rectángulo"/>
          <p:cNvSpPr/>
          <p:nvPr/>
        </p:nvSpPr>
        <p:spPr>
          <a:xfrm>
            <a:off x="5540376" y="1056571"/>
            <a:ext cx="1839913" cy="1257652"/>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2" name="11 Rectángulo"/>
          <p:cNvSpPr/>
          <p:nvPr/>
        </p:nvSpPr>
        <p:spPr>
          <a:xfrm>
            <a:off x="1839914" y="2326571"/>
            <a:ext cx="1868487"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3" name="12 Rectángulo"/>
          <p:cNvSpPr/>
          <p:nvPr/>
        </p:nvSpPr>
        <p:spPr>
          <a:xfrm>
            <a:off x="5513388" y="2280709"/>
            <a:ext cx="1866900" cy="11923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4" name="13 Rectángulo"/>
          <p:cNvSpPr/>
          <p:nvPr/>
        </p:nvSpPr>
        <p:spPr>
          <a:xfrm>
            <a:off x="3679825" y="2314223"/>
            <a:ext cx="1900238"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5" name="14 Rectángulo"/>
          <p:cNvSpPr/>
          <p:nvPr/>
        </p:nvSpPr>
        <p:spPr>
          <a:xfrm>
            <a:off x="7356476" y="2351264"/>
            <a:ext cx="1787525" cy="122766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6" name="15 Rectángulo"/>
          <p:cNvSpPr/>
          <p:nvPr/>
        </p:nvSpPr>
        <p:spPr>
          <a:xfrm>
            <a:off x="12701" y="3506612"/>
            <a:ext cx="1895475"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7" name="16 Rectángulo"/>
          <p:cNvSpPr/>
          <p:nvPr/>
        </p:nvSpPr>
        <p:spPr>
          <a:xfrm>
            <a:off x="3686175" y="3434292"/>
            <a:ext cx="1893888" cy="121884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8" name="17 Rectángulo"/>
          <p:cNvSpPr/>
          <p:nvPr/>
        </p:nvSpPr>
        <p:spPr>
          <a:xfrm>
            <a:off x="1852614" y="3494265"/>
            <a:ext cx="1855787" cy="1165930"/>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19" name="18 Rectángulo"/>
          <p:cNvSpPr/>
          <p:nvPr/>
        </p:nvSpPr>
        <p:spPr>
          <a:xfrm>
            <a:off x="5529264" y="3434292"/>
            <a:ext cx="1851025" cy="1213556"/>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20" name="19 Rectángulo"/>
          <p:cNvSpPr/>
          <p:nvPr/>
        </p:nvSpPr>
        <p:spPr>
          <a:xfrm>
            <a:off x="1839914" y="4658431"/>
            <a:ext cx="1868487" cy="105656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21" name="20 Rectángulo"/>
          <p:cNvSpPr/>
          <p:nvPr/>
        </p:nvSpPr>
        <p:spPr>
          <a:xfrm>
            <a:off x="5513388" y="4586111"/>
            <a:ext cx="1866900" cy="11288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22" name="21 Rectángulo"/>
          <p:cNvSpPr/>
          <p:nvPr/>
        </p:nvSpPr>
        <p:spPr>
          <a:xfrm>
            <a:off x="3679825" y="4586111"/>
            <a:ext cx="1828800" cy="11288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23" name="22 Rectángulo"/>
          <p:cNvSpPr/>
          <p:nvPr/>
        </p:nvSpPr>
        <p:spPr>
          <a:xfrm>
            <a:off x="7356476" y="4709584"/>
            <a:ext cx="1755775" cy="100541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28" name="27 Rectángulo"/>
          <p:cNvSpPr/>
          <p:nvPr/>
        </p:nvSpPr>
        <p:spPr>
          <a:xfrm>
            <a:off x="7345364" y="1247071"/>
            <a:ext cx="1798637" cy="1144763"/>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29" name="28 Rectángulo"/>
          <p:cNvSpPr/>
          <p:nvPr/>
        </p:nvSpPr>
        <p:spPr>
          <a:xfrm>
            <a:off x="12700" y="2280709"/>
            <a:ext cx="1822450" cy="127881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30" name="29 Rectángulo"/>
          <p:cNvSpPr/>
          <p:nvPr/>
        </p:nvSpPr>
        <p:spPr>
          <a:xfrm>
            <a:off x="0" y="4586111"/>
            <a:ext cx="1835150" cy="11288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31" name="30 Rectángulo"/>
          <p:cNvSpPr/>
          <p:nvPr/>
        </p:nvSpPr>
        <p:spPr>
          <a:xfrm>
            <a:off x="7321551" y="3536598"/>
            <a:ext cx="1776413" cy="11923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endParaRPr>
          </a:p>
        </p:txBody>
      </p:sp>
      <p:sp>
        <p:nvSpPr>
          <p:cNvPr id="32" name="31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hechos ocurridos en Aranjuez en 1808 fueron determinantes para entender lo que ocurrirá en los siguientes tres siglos de la historia de España y de Europa. Fueron las primeras contracciones de un parto que duró cuatro años y del que nació La Pepa.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lip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4000"/>
                                        <p:tgtEl>
                                          <p:spTgt spid="2"/>
                                        </p:tgtEl>
                                      </p:cBhvr>
                                    </p:animEffect>
                                    <p:set>
                                      <p:cBhvr>
                                        <p:cTn id="7" dur="1" fill="hold">
                                          <p:stCondLst>
                                            <p:cond delay="3999"/>
                                          </p:stCondLst>
                                        </p:cTn>
                                        <p:tgtEl>
                                          <p:spTgt spid="2"/>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3"/>
                                        </p:tgtEl>
                                      </p:cBhvr>
                                    </p:animEffect>
                                    <p:set>
                                      <p:cBhvr>
                                        <p:cTn id="10" dur="1" fill="hold">
                                          <p:stCondLst>
                                            <p:cond delay="3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4000"/>
                                        <p:tgtEl>
                                          <p:spTgt spid="5"/>
                                        </p:tgtEl>
                                      </p:cBhvr>
                                    </p:animEffect>
                                    <p:set>
                                      <p:cBhvr>
                                        <p:cTn id="16" dur="1" fill="hold">
                                          <p:stCondLst>
                                            <p:cond delay="3999"/>
                                          </p:stCondLst>
                                        </p:cTn>
                                        <p:tgtEl>
                                          <p:spTgt spid="5"/>
                                        </p:tgtEl>
                                        <p:attrNameLst>
                                          <p:attrName>style.visibility</p:attrName>
                                        </p:attrNameLst>
                                      </p:cBhvr>
                                      <p:to>
                                        <p:strVal val="hidden"/>
                                      </p:to>
                                    </p:set>
                                  </p:childTnLst>
                                </p:cTn>
                              </p:par>
                              <p:par>
                                <p:cTn id="17" presetID="3" presetClass="exit" presetSubtype="5" fill="hold" nodeType="withEffect">
                                  <p:stCondLst>
                                    <p:cond delay="0"/>
                                  </p:stCondLst>
                                  <p:childTnLst>
                                    <p:animEffect transition="out" filter="blinds(vertical)">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4000"/>
                                        <p:tgtEl>
                                          <p:spTgt spid="8"/>
                                        </p:tgtEl>
                                      </p:cBhvr>
                                    </p:animEffect>
                                    <p:set>
                                      <p:cBhvr>
                                        <p:cTn id="22" dur="1" fill="hold">
                                          <p:stCondLst>
                                            <p:cond delay="3999"/>
                                          </p:stCondLst>
                                        </p:cTn>
                                        <p:tgtEl>
                                          <p:spTgt spid="8"/>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4000"/>
                                        <p:tgtEl>
                                          <p:spTgt spid="9"/>
                                        </p:tgtEl>
                                      </p:cBhvr>
                                    </p:animEffect>
                                    <p:set>
                                      <p:cBhvr>
                                        <p:cTn id="25" dur="1" fill="hold">
                                          <p:stCondLst>
                                            <p:cond delay="3999"/>
                                          </p:stCondLst>
                                        </p:cTn>
                                        <p:tgtEl>
                                          <p:spTgt spid="9"/>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4000"/>
                                        <p:tgtEl>
                                          <p:spTgt spid="10"/>
                                        </p:tgtEl>
                                      </p:cBhvr>
                                    </p:animEffect>
                                    <p:set>
                                      <p:cBhvr>
                                        <p:cTn id="28" dur="1" fill="hold">
                                          <p:stCondLst>
                                            <p:cond delay="3999"/>
                                          </p:stCondLst>
                                        </p:cTn>
                                        <p:tgtEl>
                                          <p:spTgt spid="10"/>
                                        </p:tgtEl>
                                        <p:attrNameLst>
                                          <p:attrName>style.visibility</p:attrName>
                                        </p:attrNameLst>
                                      </p:cBhvr>
                                      <p:to>
                                        <p:strVal val="hidden"/>
                                      </p:to>
                                    </p:set>
                                  </p:childTnLst>
                                </p:cTn>
                              </p:par>
                              <p:par>
                                <p:cTn id="29" presetID="3" presetClass="exit" presetSubtype="5" fill="hold" nodeType="withEffect">
                                  <p:stCondLst>
                                    <p:cond delay="0"/>
                                  </p:stCondLst>
                                  <p:childTnLst>
                                    <p:animEffect transition="out" filter="blinds(vertical)">
                                      <p:cBhvr>
                                        <p:cTn id="30" dur="4000"/>
                                        <p:tgtEl>
                                          <p:spTgt spid="11"/>
                                        </p:tgtEl>
                                      </p:cBhvr>
                                    </p:animEffect>
                                    <p:set>
                                      <p:cBhvr>
                                        <p:cTn id="31" dur="1" fill="hold">
                                          <p:stCondLst>
                                            <p:cond delay="3999"/>
                                          </p:stCondLst>
                                        </p:cTn>
                                        <p:tgtEl>
                                          <p:spTgt spid="11"/>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4000"/>
                                        <p:tgtEl>
                                          <p:spTgt spid="12"/>
                                        </p:tgtEl>
                                      </p:cBhvr>
                                    </p:animEffect>
                                    <p:set>
                                      <p:cBhvr>
                                        <p:cTn id="34" dur="1" fill="hold">
                                          <p:stCondLst>
                                            <p:cond delay="3999"/>
                                          </p:stCondLst>
                                        </p:cTn>
                                        <p:tgtEl>
                                          <p:spTgt spid="12"/>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4000"/>
                                        <p:tgtEl>
                                          <p:spTgt spid="13"/>
                                        </p:tgtEl>
                                      </p:cBhvr>
                                    </p:animEffect>
                                    <p:set>
                                      <p:cBhvr>
                                        <p:cTn id="37" dur="1" fill="hold">
                                          <p:stCondLst>
                                            <p:cond delay="3999"/>
                                          </p:stCondLst>
                                        </p:cTn>
                                        <p:tgtEl>
                                          <p:spTgt spid="13"/>
                                        </p:tgtEl>
                                        <p:attrNameLst>
                                          <p:attrName>style.visibility</p:attrName>
                                        </p:attrNameLst>
                                      </p:cBhvr>
                                      <p:to>
                                        <p:strVal val="hidden"/>
                                      </p:to>
                                    </p:set>
                                  </p:childTnLst>
                                </p:cTn>
                              </p:par>
                              <p:par>
                                <p:cTn id="38" presetID="3" presetClass="exit" presetSubtype="5" fill="hold" nodeType="withEffect">
                                  <p:stCondLst>
                                    <p:cond delay="0"/>
                                  </p:stCondLst>
                                  <p:childTnLst>
                                    <p:animEffect transition="out" filter="blinds(vertical)">
                                      <p:cBhvr>
                                        <p:cTn id="39" dur="4000"/>
                                        <p:tgtEl>
                                          <p:spTgt spid="14"/>
                                        </p:tgtEl>
                                      </p:cBhvr>
                                    </p:animEffect>
                                    <p:set>
                                      <p:cBhvr>
                                        <p:cTn id="40" dur="1" fill="hold">
                                          <p:stCondLst>
                                            <p:cond delay="3999"/>
                                          </p:stCondLst>
                                        </p:cTn>
                                        <p:tgtEl>
                                          <p:spTgt spid="14"/>
                                        </p:tgtEl>
                                        <p:attrNameLst>
                                          <p:attrName>style.visibility</p:attrName>
                                        </p:attrNameLst>
                                      </p:cBhvr>
                                      <p:to>
                                        <p:strVal val="hidden"/>
                                      </p:to>
                                    </p:set>
                                  </p:childTnLst>
                                </p:cTn>
                              </p:par>
                              <p:par>
                                <p:cTn id="41" presetID="3" presetClass="exit" presetSubtype="5" fill="hold" nodeType="withEffect">
                                  <p:stCondLst>
                                    <p:cond delay="0"/>
                                  </p:stCondLst>
                                  <p:childTnLst>
                                    <p:animEffect transition="out" filter="blinds(vertical)">
                                      <p:cBhvr>
                                        <p:cTn id="42" dur="4000"/>
                                        <p:tgtEl>
                                          <p:spTgt spid="15"/>
                                        </p:tgtEl>
                                      </p:cBhvr>
                                    </p:animEffect>
                                    <p:set>
                                      <p:cBhvr>
                                        <p:cTn id="43" dur="1" fill="hold">
                                          <p:stCondLst>
                                            <p:cond delay="3999"/>
                                          </p:stCondLst>
                                        </p:cTn>
                                        <p:tgtEl>
                                          <p:spTgt spid="15"/>
                                        </p:tgtEl>
                                        <p:attrNameLst>
                                          <p:attrName>style.visibility</p:attrName>
                                        </p:attrNameLst>
                                      </p:cBhvr>
                                      <p:to>
                                        <p:strVal val="hidden"/>
                                      </p:to>
                                    </p:set>
                                  </p:childTnLst>
                                </p:cTn>
                              </p:par>
                              <p:par>
                                <p:cTn id="44" presetID="3" presetClass="exit" presetSubtype="10" fill="hold" nodeType="withEffect">
                                  <p:stCondLst>
                                    <p:cond delay="0"/>
                                  </p:stCondLst>
                                  <p:childTnLst>
                                    <p:animEffect transition="out" filter="blinds(horizontal)">
                                      <p:cBhvr>
                                        <p:cTn id="45" dur="4000"/>
                                        <p:tgtEl>
                                          <p:spTgt spid="16"/>
                                        </p:tgtEl>
                                      </p:cBhvr>
                                    </p:animEffect>
                                    <p:set>
                                      <p:cBhvr>
                                        <p:cTn id="46" dur="1" fill="hold">
                                          <p:stCondLst>
                                            <p:cond delay="3999"/>
                                          </p:stCondLst>
                                        </p:cTn>
                                        <p:tgtEl>
                                          <p:spTgt spid="16"/>
                                        </p:tgtEl>
                                        <p:attrNameLst>
                                          <p:attrName>style.visibility</p:attrName>
                                        </p:attrNameLst>
                                      </p:cBhvr>
                                      <p:to>
                                        <p:strVal val="hidden"/>
                                      </p:to>
                                    </p:set>
                                  </p:childTnLst>
                                </p:cTn>
                              </p:par>
                              <p:par>
                                <p:cTn id="47" presetID="3" presetClass="exit" presetSubtype="10" fill="hold" nodeType="withEffect">
                                  <p:stCondLst>
                                    <p:cond delay="0"/>
                                  </p:stCondLst>
                                  <p:childTnLst>
                                    <p:animEffect transition="out" filter="blinds(horizontal)">
                                      <p:cBhvr>
                                        <p:cTn id="48" dur="4000"/>
                                        <p:tgtEl>
                                          <p:spTgt spid="17"/>
                                        </p:tgtEl>
                                      </p:cBhvr>
                                    </p:animEffect>
                                    <p:set>
                                      <p:cBhvr>
                                        <p:cTn id="49" dur="1" fill="hold">
                                          <p:stCondLst>
                                            <p:cond delay="3999"/>
                                          </p:stCondLst>
                                        </p:cTn>
                                        <p:tgtEl>
                                          <p:spTgt spid="17"/>
                                        </p:tgtEl>
                                        <p:attrNameLst>
                                          <p:attrName>style.visibility</p:attrName>
                                        </p:attrNameLst>
                                      </p:cBhvr>
                                      <p:to>
                                        <p:strVal val="hidden"/>
                                      </p:to>
                                    </p:set>
                                  </p:childTnLst>
                                </p:cTn>
                              </p:par>
                              <p:par>
                                <p:cTn id="50" presetID="3" presetClass="exit" presetSubtype="5" fill="hold" nodeType="withEffect">
                                  <p:stCondLst>
                                    <p:cond delay="0"/>
                                  </p:stCondLst>
                                  <p:childTnLst>
                                    <p:animEffect transition="out" filter="blinds(vertical)">
                                      <p:cBhvr>
                                        <p:cTn id="51" dur="4000"/>
                                        <p:tgtEl>
                                          <p:spTgt spid="18"/>
                                        </p:tgtEl>
                                      </p:cBhvr>
                                    </p:animEffect>
                                    <p:set>
                                      <p:cBhvr>
                                        <p:cTn id="52" dur="1" fill="hold">
                                          <p:stCondLst>
                                            <p:cond delay="3999"/>
                                          </p:stCondLst>
                                        </p:cTn>
                                        <p:tgtEl>
                                          <p:spTgt spid="18"/>
                                        </p:tgtEl>
                                        <p:attrNameLst>
                                          <p:attrName>style.visibility</p:attrName>
                                        </p:attrNameLst>
                                      </p:cBhvr>
                                      <p:to>
                                        <p:strVal val="hidden"/>
                                      </p:to>
                                    </p:set>
                                  </p:childTnLst>
                                </p:cTn>
                              </p:par>
                              <p:par>
                                <p:cTn id="53" presetID="3" presetClass="exit" presetSubtype="5" fill="hold" nodeType="withEffect">
                                  <p:stCondLst>
                                    <p:cond delay="0"/>
                                  </p:stCondLst>
                                  <p:childTnLst>
                                    <p:animEffect transition="out" filter="blinds(vertical)">
                                      <p:cBhvr>
                                        <p:cTn id="54" dur="4000"/>
                                        <p:tgtEl>
                                          <p:spTgt spid="19"/>
                                        </p:tgtEl>
                                      </p:cBhvr>
                                    </p:animEffect>
                                    <p:set>
                                      <p:cBhvr>
                                        <p:cTn id="55" dur="1" fill="hold">
                                          <p:stCondLst>
                                            <p:cond delay="3999"/>
                                          </p:stCondLst>
                                        </p:cTn>
                                        <p:tgtEl>
                                          <p:spTgt spid="19"/>
                                        </p:tgtEl>
                                        <p:attrNameLst>
                                          <p:attrName>style.visibility</p:attrName>
                                        </p:attrNameLst>
                                      </p:cBhvr>
                                      <p:to>
                                        <p:strVal val="hidden"/>
                                      </p:to>
                                    </p:set>
                                  </p:childTnLst>
                                </p:cTn>
                              </p:par>
                              <p:par>
                                <p:cTn id="56" presetID="3" presetClass="exit" presetSubtype="10" fill="hold" nodeType="withEffect">
                                  <p:stCondLst>
                                    <p:cond delay="0"/>
                                  </p:stCondLst>
                                  <p:childTnLst>
                                    <p:animEffect transition="out" filter="blinds(horizontal)">
                                      <p:cBhvr>
                                        <p:cTn id="57" dur="4000"/>
                                        <p:tgtEl>
                                          <p:spTgt spid="20"/>
                                        </p:tgtEl>
                                      </p:cBhvr>
                                    </p:animEffect>
                                    <p:set>
                                      <p:cBhvr>
                                        <p:cTn id="58" dur="1" fill="hold">
                                          <p:stCondLst>
                                            <p:cond delay="3999"/>
                                          </p:stCondLst>
                                        </p:cTn>
                                        <p:tgtEl>
                                          <p:spTgt spid="20"/>
                                        </p:tgtEl>
                                        <p:attrNameLst>
                                          <p:attrName>style.visibility</p:attrName>
                                        </p:attrNameLst>
                                      </p:cBhvr>
                                      <p:to>
                                        <p:strVal val="hidden"/>
                                      </p:to>
                                    </p:set>
                                  </p:childTnLst>
                                </p:cTn>
                              </p:par>
                              <p:par>
                                <p:cTn id="59" presetID="3" presetClass="exit" presetSubtype="10" fill="hold" nodeType="withEffect">
                                  <p:stCondLst>
                                    <p:cond delay="0"/>
                                  </p:stCondLst>
                                  <p:childTnLst>
                                    <p:animEffect transition="out" filter="blinds(horizontal)">
                                      <p:cBhvr>
                                        <p:cTn id="60" dur="4000"/>
                                        <p:tgtEl>
                                          <p:spTgt spid="21"/>
                                        </p:tgtEl>
                                      </p:cBhvr>
                                    </p:animEffect>
                                    <p:set>
                                      <p:cBhvr>
                                        <p:cTn id="61" dur="1" fill="hold">
                                          <p:stCondLst>
                                            <p:cond delay="3999"/>
                                          </p:stCondLst>
                                        </p:cTn>
                                        <p:tgtEl>
                                          <p:spTgt spid="21"/>
                                        </p:tgtEl>
                                        <p:attrNameLst>
                                          <p:attrName>style.visibility</p:attrName>
                                        </p:attrNameLst>
                                      </p:cBhvr>
                                      <p:to>
                                        <p:strVal val="hidden"/>
                                      </p:to>
                                    </p:set>
                                  </p:childTnLst>
                                </p:cTn>
                              </p:par>
                              <p:par>
                                <p:cTn id="62" presetID="3" presetClass="exit" presetSubtype="5" fill="hold" nodeType="withEffect">
                                  <p:stCondLst>
                                    <p:cond delay="0"/>
                                  </p:stCondLst>
                                  <p:childTnLst>
                                    <p:animEffect transition="out" filter="blinds(vertical)">
                                      <p:cBhvr>
                                        <p:cTn id="63" dur="4000"/>
                                        <p:tgtEl>
                                          <p:spTgt spid="22"/>
                                        </p:tgtEl>
                                      </p:cBhvr>
                                    </p:animEffect>
                                    <p:set>
                                      <p:cBhvr>
                                        <p:cTn id="64" dur="1" fill="hold">
                                          <p:stCondLst>
                                            <p:cond delay="3999"/>
                                          </p:stCondLst>
                                        </p:cTn>
                                        <p:tgtEl>
                                          <p:spTgt spid="22"/>
                                        </p:tgtEl>
                                        <p:attrNameLst>
                                          <p:attrName>style.visibility</p:attrName>
                                        </p:attrNameLst>
                                      </p:cBhvr>
                                      <p:to>
                                        <p:strVal val="hidden"/>
                                      </p:to>
                                    </p:set>
                                  </p:childTnLst>
                                </p:cTn>
                              </p:par>
                              <p:par>
                                <p:cTn id="65" presetID="3" presetClass="exit" presetSubtype="5" fill="hold" nodeType="withEffect">
                                  <p:stCondLst>
                                    <p:cond delay="0"/>
                                  </p:stCondLst>
                                  <p:childTnLst>
                                    <p:animEffect transition="out" filter="blinds(vertical)">
                                      <p:cBhvr>
                                        <p:cTn id="66" dur="4000"/>
                                        <p:tgtEl>
                                          <p:spTgt spid="23"/>
                                        </p:tgtEl>
                                      </p:cBhvr>
                                    </p:animEffect>
                                    <p:set>
                                      <p:cBhvr>
                                        <p:cTn id="67" dur="1" fill="hold">
                                          <p:stCondLst>
                                            <p:cond delay="3999"/>
                                          </p:stCondLst>
                                        </p:cTn>
                                        <p:tgtEl>
                                          <p:spTgt spid="23"/>
                                        </p:tgtEl>
                                        <p:attrNameLst>
                                          <p:attrName>style.visibility</p:attrName>
                                        </p:attrNameLst>
                                      </p:cBhvr>
                                      <p:to>
                                        <p:strVal val="hidden"/>
                                      </p:to>
                                    </p:set>
                                  </p:childTnLst>
                                </p:cTn>
                              </p:par>
                              <p:par>
                                <p:cTn id="68" presetID="3" presetClass="exit" presetSubtype="10" fill="hold" nodeType="withEffect">
                                  <p:stCondLst>
                                    <p:cond delay="0"/>
                                  </p:stCondLst>
                                  <p:childTnLst>
                                    <p:animEffect transition="out" filter="blinds(horizontal)">
                                      <p:cBhvr>
                                        <p:cTn id="69" dur="4000"/>
                                        <p:tgtEl>
                                          <p:spTgt spid="28"/>
                                        </p:tgtEl>
                                      </p:cBhvr>
                                    </p:animEffect>
                                    <p:set>
                                      <p:cBhvr>
                                        <p:cTn id="70" dur="1" fill="hold">
                                          <p:stCondLst>
                                            <p:cond delay="3999"/>
                                          </p:stCondLst>
                                        </p:cTn>
                                        <p:tgtEl>
                                          <p:spTgt spid="28"/>
                                        </p:tgtEl>
                                        <p:attrNameLst>
                                          <p:attrName>style.visibility</p:attrName>
                                        </p:attrNameLst>
                                      </p:cBhvr>
                                      <p:to>
                                        <p:strVal val="hidden"/>
                                      </p:to>
                                    </p:set>
                                  </p:childTnLst>
                                </p:cTn>
                              </p:par>
                              <p:par>
                                <p:cTn id="71" presetID="3" presetClass="exit" presetSubtype="5" fill="hold" nodeType="withEffect">
                                  <p:stCondLst>
                                    <p:cond delay="0"/>
                                  </p:stCondLst>
                                  <p:childTnLst>
                                    <p:animEffect transition="out" filter="blinds(vertical)">
                                      <p:cBhvr>
                                        <p:cTn id="72" dur="4000"/>
                                        <p:tgtEl>
                                          <p:spTgt spid="29"/>
                                        </p:tgtEl>
                                      </p:cBhvr>
                                    </p:animEffect>
                                    <p:set>
                                      <p:cBhvr>
                                        <p:cTn id="73" dur="1" fill="hold">
                                          <p:stCondLst>
                                            <p:cond delay="3999"/>
                                          </p:stCondLst>
                                        </p:cTn>
                                        <p:tgtEl>
                                          <p:spTgt spid="29"/>
                                        </p:tgtEl>
                                        <p:attrNameLst>
                                          <p:attrName>style.visibility</p:attrName>
                                        </p:attrNameLst>
                                      </p:cBhvr>
                                      <p:to>
                                        <p:strVal val="hidden"/>
                                      </p:to>
                                    </p:set>
                                  </p:childTnLst>
                                </p:cTn>
                              </p:par>
                              <p:par>
                                <p:cTn id="74" presetID="3" presetClass="exit" presetSubtype="5" fill="hold" nodeType="withEffect">
                                  <p:stCondLst>
                                    <p:cond delay="0"/>
                                  </p:stCondLst>
                                  <p:childTnLst>
                                    <p:animEffect transition="out" filter="blinds(vertical)">
                                      <p:cBhvr>
                                        <p:cTn id="75" dur="4000"/>
                                        <p:tgtEl>
                                          <p:spTgt spid="30"/>
                                        </p:tgtEl>
                                      </p:cBhvr>
                                    </p:animEffect>
                                    <p:set>
                                      <p:cBhvr>
                                        <p:cTn id="76" dur="1" fill="hold">
                                          <p:stCondLst>
                                            <p:cond delay="3999"/>
                                          </p:stCondLst>
                                        </p:cTn>
                                        <p:tgtEl>
                                          <p:spTgt spid="30"/>
                                        </p:tgtEl>
                                        <p:attrNameLst>
                                          <p:attrName>style.visibility</p:attrName>
                                        </p:attrNameLst>
                                      </p:cBhvr>
                                      <p:to>
                                        <p:strVal val="hidden"/>
                                      </p:to>
                                    </p:set>
                                  </p:childTnLst>
                                </p:cTn>
                              </p:par>
                              <p:par>
                                <p:cTn id="77" presetID="3" presetClass="exit" presetSubtype="10" fill="hold" nodeType="withEffect">
                                  <p:stCondLst>
                                    <p:cond delay="0"/>
                                  </p:stCondLst>
                                  <p:childTnLst>
                                    <p:animEffect transition="out" filter="blinds(horizontal)">
                                      <p:cBhvr>
                                        <p:cTn id="78" dur="4000"/>
                                        <p:tgtEl>
                                          <p:spTgt spid="31"/>
                                        </p:tgtEl>
                                      </p:cBhvr>
                                    </p:animEffect>
                                    <p:set>
                                      <p:cBhvr>
                                        <p:cTn id="79" dur="1" fill="hold">
                                          <p:stCondLst>
                                            <p:cond delay="3999"/>
                                          </p:stCondLst>
                                        </p:cTn>
                                        <p:tgtEl>
                                          <p:spTgt spid="31"/>
                                        </p:tgtEl>
                                        <p:attrNameLst>
                                          <p:attrName>style.visibility</p:attrName>
                                        </p:attrNameLst>
                                      </p:cBhvr>
                                      <p:to>
                                        <p:strVal val="hidden"/>
                                      </p:to>
                                    </p:set>
                                  </p:childTnLst>
                                </p:cTn>
                              </p:par>
                              <p:par>
                                <p:cTn id="80" presetID="5" presetClass="entr" presetSubtype="10" fill="hold" nodeType="with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checkerboard(across)">
                                      <p:cBhvr>
                                        <p:cTn id="82" dur="4000"/>
                                        <p:tgtEl>
                                          <p:spTgt spid="27"/>
                                        </p:tgtEl>
                                      </p:cBhvr>
                                    </p:animEffect>
                                  </p:childTnLst>
                                </p:cTn>
                              </p:par>
                              <p:par>
                                <p:cTn id="83" presetID="23" presetClass="entr" presetSubtype="288" fill="hold" nodeType="withEffect">
                                  <p:stCondLst>
                                    <p:cond delay="0"/>
                                  </p:stCondLst>
                                  <p:childTnLst>
                                    <p:set>
                                      <p:cBhvr>
                                        <p:cTn id="84" dur="1" fill="hold">
                                          <p:stCondLst>
                                            <p:cond delay="0"/>
                                          </p:stCondLst>
                                        </p:cTn>
                                        <p:tgtEl>
                                          <p:spTgt spid="27"/>
                                        </p:tgtEl>
                                        <p:attrNameLst>
                                          <p:attrName>style.visibility</p:attrName>
                                        </p:attrNameLst>
                                      </p:cBhvr>
                                      <p:to>
                                        <p:strVal val="visible"/>
                                      </p:to>
                                    </p:set>
                                    <p:anim calcmode="lin" valueType="num">
                                      <p:cBhvr>
                                        <p:cTn id="85" dur="4000" fill="hold"/>
                                        <p:tgtEl>
                                          <p:spTgt spid="27"/>
                                        </p:tgtEl>
                                        <p:attrNameLst>
                                          <p:attrName>ppt_w</p:attrName>
                                        </p:attrNameLst>
                                      </p:cBhvr>
                                      <p:tavLst>
                                        <p:tav tm="0">
                                          <p:val>
                                            <p:strVal val="4/3*#ppt_w"/>
                                          </p:val>
                                        </p:tav>
                                        <p:tav tm="100000">
                                          <p:val>
                                            <p:strVal val="#ppt_w"/>
                                          </p:val>
                                        </p:tav>
                                      </p:tavLst>
                                    </p:anim>
                                    <p:anim calcmode="lin" valueType="num">
                                      <p:cBhvr>
                                        <p:cTn id="86" dur="4000" fill="hold"/>
                                        <p:tgtEl>
                                          <p:spTgt spid="27"/>
                                        </p:tgtEl>
                                        <p:attrNameLst>
                                          <p:attrName>ppt_h</p:attrName>
                                        </p:attrNameLst>
                                      </p:cBhvr>
                                      <p:tavLst>
                                        <p:tav tm="0">
                                          <p:val>
                                            <p:strVal val="4/3*#ppt_h"/>
                                          </p:val>
                                        </p:tav>
                                        <p:tav tm="100000">
                                          <p:val>
                                            <p:strVal val="#ppt_h"/>
                                          </p:val>
                                        </p:tav>
                                      </p:tavLst>
                                    </p:anim>
                                  </p:childTnLst>
                                </p:cTn>
                              </p:par>
                            </p:childTnLst>
                          </p:cTn>
                        </p:par>
                        <p:par>
                          <p:cTn id="87" fill="hold">
                            <p:stCondLst>
                              <p:cond delay="4000"/>
                            </p:stCondLst>
                            <p:childTnLst>
                              <p:par>
                                <p:cTn id="88" presetID="40" presetClass="entr" presetSubtype="0" fill="hold" grpId="0" nodeType="afterEffect">
                                  <p:stCondLst>
                                    <p:cond delay="0"/>
                                  </p:stCondLst>
                                  <p:iterate type="lt">
                                    <p:tmPct val="10000"/>
                                  </p:iterate>
                                  <p:childTnLst>
                                    <p:set>
                                      <p:cBhvr>
                                        <p:cTn id="89" dur="1" fill="hold">
                                          <p:stCondLst>
                                            <p:cond delay="0"/>
                                          </p:stCondLst>
                                        </p:cTn>
                                        <p:tgtEl>
                                          <p:spTgt spid="32"/>
                                        </p:tgtEl>
                                        <p:attrNameLst>
                                          <p:attrName>style.visibility</p:attrName>
                                        </p:attrNameLst>
                                      </p:cBhvr>
                                      <p:to>
                                        <p:strVal val="visible"/>
                                      </p:to>
                                    </p:set>
                                    <p:animEffect transition="in" filter="fade">
                                      <p:cBhvr>
                                        <p:cTn id="90" dur="1000"/>
                                        <p:tgtEl>
                                          <p:spTgt spid="32"/>
                                        </p:tgtEl>
                                      </p:cBhvr>
                                    </p:animEffect>
                                    <p:anim calcmode="lin" valueType="num">
                                      <p:cBhvr>
                                        <p:cTn id="91" dur="1000" fill="hold"/>
                                        <p:tgtEl>
                                          <p:spTgt spid="32"/>
                                        </p:tgtEl>
                                        <p:attrNameLst>
                                          <p:attrName>ppt_x</p:attrName>
                                        </p:attrNameLst>
                                      </p:cBhvr>
                                      <p:tavLst>
                                        <p:tav tm="0">
                                          <p:val>
                                            <p:strVal val="#ppt_x-.1"/>
                                          </p:val>
                                        </p:tav>
                                        <p:tav tm="100000">
                                          <p:val>
                                            <p:strVal val="#ppt_x"/>
                                          </p:val>
                                        </p:tav>
                                      </p:tavLst>
                                    </p:anim>
                                    <p:anim calcmode="lin" valueType="num">
                                      <p:cBhvr>
                                        <p:cTn id="92" dur="10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hummingbird-1056383_1280"/>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Rombo"/>
          <p:cNvSpPr/>
          <p:nvPr/>
        </p:nvSpPr>
        <p:spPr>
          <a:xfrm>
            <a:off x="1" y="0"/>
            <a:ext cx="2987675" cy="5715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ombo"/>
          <p:cNvSpPr/>
          <p:nvPr/>
        </p:nvSpPr>
        <p:spPr>
          <a:xfrm>
            <a:off x="2987676" y="0"/>
            <a:ext cx="3097213" cy="5715000"/>
          </a:xfrm>
          <a:prstGeom prst="diamond">
            <a:avLst/>
          </a:prstGeom>
          <a:solidFill>
            <a:schemeClr val="bg1"/>
          </a:solid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ombo"/>
          <p:cNvSpPr/>
          <p:nvPr/>
        </p:nvSpPr>
        <p:spPr>
          <a:xfrm>
            <a:off x="6084889" y="1764"/>
            <a:ext cx="3095625" cy="5715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isósceles"/>
          <p:cNvSpPr/>
          <p:nvPr/>
        </p:nvSpPr>
        <p:spPr>
          <a:xfrm>
            <a:off x="1466850" y="2917473"/>
            <a:ext cx="3041650" cy="2799292"/>
          </a:xfrm>
          <a:prstGeom prst="triangle">
            <a:avLst/>
          </a:prstGeom>
          <a:solidFill>
            <a:schemeClr val="bg1">
              <a:alpha val="80000"/>
            </a:schemeClr>
          </a:solid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Triángulo isósceles"/>
          <p:cNvSpPr/>
          <p:nvPr/>
        </p:nvSpPr>
        <p:spPr>
          <a:xfrm>
            <a:off x="4564064" y="2869848"/>
            <a:ext cx="3055937" cy="2838097"/>
          </a:xfrm>
          <a:prstGeom prst="triangle">
            <a:avLst/>
          </a:prstGeom>
          <a:solidFill>
            <a:schemeClr val="bg1">
              <a:alpha val="80000"/>
            </a:schemeClr>
          </a:solid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Triángulo isósceles"/>
          <p:cNvSpPr/>
          <p:nvPr/>
        </p:nvSpPr>
        <p:spPr>
          <a:xfrm flipH="1" flipV="1">
            <a:off x="4548187" y="0"/>
            <a:ext cx="3133725" cy="2841624"/>
          </a:xfrm>
          <a:prstGeom prst="triangle">
            <a:avLst>
              <a:gd name="adj" fmla="val 50312"/>
            </a:avLst>
          </a:prstGeom>
          <a:solidFill>
            <a:schemeClr val="bg1">
              <a:alpha val="80000"/>
            </a:schemeClr>
          </a:solid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Triángulo isósceles"/>
          <p:cNvSpPr/>
          <p:nvPr/>
        </p:nvSpPr>
        <p:spPr>
          <a:xfrm flipH="1" flipV="1">
            <a:off x="1452564" y="-8820"/>
            <a:ext cx="3133725" cy="2855737"/>
          </a:xfrm>
          <a:prstGeom prst="triangle">
            <a:avLst>
              <a:gd name="adj" fmla="val 50312"/>
            </a:avLst>
          </a:prstGeom>
          <a:solidFill>
            <a:schemeClr val="bg1">
              <a:alpha val="80000"/>
            </a:schemeClr>
          </a:solid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CuadroTexto"/>
          <p:cNvSpPr txBox="1"/>
          <p:nvPr/>
        </p:nvSpPr>
        <p:spPr>
          <a:xfrm>
            <a:off x="251520" y="4585692"/>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Constitución liberal más avanzada de Europa, modelo de futuras democracias y ejemplo de igualdad y derechos. Desgraciadamente su vida fue corta, Fernando VII, el motor en la sombra del Motín de Aranjuez, fue su propiciador y su verdugo.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0000">
        <p14:shred pattern="rectangl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 presetClass="exit" presetSubtype="1" fill="hold" grpId="0" nodeType="withEffect">
                                  <p:stCondLst>
                                    <p:cond delay="0"/>
                                  </p:stCondLst>
                                  <p:childTnLst>
                                    <p:anim calcmode="lin" valueType="num">
                                      <p:cBhvr additive="base">
                                        <p:cTn id="15" dur="5000"/>
                                        <p:tgtEl>
                                          <p:spTgt spid="6"/>
                                        </p:tgtEl>
                                        <p:attrNameLst>
                                          <p:attrName>ppt_x</p:attrName>
                                        </p:attrNameLst>
                                      </p:cBhvr>
                                      <p:tavLst>
                                        <p:tav tm="0">
                                          <p:val>
                                            <p:strVal val="ppt_x"/>
                                          </p:val>
                                        </p:tav>
                                        <p:tav tm="100000">
                                          <p:val>
                                            <p:strVal val="ppt_x"/>
                                          </p:val>
                                        </p:tav>
                                      </p:tavLst>
                                    </p:anim>
                                    <p:anim calcmode="lin" valueType="num">
                                      <p:cBhvr additive="base">
                                        <p:cTn id="16" dur="5000"/>
                                        <p:tgtEl>
                                          <p:spTgt spid="6"/>
                                        </p:tgtEl>
                                        <p:attrNameLst>
                                          <p:attrName>ppt_y</p:attrName>
                                        </p:attrNameLst>
                                      </p:cBhvr>
                                      <p:tavLst>
                                        <p:tav tm="0">
                                          <p:val>
                                            <p:strVal val="ppt_y"/>
                                          </p:val>
                                        </p:tav>
                                        <p:tav tm="100000">
                                          <p:val>
                                            <p:strVal val="0-ppt_h/2"/>
                                          </p:val>
                                        </p:tav>
                                      </p:tavLst>
                                    </p:anim>
                                    <p:set>
                                      <p:cBhvr>
                                        <p:cTn id="17" dur="1" fill="hold">
                                          <p:stCondLst>
                                            <p:cond delay="4999"/>
                                          </p:stCondLst>
                                        </p:cTn>
                                        <p:tgtEl>
                                          <p:spTgt spid="6"/>
                                        </p:tgtEl>
                                        <p:attrNameLst>
                                          <p:attrName>style.visibility</p:attrName>
                                        </p:attrNameLst>
                                      </p:cBhvr>
                                      <p:to>
                                        <p:strVal val="hidden"/>
                                      </p:to>
                                    </p:set>
                                  </p:childTnLst>
                                </p:cTn>
                              </p:par>
                              <p:par>
                                <p:cTn id="18" presetID="2" presetClass="exit" presetSubtype="1" fill="hold" grpId="0" nodeType="withEffect">
                                  <p:stCondLst>
                                    <p:cond delay="0"/>
                                  </p:stCondLst>
                                  <p:childTnLst>
                                    <p:anim calcmode="lin" valueType="num">
                                      <p:cBhvr additive="base">
                                        <p:cTn id="19" dur="5000"/>
                                        <p:tgtEl>
                                          <p:spTgt spid="7"/>
                                        </p:tgtEl>
                                        <p:attrNameLst>
                                          <p:attrName>ppt_x</p:attrName>
                                        </p:attrNameLst>
                                      </p:cBhvr>
                                      <p:tavLst>
                                        <p:tav tm="0">
                                          <p:val>
                                            <p:strVal val="ppt_x"/>
                                          </p:val>
                                        </p:tav>
                                        <p:tav tm="100000">
                                          <p:val>
                                            <p:strVal val="ppt_x"/>
                                          </p:val>
                                        </p:tav>
                                      </p:tavLst>
                                    </p:anim>
                                    <p:anim calcmode="lin" valueType="num">
                                      <p:cBhvr additive="base">
                                        <p:cTn id="20" dur="5000"/>
                                        <p:tgtEl>
                                          <p:spTgt spid="7"/>
                                        </p:tgtEl>
                                        <p:attrNameLst>
                                          <p:attrName>ppt_y</p:attrName>
                                        </p:attrNameLst>
                                      </p:cBhvr>
                                      <p:tavLst>
                                        <p:tav tm="0">
                                          <p:val>
                                            <p:strVal val="ppt_y"/>
                                          </p:val>
                                        </p:tav>
                                        <p:tav tm="100000">
                                          <p:val>
                                            <p:strVal val="0-ppt_h/2"/>
                                          </p:val>
                                        </p:tav>
                                      </p:tavLst>
                                    </p:anim>
                                    <p:set>
                                      <p:cBhvr>
                                        <p:cTn id="21" dur="1" fill="hold">
                                          <p:stCondLst>
                                            <p:cond delay="4999"/>
                                          </p:stCondLst>
                                        </p:cTn>
                                        <p:tgtEl>
                                          <p:spTgt spid="7"/>
                                        </p:tgtEl>
                                        <p:attrNameLst>
                                          <p:attrName>style.visibility</p:attrName>
                                        </p:attrNameLst>
                                      </p:cBhvr>
                                      <p:to>
                                        <p:strVal val="hidden"/>
                                      </p:to>
                                    </p:set>
                                  </p:childTnLst>
                                </p:cTn>
                              </p:par>
                              <p:par>
                                <p:cTn id="22" presetID="2" presetClass="exit" presetSubtype="4" fill="hold" grpId="0" nodeType="withEffect">
                                  <p:stCondLst>
                                    <p:cond delay="0"/>
                                  </p:stCondLst>
                                  <p:childTnLst>
                                    <p:anim calcmode="lin" valueType="num">
                                      <p:cBhvr additive="base">
                                        <p:cTn id="23" dur="5000"/>
                                        <p:tgtEl>
                                          <p:spTgt spid="9"/>
                                        </p:tgtEl>
                                        <p:attrNameLst>
                                          <p:attrName>ppt_x</p:attrName>
                                        </p:attrNameLst>
                                      </p:cBhvr>
                                      <p:tavLst>
                                        <p:tav tm="0">
                                          <p:val>
                                            <p:strVal val="ppt_x"/>
                                          </p:val>
                                        </p:tav>
                                        <p:tav tm="100000">
                                          <p:val>
                                            <p:strVal val="ppt_x"/>
                                          </p:val>
                                        </p:tav>
                                      </p:tavLst>
                                    </p:anim>
                                    <p:anim calcmode="lin" valueType="num">
                                      <p:cBhvr additive="base">
                                        <p:cTn id="24" dur="5000"/>
                                        <p:tgtEl>
                                          <p:spTgt spid="9"/>
                                        </p:tgtEl>
                                        <p:attrNameLst>
                                          <p:attrName>ppt_y</p:attrName>
                                        </p:attrNameLst>
                                      </p:cBhvr>
                                      <p:tavLst>
                                        <p:tav tm="0">
                                          <p:val>
                                            <p:strVal val="ppt_y"/>
                                          </p:val>
                                        </p:tav>
                                        <p:tav tm="100000">
                                          <p:val>
                                            <p:strVal val="1+ppt_h/2"/>
                                          </p:val>
                                        </p:tav>
                                      </p:tavLst>
                                    </p:anim>
                                    <p:set>
                                      <p:cBhvr>
                                        <p:cTn id="25" dur="1" fill="hold">
                                          <p:stCondLst>
                                            <p:cond delay="4999"/>
                                          </p:stCondLst>
                                        </p:cTn>
                                        <p:tgtEl>
                                          <p:spTgt spid="9"/>
                                        </p:tgtEl>
                                        <p:attrNameLst>
                                          <p:attrName>style.visibility</p:attrName>
                                        </p:attrNameLst>
                                      </p:cBhvr>
                                      <p:to>
                                        <p:strVal val="hidden"/>
                                      </p:to>
                                    </p:set>
                                  </p:childTnLst>
                                </p:cTn>
                              </p:par>
                              <p:par>
                                <p:cTn id="26" presetID="2" presetClass="exit" presetSubtype="4" fill="hold" grpId="0" nodeType="withEffect">
                                  <p:stCondLst>
                                    <p:cond delay="0"/>
                                  </p:stCondLst>
                                  <p:childTnLst>
                                    <p:anim calcmode="lin" valueType="num">
                                      <p:cBhvr additive="base">
                                        <p:cTn id="27" dur="5000"/>
                                        <p:tgtEl>
                                          <p:spTgt spid="8"/>
                                        </p:tgtEl>
                                        <p:attrNameLst>
                                          <p:attrName>ppt_x</p:attrName>
                                        </p:attrNameLst>
                                      </p:cBhvr>
                                      <p:tavLst>
                                        <p:tav tm="0">
                                          <p:val>
                                            <p:strVal val="ppt_x"/>
                                          </p:val>
                                        </p:tav>
                                        <p:tav tm="100000">
                                          <p:val>
                                            <p:strVal val="ppt_x"/>
                                          </p:val>
                                        </p:tav>
                                      </p:tavLst>
                                    </p:anim>
                                    <p:anim calcmode="lin" valueType="num">
                                      <p:cBhvr additive="base">
                                        <p:cTn id="28" dur="5000"/>
                                        <p:tgtEl>
                                          <p:spTgt spid="8"/>
                                        </p:tgtEl>
                                        <p:attrNameLst>
                                          <p:attrName>ppt_y</p:attrName>
                                        </p:attrNameLst>
                                      </p:cBhvr>
                                      <p:tavLst>
                                        <p:tav tm="0">
                                          <p:val>
                                            <p:strVal val="ppt_y"/>
                                          </p:val>
                                        </p:tav>
                                        <p:tav tm="100000">
                                          <p:val>
                                            <p:strVal val="1+ppt_h/2"/>
                                          </p:val>
                                        </p:tav>
                                      </p:tavLst>
                                    </p:anim>
                                    <p:set>
                                      <p:cBhvr>
                                        <p:cTn id="29" dur="1" fill="hold">
                                          <p:stCondLst>
                                            <p:cond delay="4999"/>
                                          </p:stCondLst>
                                        </p:cTn>
                                        <p:tgtEl>
                                          <p:spTgt spid="8"/>
                                        </p:tgtEl>
                                        <p:attrNameLst>
                                          <p:attrName>style.visibility</p:attrName>
                                        </p:attrNameLst>
                                      </p:cBhvr>
                                      <p:to>
                                        <p:strVal val="hidden"/>
                                      </p:to>
                                    </p:set>
                                  </p:childTnLst>
                                </p:cTn>
                              </p:par>
                              <p:par>
                                <p:cTn id="30" presetID="23" presetClass="entr" presetSubtype="16"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0" fill="hold"/>
                                        <p:tgtEl>
                                          <p:spTgt spid="14"/>
                                        </p:tgtEl>
                                        <p:attrNameLst>
                                          <p:attrName>ppt_w</p:attrName>
                                        </p:attrNameLst>
                                      </p:cBhvr>
                                      <p:tavLst>
                                        <p:tav tm="0">
                                          <p:val>
                                            <p:fltVal val="0"/>
                                          </p:val>
                                        </p:tav>
                                        <p:tav tm="100000">
                                          <p:val>
                                            <p:strVal val="#ppt_w"/>
                                          </p:val>
                                        </p:tav>
                                      </p:tavLst>
                                    </p:anim>
                                    <p:anim calcmode="lin" valueType="num">
                                      <p:cBhvr>
                                        <p:cTn id="33" dur="5000" fill="hold"/>
                                        <p:tgtEl>
                                          <p:spTgt spid="14"/>
                                        </p:tgtEl>
                                        <p:attrNameLst>
                                          <p:attrName>ppt_h</p:attrName>
                                        </p:attrNameLst>
                                      </p:cBhvr>
                                      <p:tavLst>
                                        <p:tav tm="0">
                                          <p:val>
                                            <p:fltVal val="0"/>
                                          </p:val>
                                        </p:tav>
                                        <p:tav tm="100000">
                                          <p:val>
                                            <p:strVal val="#ppt_h"/>
                                          </p:val>
                                        </p:tav>
                                      </p:tavLst>
                                    </p:anim>
                                  </p:childTnLst>
                                </p:cTn>
                              </p:par>
                              <p:par>
                                <p:cTn id="34" presetID="16" presetClass="entr" presetSubtype="42" fill="hold"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barn(outHorizontal)">
                                      <p:cBhvr>
                                        <p:cTn id="36" dur="5000"/>
                                        <p:tgtEl>
                                          <p:spTgt spid="14"/>
                                        </p:tgtEl>
                                      </p:cBhvr>
                                    </p:animEffect>
                                  </p:childTnLst>
                                </p:cTn>
                              </p:par>
                            </p:childTnLst>
                          </p:cTn>
                        </p:par>
                        <p:par>
                          <p:cTn id="37" fill="hold">
                            <p:stCondLst>
                              <p:cond delay="5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1"/>
                                          </p:val>
                                        </p:tav>
                                        <p:tav tm="100000">
                                          <p:val>
                                            <p:strVal val="#ppt_x"/>
                                          </p:val>
                                        </p:tav>
                                      </p:tavLst>
                                    </p:anim>
                                    <p:anim calcmode="lin" valueType="num">
                                      <p:cBhvr>
                                        <p:cTn id="4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flying-54986_640"/>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3" name="2 Rectángulo"/>
          <p:cNvSpPr/>
          <p:nvPr/>
        </p:nvSpPr>
        <p:spPr>
          <a:xfrm>
            <a:off x="251521" y="193204"/>
            <a:ext cx="8712968" cy="5304838"/>
          </a:xfrm>
          <a:prstGeom prst="rect">
            <a:avLst/>
          </a:prstGeom>
          <a:solidFill>
            <a:schemeClr val="tx1">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ectángulo"/>
          <p:cNvSpPr/>
          <p:nvPr/>
        </p:nvSpPr>
        <p:spPr>
          <a:xfrm>
            <a:off x="539552" y="409228"/>
            <a:ext cx="8136904" cy="4896544"/>
          </a:xfrm>
          <a:prstGeom prst="rect">
            <a:avLst/>
          </a:prstGeom>
          <a:solidFill>
            <a:schemeClr val="tx1">
              <a:lumMod val="6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ectángulo"/>
          <p:cNvSpPr/>
          <p:nvPr/>
        </p:nvSpPr>
        <p:spPr>
          <a:xfrm>
            <a:off x="827584" y="625252"/>
            <a:ext cx="7488832" cy="4464496"/>
          </a:xfrm>
          <a:prstGeom prst="rect">
            <a:avLst/>
          </a:prstGeom>
          <a:solidFill>
            <a:schemeClr val="tx1">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ectángulo"/>
          <p:cNvSpPr/>
          <p:nvPr/>
        </p:nvSpPr>
        <p:spPr>
          <a:xfrm>
            <a:off x="1115616" y="913284"/>
            <a:ext cx="6912768" cy="3960440"/>
          </a:xfrm>
          <a:prstGeom prst="rect">
            <a:avLst/>
          </a:prstGeom>
          <a:solidFill>
            <a:schemeClr val="bg1">
              <a:lumMod val="65000"/>
              <a:lumOff val="3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CuadroTexto"/>
          <p:cNvSpPr txBox="1"/>
          <p:nvPr/>
        </p:nvSpPr>
        <p:spPr>
          <a:xfrm>
            <a:off x="539552" y="4945732"/>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Pepa se derogó, pero la memoria colectiva la mantuvo viva y está presente en el espíritu de nuestra actual constitución.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19000">
        <p14:shred pattern="rectangle" dir="out"/>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4000" fill="hold"/>
                                        <p:tgtEl>
                                          <p:spTgt spid="8"/>
                                        </p:tgtEl>
                                        <p:attrNameLst>
                                          <p:attrName>ppt_w</p:attrName>
                                        </p:attrNameLst>
                                      </p:cBhvr>
                                      <p:tavLst>
                                        <p:tav tm="0">
                                          <p:val>
                                            <p:fltVal val="0"/>
                                          </p:val>
                                        </p:tav>
                                        <p:tav tm="100000">
                                          <p:val>
                                            <p:strVal val="#ppt_w"/>
                                          </p:val>
                                        </p:tav>
                                      </p:tavLst>
                                    </p:anim>
                                    <p:anim calcmode="lin" valueType="num">
                                      <p:cBhvr>
                                        <p:cTn id="20" dur="4000" fill="hold"/>
                                        <p:tgtEl>
                                          <p:spTgt spid="8"/>
                                        </p:tgtEl>
                                        <p:attrNameLst>
                                          <p:attrName>ppt_h</p:attrName>
                                        </p:attrNameLst>
                                      </p:cBhvr>
                                      <p:tavLst>
                                        <p:tav tm="0">
                                          <p:val>
                                            <p:fltVal val="0"/>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diamond(out)">
                                      <p:cBhvr>
                                        <p:cTn id="23" dur="4000"/>
                                        <p:tgtEl>
                                          <p:spTgt spid="8"/>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birds-217591_1920 (1)"/>
          <p:cNvPicPr>
            <a:picLocks noGrp="1" noChangeAspect="1"/>
          </p:cNvPicPr>
          <p:nvPr isPhoto="1"/>
        </p:nvPicPr>
        <p:blipFill>
          <a:blip r:embed="rId2" cstate="print"/>
          <a:stretch>
            <a:fillRect/>
          </a:stretch>
        </p:blipFill>
        <p:spPr bwMode="auto">
          <a:xfrm>
            <a:off x="0" y="0"/>
            <a:ext cx="9144000" cy="5715000"/>
          </a:xfrm>
          <a:prstGeom prst="rect">
            <a:avLst/>
          </a:prstGeom>
          <a:solidFill>
            <a:srgbClr val="000000"/>
          </a:solidFill>
          <a:ln w="9525">
            <a:noFill/>
            <a:miter lim="800000"/>
            <a:headEnd/>
            <a:tailEnd/>
          </a:ln>
        </p:spPr>
      </p:pic>
      <p:sp>
        <p:nvSpPr>
          <p:cNvPr id="3" name="2 Triángulo rectángulo"/>
          <p:cNvSpPr/>
          <p:nvPr/>
        </p:nvSpPr>
        <p:spPr>
          <a:xfrm flipV="1">
            <a:off x="1" y="0"/>
            <a:ext cx="4716463"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2786945"/>
            <a:ext cx="4643438" cy="2943931"/>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500561" y="0"/>
            <a:ext cx="4643438"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500563" y="2712861"/>
            <a:ext cx="4643436" cy="301977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Aranjuez ha sido privilegiado testigo de algunas de las glorias de la monarquía, y también de algunos de sus desvaríos. Aquí vino a refugiarse, 42 años antes del célebre motín, el mismísimo Carlos III.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6000">
        <p15:prstTrans prst="wind"/>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0" fill="hold"/>
                                        <p:tgtEl>
                                          <p:spTgt spid="8"/>
                                        </p:tgtEl>
                                        <p:attrNameLst>
                                          <p:attrName>ppt_w</p:attrName>
                                        </p:attrNameLst>
                                      </p:cBhvr>
                                      <p:tavLst>
                                        <p:tav tm="0">
                                          <p:val>
                                            <p:strVal val="4/3*#ppt_w"/>
                                          </p:val>
                                        </p:tav>
                                        <p:tav tm="100000">
                                          <p:val>
                                            <p:strVal val="#ppt_w"/>
                                          </p:val>
                                        </p:tav>
                                      </p:tavLst>
                                    </p:anim>
                                    <p:anim calcmode="lin" valueType="num">
                                      <p:cBhvr>
                                        <p:cTn id="23" dur="5000" fill="hold"/>
                                        <p:tgtEl>
                                          <p:spTgt spid="8"/>
                                        </p:tgtEl>
                                        <p:attrNameLst>
                                          <p:attrName>ppt_h</p:attrName>
                                        </p:attrNameLst>
                                      </p:cBhvr>
                                      <p:tavLst>
                                        <p:tav tm="0">
                                          <p:val>
                                            <p:strVal val="4/3*#ppt_h"/>
                                          </p:val>
                                        </p:tav>
                                        <p:tav tm="100000">
                                          <p:val>
                                            <p:strVal val="#ppt_h"/>
                                          </p:val>
                                        </p:tav>
                                      </p:tavLst>
                                    </p:anim>
                                  </p:childTnLst>
                                </p:cTn>
                              </p:par>
                              <p:par>
                                <p:cTn id="24" presetID="8" presetClass="entr" presetSubtype="16"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diamond(in)">
                                      <p:cBhvr>
                                        <p:cTn id="26" dur="5000"/>
                                        <p:tgtEl>
                                          <p:spTgt spid="8"/>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82309" y="4585692"/>
            <a:ext cx="8366155"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las piedras de Aranjuez han sido testigo de las mayores excentricidades de los gobernantes, es razonable que en algún momento sirvieran de escenario al mayor arrebato de cordura de los gobernados.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switch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xit" presetSubtype="272" fill="hold" nodeType="withEffect">
                                  <p:stCondLst>
                                    <p:cond delay="3000"/>
                                  </p:stCondLst>
                                  <p:childTnLst>
                                    <p:anim calcmode="lin" valueType="num">
                                      <p:cBhvr>
                                        <p:cTn id="13" dur="4000"/>
                                        <p:tgtEl>
                                          <p:spTgt spid="8"/>
                                        </p:tgtEl>
                                        <p:attrNameLst>
                                          <p:attrName>ppt_w</p:attrName>
                                        </p:attrNameLst>
                                      </p:cBhvr>
                                      <p:tavLst>
                                        <p:tav tm="0">
                                          <p:val>
                                            <p:strVal val="ppt_w"/>
                                          </p:val>
                                        </p:tav>
                                        <p:tav tm="100000">
                                          <p:val>
                                            <p:strVal val="4/3*ppt_w"/>
                                          </p:val>
                                        </p:tav>
                                      </p:tavLst>
                                    </p:anim>
                                    <p:anim calcmode="lin" valueType="num">
                                      <p:cBhvr>
                                        <p:cTn id="14" dur="4000"/>
                                        <p:tgtEl>
                                          <p:spTgt spid="8"/>
                                        </p:tgtEl>
                                        <p:attrNameLst>
                                          <p:attrName>ppt_h</p:attrName>
                                        </p:attrNameLst>
                                      </p:cBhvr>
                                      <p:tavLst>
                                        <p:tav tm="0">
                                          <p:val>
                                            <p:strVal val="ppt_h"/>
                                          </p:val>
                                        </p:tav>
                                        <p:tav tm="100000">
                                          <p:val>
                                            <p:strVal val="4/3*ppt_h"/>
                                          </p:val>
                                        </p:tav>
                                      </p:tavLst>
                                    </p:anim>
                                    <p:set>
                                      <p:cBhvr>
                                        <p:cTn id="15" dur="1" fill="hold">
                                          <p:stCondLst>
                                            <p:cond delay="3999"/>
                                          </p:stCondLst>
                                        </p:cTn>
                                        <p:tgtEl>
                                          <p:spTgt spid="8"/>
                                        </p:tgtEl>
                                        <p:attrNameLst>
                                          <p:attrName>style.visibility</p:attrName>
                                        </p:attrNameLst>
                                      </p:cBhvr>
                                      <p:to>
                                        <p:strVal val="hidden"/>
                                      </p:to>
                                    </p:set>
                                  </p:childTnLst>
                                </p:cTn>
                              </p:par>
                              <p:par>
                                <p:cTn id="16" presetID="23" presetClass="entr" presetSubtype="272" fill="hold" nodeType="withEffect">
                                  <p:stCondLst>
                                    <p:cond delay="3000"/>
                                  </p:stCondLst>
                                  <p:childTnLst>
                                    <p:set>
                                      <p:cBhvr>
                                        <p:cTn id="17" dur="1" fill="hold">
                                          <p:stCondLst>
                                            <p:cond delay="0"/>
                                          </p:stCondLst>
                                        </p:cTn>
                                        <p:tgtEl>
                                          <p:spTgt spid="7"/>
                                        </p:tgtEl>
                                        <p:attrNameLst>
                                          <p:attrName>style.visibility</p:attrName>
                                        </p:attrNameLst>
                                      </p:cBhvr>
                                      <p:to>
                                        <p:strVal val="visible"/>
                                      </p:to>
                                    </p:set>
                                    <p:anim calcmode="lin" valueType="num">
                                      <p:cBhvr>
                                        <p:cTn id="18" dur="4000" fill="hold"/>
                                        <p:tgtEl>
                                          <p:spTgt spid="7"/>
                                        </p:tgtEl>
                                        <p:attrNameLst>
                                          <p:attrName>ppt_w</p:attrName>
                                        </p:attrNameLst>
                                      </p:cBhvr>
                                      <p:tavLst>
                                        <p:tav tm="0">
                                          <p:val>
                                            <p:strVal val="2/3*#ppt_w"/>
                                          </p:val>
                                        </p:tav>
                                        <p:tav tm="100000">
                                          <p:val>
                                            <p:strVal val="#ppt_w"/>
                                          </p:val>
                                        </p:tav>
                                      </p:tavLst>
                                    </p:anim>
                                    <p:anim calcmode="lin" valueType="num">
                                      <p:cBhvr>
                                        <p:cTn id="19" dur="4000" fill="hold"/>
                                        <p:tgtEl>
                                          <p:spTgt spid="7"/>
                                        </p:tgtEl>
                                        <p:attrNameLst>
                                          <p:attrName>ppt_h</p:attrName>
                                        </p:attrNameLst>
                                      </p:cBhvr>
                                      <p:tavLst>
                                        <p:tav tm="0">
                                          <p:val>
                                            <p:strVal val="2/3*#ppt_h"/>
                                          </p:val>
                                        </p:tav>
                                        <p:tav tm="100000">
                                          <p:val>
                                            <p:strVal val="#ppt_h"/>
                                          </p:val>
                                        </p:tav>
                                      </p:tavLst>
                                    </p:anim>
                                  </p:childTnLst>
                                </p:cTn>
                              </p:par>
                              <p:par>
                                <p:cTn id="20" presetID="13" presetClass="entr" presetSubtype="16" fill="hold" nodeType="withEffect">
                                  <p:stCondLst>
                                    <p:cond delay="3000"/>
                                  </p:stCondLst>
                                  <p:childTnLst>
                                    <p:set>
                                      <p:cBhvr>
                                        <p:cTn id="21" dur="1" fill="hold">
                                          <p:stCondLst>
                                            <p:cond delay="0"/>
                                          </p:stCondLst>
                                        </p:cTn>
                                        <p:tgtEl>
                                          <p:spTgt spid="7"/>
                                        </p:tgtEl>
                                        <p:attrNameLst>
                                          <p:attrName>style.visibility</p:attrName>
                                        </p:attrNameLst>
                                      </p:cBhvr>
                                      <p:to>
                                        <p:strVal val="visible"/>
                                      </p:to>
                                    </p:set>
                                    <p:animEffect transition="in" filter="plus(in)">
                                      <p:cBhvr>
                                        <p:cTn id="22" dur="4000"/>
                                        <p:tgtEl>
                                          <p:spTgt spid="7"/>
                                        </p:tgtEl>
                                      </p:cBhvr>
                                    </p:animEffect>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468562" y="0"/>
            <a:ext cx="9937104" cy="5714999"/>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468562" y="0"/>
            <a:ext cx="9937104"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468560" y="0"/>
            <a:ext cx="9937104" cy="5714999"/>
          </a:xfrm>
          <a:prstGeom prst="rect">
            <a:avLst/>
          </a:prstGeom>
          <a:noFill/>
          <a:ln w="9525">
            <a:noFill/>
            <a:miter lim="800000"/>
            <a:headEnd/>
            <a:tailEnd/>
          </a:ln>
        </p:spPr>
      </p:pic>
      <p:sp>
        <p:nvSpPr>
          <p:cNvPr id="5" name="4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recordó hace años Enrique Tierno Galván, en su condición de Amotinado Mayor: “en el corazón de las gentes bien nacidas está siempre la llama de la libertad”.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switch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3" y="0"/>
            <a:ext cx="9143999"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CuadroTexto"/>
          <p:cNvSpPr txBox="1"/>
          <p:nvPr/>
        </p:nvSpPr>
        <p:spPr>
          <a:xfrm>
            <a:off x="467544"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Napoleón logra que Carlos IV y Fernando VII viajen a Bayona. Allí Fernando VII devuelve la corona a Carlos IV , y cuando este ya es nuevo rey abdica a favor de Napoleón que cede la corona de España a su hermano José Bonaparte.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switch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ppt_w</p:attrName>
                                        </p:attrNameLst>
                                      </p:cBhvr>
                                      <p:tavLst>
                                        <p:tav tm="0">
                                          <p:val>
                                            <p:strVal val="4/3*#ppt_w"/>
                                          </p:val>
                                        </p:tav>
                                        <p:tav tm="100000">
                                          <p:val>
                                            <p:strVal val="#ppt_w"/>
                                          </p:val>
                                        </p:tav>
                                      </p:tavLst>
                                    </p:anim>
                                    <p:anim calcmode="lin" valueType="num">
                                      <p:cBhvr>
                                        <p:cTn id="20" dur="5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3" y="0"/>
            <a:ext cx="9144002"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611560"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Motín de Aranjuez fue un acontecimiento histórico de gran importancia que tuvo repercusiones tanto a nivel nacional como internacional.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honeycomb/>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levantamiento popular marcó el inicio de una serie de cambios políticos y sociales en España y fue uno de los detonantes de la Guerra de Independencia.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doors dir="ver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2538" y="0"/>
            <a:ext cx="9138915" cy="5736002"/>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3999" cy="5739192"/>
          </a:xfrm>
          <a:prstGeom prst="rect">
            <a:avLst/>
          </a:prstGeom>
          <a:noFill/>
          <a:ln w="9525">
            <a:noFill/>
            <a:miter lim="800000"/>
            <a:headEnd/>
            <a:tailEnd/>
          </a:ln>
        </p:spPr>
      </p:pic>
      <p:sp>
        <p:nvSpPr>
          <p:cNvPr id="5" name="4 CuadroTexto"/>
          <p:cNvSpPr txBox="1"/>
          <p:nvPr/>
        </p:nvSpPr>
        <p:spPr>
          <a:xfrm>
            <a:off x="827584"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Motín de Aranjuez puso fin al reinado de Carlos IV, provocó la caída de Manuel Godoy y generó un cambio en el equilibrio de poder en Europa.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slow" advTm="23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252536" y="0"/>
            <a:ext cx="972108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252536" y="0"/>
            <a:ext cx="9721080" cy="5715000"/>
          </a:xfrm>
          <a:prstGeom prst="rect">
            <a:avLst/>
          </a:prstGeom>
          <a:noFill/>
          <a:ln w="9525">
            <a:noFill/>
            <a:miter lim="800000"/>
            <a:headEnd/>
            <a:tailEnd/>
          </a:ln>
        </p:spPr>
      </p:pic>
      <p:sp>
        <p:nvSpPr>
          <p:cNvPr id="5" name="4 CuadroTexto"/>
          <p:cNvSpPr txBox="1"/>
          <p:nvPr/>
        </p:nvSpPr>
        <p:spPr>
          <a:xfrm>
            <a:off x="539552" y="4081636"/>
            <a:ext cx="824440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es que a veces el pueblo se equivoca, o es manipulado. Porque ese mismo pueblo que se desangraba luchando contra los franceses y en busca de su independencia, llamaba a Fernando VII “el deseado”, mientras el y su familia y amigos jugaban al billar y hacían bordados en el castillo de </a:t>
            </a:r>
            <a:r>
              <a:rPr lang="es-ES" i="1" dirty="0" err="1" smtClean="0">
                <a:effectLst>
                  <a:glow rad="101600">
                    <a:srgbClr val="C00000">
                      <a:alpha val="60000"/>
                    </a:srgbClr>
                  </a:glow>
                  <a:outerShdw blurRad="38100" dist="38100" dir="2700000" algn="tl">
                    <a:srgbClr val="000000">
                      <a:alpha val="43137"/>
                    </a:srgbClr>
                  </a:outerShdw>
                </a:effectLst>
              </a:rPr>
              <a:t>Vanlençay</a:t>
            </a:r>
            <a:r>
              <a:rPr lang="es-ES" i="1" dirty="0" smtClean="0">
                <a:effectLst>
                  <a:glow rad="101600">
                    <a:srgbClr val="C00000">
                      <a:alpha val="60000"/>
                    </a:srgbClr>
                  </a:glow>
                  <a:outerShdw blurRad="38100" dist="38100" dir="2700000" algn="tl">
                    <a:srgbClr val="000000">
                      <a:alpha val="43137"/>
                    </a:srgbClr>
                  </a:outerShdw>
                </a:effectLst>
              </a:rPr>
              <a:t> y brindaban por los éxitos de su amigo Napoleón contra los españoles.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slow" advTm="4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ppt_w+.3"/>
                                          </p:val>
                                        </p:tav>
                                        <p:tav tm="100000">
                                          <p:val>
                                            <p:strVal val="#ppt_w"/>
                                          </p:val>
                                        </p:tav>
                                      </p:tavLst>
                                    </p:anim>
                                    <p:anim calcmode="lin" valueType="num">
                                      <p:cBhvr>
                                        <p:cTn id="11" dur="5000" fill="hold"/>
                                        <p:tgtEl>
                                          <p:spTgt spid="15"/>
                                        </p:tgtEl>
                                        <p:attrNameLst>
                                          <p:attrName>ppt_h</p:attrName>
                                        </p:attrNameLst>
                                      </p:cBhvr>
                                      <p:tavLst>
                                        <p:tav tm="0">
                                          <p:val>
                                            <p:strVal val="#ppt_h"/>
                                          </p:val>
                                        </p:tav>
                                        <p:tav tm="100000">
                                          <p:val>
                                            <p:strVal val="#ppt_h"/>
                                          </p:val>
                                        </p:tav>
                                      </p:tavLst>
                                    </p:anim>
                                    <p:animEffect transition="in" filter="fade">
                                      <p:cBhvr>
                                        <p:cTn id="12" dur="5000"/>
                                        <p:tgtEl>
                                          <p:spTgt spid="15"/>
                                        </p:tgtEl>
                                      </p:cBhvr>
                                    </p:animEffect>
                                  </p:childTnLst>
                                </p:cTn>
                              </p:par>
                              <p:par>
                                <p:cTn id="13" presetID="10" presetClass="entr" presetSubtype="0" fill="hold" nodeType="withEffect">
                                  <p:stCondLst>
                                    <p:cond delay="20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23" presetClass="entr" presetSubtype="288"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strVal val="4/3*#ppt_w"/>
                                          </p:val>
                                        </p:tav>
                                        <p:tav tm="100000">
                                          <p:val>
                                            <p:strVal val="#ppt_w"/>
                                          </p:val>
                                        </p:tav>
                                      </p:tavLst>
                                    </p:anim>
                                    <p:anim calcmode="lin" valueType="num">
                                      <p:cBhvr>
                                        <p:cTn id="19" dur="5000" fill="hold"/>
                                        <p:tgtEl>
                                          <p:spTgt spid="4"/>
                                        </p:tgtEl>
                                        <p:attrNameLst>
                                          <p:attrName>ppt_h</p:attrName>
                                        </p:attrNameLst>
                                      </p:cBhvr>
                                      <p:tavLst>
                                        <p:tav tm="0">
                                          <p:val>
                                            <p:strVal val="4/3*#ppt_h"/>
                                          </p:val>
                                        </p:tav>
                                        <p:tav tm="100000">
                                          <p:val>
                                            <p:strVal val="#ppt_h"/>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 y="-2381"/>
            <a:ext cx="9143999"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539552"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Ese rey, probablemente el peor que ha tenido España en su larga historia, ha sido calificado por los historiadores como “vil, falto de escrúpulos, rencoroso, miserable, taimado, abyecto y felón”.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7000">
        <p15:prstTrans prst="curtains"/>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23" presetClass="entr" presetSubtype="288"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4/3*#ppt_w"/>
                                          </p:val>
                                        </p:tav>
                                        <p:tav tm="100000">
                                          <p:val>
                                            <p:strVal val="#ppt_w"/>
                                          </p:val>
                                        </p:tav>
                                      </p:tavLst>
                                    </p:anim>
                                    <p:anim calcmode="lin" valueType="num">
                                      <p:cBhvr>
                                        <p:cTn id="19" dur="5000" fill="hold"/>
                                        <p:tgtEl>
                                          <p:spTgt spid="15"/>
                                        </p:tgtEl>
                                        <p:attrNameLst>
                                          <p:attrName>ppt_h</p:attrName>
                                        </p:attrNameLst>
                                      </p:cBhvr>
                                      <p:tavLst>
                                        <p:tav tm="0">
                                          <p:val>
                                            <p:strVal val="4/3*#ppt_h"/>
                                          </p:val>
                                        </p:tav>
                                        <p:tav tm="100000">
                                          <p:val>
                                            <p:strVal val="#ppt_h"/>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252536" y="1"/>
            <a:ext cx="9649072" cy="5715000"/>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252536" y="1"/>
            <a:ext cx="9649072" cy="5715000"/>
          </a:xfrm>
          <a:prstGeom prst="rect">
            <a:avLst/>
          </a:prstGeom>
          <a:noFill/>
          <a:ln w="9525">
            <a:noFill/>
            <a:miter lim="800000"/>
            <a:headEnd/>
            <a:tailEnd/>
          </a:ln>
        </p:spPr>
      </p:pic>
      <p:sp>
        <p:nvSpPr>
          <p:cNvPr id="4" name="3 CuadroTexto"/>
          <p:cNvSpPr txBox="1"/>
          <p:nvPr/>
        </p:nvSpPr>
        <p:spPr>
          <a:xfrm>
            <a:off x="323528"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Aquel alzamiento, previo al que mes y medio después se produciría en Madrid el célebre 2 de mayo, tuvo varias consecuencias, muchas de ellas nefastas: abdicación de Carlos IV en su hijo Fernando VII, nueva abdicación de éste en su padre.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doors dir="vert"/>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strVal val="#ppt_w*0.7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animEffect transition="in" filter="fade">
                                      <p:cBhvr>
                                        <p:cTn id="9" dur="5000"/>
                                        <p:tgtEl>
                                          <p:spTgt spid="10"/>
                                        </p:tgtEl>
                                      </p:cBhvr>
                                    </p:animEffect>
                                  </p:childTnLst>
                                </p:cTn>
                              </p:par>
                              <p:par>
                                <p:cTn id="10" presetID="47"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0"/>
                                        <p:tgtEl>
                                          <p:spTgt spid="10"/>
                                        </p:tgtEl>
                                      </p:cBhvr>
                                    </p:animEffect>
                                    <p:anim calcmode="lin" valueType="num">
                                      <p:cBhvr>
                                        <p:cTn id="13" dur="5000" fill="hold"/>
                                        <p:tgtEl>
                                          <p:spTgt spid="10"/>
                                        </p:tgtEl>
                                        <p:attrNameLst>
                                          <p:attrName>ppt_x</p:attrName>
                                        </p:attrNameLst>
                                      </p:cBhvr>
                                      <p:tavLst>
                                        <p:tav tm="0">
                                          <p:val>
                                            <p:strVal val="#ppt_x"/>
                                          </p:val>
                                        </p:tav>
                                        <p:tav tm="100000">
                                          <p:val>
                                            <p:strVal val="#ppt_x"/>
                                          </p:val>
                                        </p:tav>
                                      </p:tavLst>
                                    </p:anim>
                                    <p:anim calcmode="lin" valueType="num">
                                      <p:cBhvr>
                                        <p:cTn id="14" dur="5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20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0"/>
                                        <p:tgtEl>
                                          <p:spTgt spid="8"/>
                                        </p:tgtEl>
                                      </p:cBhvr>
                                    </p:animEffect>
                                    <p:anim calcmode="lin" valueType="num">
                                      <p:cBhvr>
                                        <p:cTn id="18" dur="5000" fill="hold"/>
                                        <p:tgtEl>
                                          <p:spTgt spid="8"/>
                                        </p:tgtEl>
                                        <p:attrNameLst>
                                          <p:attrName>ppt_x</p:attrName>
                                        </p:attrNameLst>
                                      </p:cBhvr>
                                      <p:tavLst>
                                        <p:tav tm="0">
                                          <p:val>
                                            <p:strVal val="#ppt_x"/>
                                          </p:val>
                                        </p:tav>
                                        <p:tav tm="100000">
                                          <p:val>
                                            <p:strVal val="#ppt_x"/>
                                          </p:val>
                                        </p:tav>
                                      </p:tavLst>
                                    </p:anim>
                                    <p:anim calcmode="lin" valueType="num">
                                      <p:cBhvr>
                                        <p:cTn id="19" dur="5000" fill="hold"/>
                                        <p:tgtEl>
                                          <p:spTgt spid="8"/>
                                        </p:tgtEl>
                                        <p:attrNameLst>
                                          <p:attrName>ppt_y</p:attrName>
                                        </p:attrNameLst>
                                      </p:cBhvr>
                                      <p:tavLst>
                                        <p:tav tm="0">
                                          <p:val>
                                            <p:strVal val="#ppt_y+.1"/>
                                          </p:val>
                                        </p:tav>
                                        <p:tav tm="100000">
                                          <p:val>
                                            <p:strVal val="#ppt_y"/>
                                          </p:val>
                                        </p:tav>
                                      </p:tavLst>
                                    </p:anim>
                                  </p:childTnLst>
                                </p:cTn>
                              </p:par>
                              <p:par>
                                <p:cTn id="20" presetID="23" presetClass="entr" presetSubtype="288" fill="hold" nodeType="withEffect">
                                  <p:stCondLst>
                                    <p:cond delay="200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0" fill="hold"/>
                                        <p:tgtEl>
                                          <p:spTgt spid="8"/>
                                        </p:tgtEl>
                                        <p:attrNameLst>
                                          <p:attrName>ppt_w</p:attrName>
                                        </p:attrNameLst>
                                      </p:cBhvr>
                                      <p:tavLst>
                                        <p:tav tm="0">
                                          <p:val>
                                            <p:strVal val="4/3*#ppt_w"/>
                                          </p:val>
                                        </p:tav>
                                        <p:tav tm="100000">
                                          <p:val>
                                            <p:strVal val="#ppt_w"/>
                                          </p:val>
                                        </p:tav>
                                      </p:tavLst>
                                    </p:anim>
                                    <p:anim calcmode="lin" valueType="num">
                                      <p:cBhvr>
                                        <p:cTn id="23" dur="5000" fill="hold"/>
                                        <p:tgtEl>
                                          <p:spTgt spid="8"/>
                                        </p:tgtEl>
                                        <p:attrNameLst>
                                          <p:attrName>ppt_h</p:attrName>
                                        </p:attrNameLst>
                                      </p:cBhvr>
                                      <p:tavLst>
                                        <p:tav tm="0">
                                          <p:val>
                                            <p:strVal val="4/3*#ppt_h"/>
                                          </p:val>
                                        </p:tav>
                                        <p:tav tm="100000">
                                          <p:val>
                                            <p:strVal val="#ppt_h"/>
                                          </p:val>
                                        </p:tav>
                                      </p:tavLst>
                                    </p:anim>
                                  </p:childTnLst>
                                </p:cTn>
                              </p:par>
                            </p:childTnLst>
                          </p:cTn>
                        </p:par>
                        <p:par>
                          <p:cTn id="24" fill="hold">
                            <p:stCondLst>
                              <p:cond delay="7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0" name="9 Imagen" descr="48860-1417129347-1600.jpe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Obligado por el emperador francés, de Carlos en Napoleón y de Napoleón en su hermano José Bonaparte que se convirtió en el nuevo rey de España.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warp dir="i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anim calcmode="lin" valueType="num">
                                      <p:cBhvr>
                                        <p:cTn id="12" dur="5000" fill="hold"/>
                                        <p:tgtEl>
                                          <p:spTgt spid="4"/>
                                        </p:tgtEl>
                                        <p:attrNameLst>
                                          <p:attrName>ppt_x</p:attrName>
                                        </p:attrNameLst>
                                      </p:cBhvr>
                                      <p:tavLst>
                                        <p:tav tm="0">
                                          <p:val>
                                            <p:strVal val="#ppt_x"/>
                                          </p:val>
                                        </p:tav>
                                        <p:tav tm="100000">
                                          <p:val>
                                            <p:strVal val="#ppt_x"/>
                                          </p:val>
                                        </p:tav>
                                      </p:tavLst>
                                    </p:anim>
                                    <p:anim calcmode="lin" valueType="num">
                                      <p:cBhvr>
                                        <p:cTn id="13" dur="5000" fill="hold"/>
                                        <p:tgtEl>
                                          <p:spTgt spid="4"/>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0"/>
                                        <p:tgtEl>
                                          <p:spTgt spid="10"/>
                                        </p:tgtEl>
                                      </p:cBhvr>
                                    </p:animEffect>
                                    <p:anim calcmode="lin" valueType="num">
                                      <p:cBhvr>
                                        <p:cTn id="17" dur="5000" fill="hold"/>
                                        <p:tgtEl>
                                          <p:spTgt spid="10"/>
                                        </p:tgtEl>
                                        <p:attrNameLst>
                                          <p:attrName>ppt_x</p:attrName>
                                        </p:attrNameLst>
                                      </p:cBhvr>
                                      <p:tavLst>
                                        <p:tav tm="0">
                                          <p:val>
                                            <p:strVal val="#ppt_x"/>
                                          </p:val>
                                        </p:tav>
                                        <p:tav tm="100000">
                                          <p:val>
                                            <p:strVal val="#ppt_x"/>
                                          </p:val>
                                        </p:tav>
                                      </p:tavLst>
                                    </p:anim>
                                    <p:anim calcmode="lin" valueType="num">
                                      <p:cBhvr>
                                        <p:cTn id="18" dur="5000" fill="hold"/>
                                        <p:tgtEl>
                                          <p:spTgt spid="10"/>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0" fill="hold"/>
                                        <p:tgtEl>
                                          <p:spTgt spid="10"/>
                                        </p:tgtEl>
                                        <p:attrNameLst>
                                          <p:attrName>ppt_w</p:attrName>
                                        </p:attrNameLst>
                                      </p:cBhvr>
                                      <p:tavLst>
                                        <p:tav tm="0">
                                          <p:val>
                                            <p:strVal val="4/3*#ppt_w"/>
                                          </p:val>
                                        </p:tav>
                                        <p:tav tm="100000">
                                          <p:val>
                                            <p:strVal val="#ppt_w"/>
                                          </p:val>
                                        </p:tav>
                                      </p:tavLst>
                                    </p:anim>
                                    <p:anim calcmode="lin" valueType="num">
                                      <p:cBhvr>
                                        <p:cTn id="22" dur="5000" fill="hold"/>
                                        <p:tgtEl>
                                          <p:spTgt spid="10"/>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899592"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rey al que el pueblo denominó enseguida “Pepe Botella”, pese a que probablemente haya sido el único rey abstemio de la historia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ferris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42"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anim calcmode="lin" valueType="num">
                                      <p:cBhvr>
                                        <p:cTn id="18" dur="5000" fill="hold"/>
                                        <p:tgtEl>
                                          <p:spTgt spid="16"/>
                                        </p:tgtEl>
                                        <p:attrNameLst>
                                          <p:attrName>ppt_x</p:attrName>
                                        </p:attrNameLst>
                                      </p:cBhvr>
                                      <p:tavLst>
                                        <p:tav tm="0">
                                          <p:val>
                                            <p:strVal val="#ppt_x"/>
                                          </p:val>
                                        </p:tav>
                                        <p:tav tm="100000">
                                          <p:val>
                                            <p:strVal val="#ppt_x"/>
                                          </p:val>
                                        </p:tav>
                                      </p:tavLst>
                                    </p:anim>
                                    <p:anim calcmode="lin" valueType="num">
                                      <p:cBhvr>
                                        <p:cTn id="19" dur="5000" fill="hold"/>
                                        <p:tgtEl>
                                          <p:spTgt spid="16"/>
                                        </p:tgtEl>
                                        <p:attrNameLst>
                                          <p:attrName>ppt_y</p:attrName>
                                        </p:attrNameLst>
                                      </p:cBhvr>
                                      <p:tavLst>
                                        <p:tav tm="0">
                                          <p:val>
                                            <p:strVal val="#ppt_y+.1"/>
                                          </p:val>
                                        </p:tav>
                                        <p:tav tm="100000">
                                          <p:val>
                                            <p:strVal val="#ppt_y"/>
                                          </p:val>
                                        </p:tav>
                                      </p:tavLst>
                                    </p:anim>
                                  </p:childTnLst>
                                </p:cTn>
                              </p:par>
                              <p:par>
                                <p:cTn id="20" presetID="23" presetClass="entr" presetSubtype="288" fill="hold" nodeType="withEffect">
                                  <p:stCondLst>
                                    <p:cond delay="20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0" fill="hold"/>
                                        <p:tgtEl>
                                          <p:spTgt spid="16"/>
                                        </p:tgtEl>
                                        <p:attrNameLst>
                                          <p:attrName>ppt_w</p:attrName>
                                        </p:attrNameLst>
                                      </p:cBhvr>
                                      <p:tavLst>
                                        <p:tav tm="0">
                                          <p:val>
                                            <p:strVal val="4/3*#ppt_w"/>
                                          </p:val>
                                        </p:tav>
                                        <p:tav tm="100000">
                                          <p:val>
                                            <p:strVal val="#ppt_w"/>
                                          </p:val>
                                        </p:tav>
                                      </p:tavLst>
                                    </p:anim>
                                    <p:anim calcmode="lin" valueType="num">
                                      <p:cBhvr>
                                        <p:cTn id="23" dur="5000" fill="hold"/>
                                        <p:tgtEl>
                                          <p:spTgt spid="16"/>
                                        </p:tgtEl>
                                        <p:attrNameLst>
                                          <p:attrName>ppt_h</p:attrName>
                                        </p:attrNameLst>
                                      </p:cBhvr>
                                      <p:tavLst>
                                        <p:tav tm="0">
                                          <p:val>
                                            <p:strVal val="4/3*#ppt_h"/>
                                          </p:val>
                                        </p:tav>
                                        <p:tav tm="100000">
                                          <p:val>
                                            <p:strVal val="#ppt_h"/>
                                          </p:val>
                                        </p:tav>
                                      </p:tavLst>
                                    </p:anim>
                                  </p:childTnLst>
                                </p:cTn>
                              </p:par>
                            </p:childTnLst>
                          </p:cTn>
                        </p:par>
                        <p:par>
                          <p:cTn id="24" fill="hold">
                            <p:stCondLst>
                              <p:cond delay="7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arrier-934590_1280"/>
          <p:cNvPicPr>
            <a:picLocks noGrp="1" noChangeAspect="1"/>
          </p:cNvPicPr>
          <p:nvPr isPhoto="1"/>
        </p:nvPicPr>
        <p:blipFill>
          <a:blip r:embed="rId2" cstate="print"/>
          <a:stretch>
            <a:fillRect/>
          </a:stretch>
        </p:blipFill>
        <p:spPr bwMode="auto">
          <a:xfrm>
            <a:off x="-324544" y="-310852"/>
            <a:ext cx="9721080" cy="6408712"/>
          </a:xfrm>
          <a:prstGeom prst="rect">
            <a:avLst/>
          </a:prstGeom>
          <a:solidFill>
            <a:srgbClr val="000000"/>
          </a:solidFill>
          <a:ln w="9525">
            <a:noFill/>
            <a:miter lim="800000"/>
            <a:headEnd/>
            <a:tailEnd/>
          </a:ln>
        </p:spPr>
      </p:pic>
      <p:sp>
        <p:nvSpPr>
          <p:cNvPr id="2" name="1 Triángulo rectángulo"/>
          <p:cNvSpPr/>
          <p:nvPr/>
        </p:nvSpPr>
        <p:spPr>
          <a:xfrm>
            <a:off x="0" y="0"/>
            <a:ext cx="9144000"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DAC9E3"/>
              </a:solidFill>
            </a:endParaRPr>
          </a:p>
        </p:txBody>
      </p:sp>
      <p:sp>
        <p:nvSpPr>
          <p:cNvPr id="3" name="2 Triángulo rectángulo"/>
          <p:cNvSpPr/>
          <p:nvPr/>
        </p:nvSpPr>
        <p:spPr>
          <a:xfrm rot="10800000">
            <a:off x="0" y="0"/>
            <a:ext cx="9144000" cy="5771444"/>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DAC9E3"/>
              </a:solidFill>
            </a:endParaRPr>
          </a:p>
        </p:txBody>
      </p:sp>
      <p:sp>
        <p:nvSpPr>
          <p:cNvPr id="5" name="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Madrid, llegó unos días antes Joaquín </a:t>
            </a:r>
            <a:r>
              <a:rPr lang="es-ES" i="1" dirty="0" err="1" smtClean="0">
                <a:effectLst>
                  <a:glow rad="101600">
                    <a:srgbClr val="C00000">
                      <a:alpha val="60000"/>
                    </a:srgbClr>
                  </a:glow>
                  <a:outerShdw blurRad="38100" dist="38100" dir="2700000" algn="tl">
                    <a:srgbClr val="000000">
                      <a:alpha val="43137"/>
                    </a:srgbClr>
                  </a:outerShdw>
                </a:effectLst>
              </a:rPr>
              <a:t>Murat</a:t>
            </a:r>
            <a:r>
              <a:rPr lang="es-ES" i="1" dirty="0" smtClean="0">
                <a:effectLst>
                  <a:glow rad="101600">
                    <a:srgbClr val="C00000">
                      <a:alpha val="60000"/>
                    </a:srgbClr>
                  </a:glow>
                  <a:outerShdw blurRad="38100" dist="38100" dir="2700000" algn="tl">
                    <a:srgbClr val="000000">
                      <a:alpha val="43137"/>
                    </a:srgbClr>
                  </a:outerShdw>
                </a:effectLst>
              </a:rPr>
              <a:t> para seguir puntualmente las órdenes de Napoleón. Para entonces, ya sabía las intenciones de Napoleón con respecto a España: su invasión de España, despojar del trono a los Borbones y poner como rey a uno de sus hermanos.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ferris dir="l"/>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2"/>
                                        </p:tgtEl>
                                      </p:cBhvr>
                                    </p:animEffect>
                                    <p:set>
                                      <p:cBhvr>
                                        <p:cTn id="10" dur="1" fill="hold">
                                          <p:stCondLst>
                                            <p:cond delay="3999"/>
                                          </p:stCondLst>
                                        </p:cTn>
                                        <p:tgtEl>
                                          <p:spTgt spid="2"/>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Geese_Birds_Wings_Snow_451304"/>
          <p:cNvPicPr>
            <a:picLocks noGrp="1" noChangeAspect="1"/>
          </p:cNvPicPr>
          <p:nvPr isPhoto="1"/>
        </p:nvPicPr>
        <p:blipFill>
          <a:blip r:embed="rId2" cstate="print"/>
          <a:stretch>
            <a:fillRect/>
          </a:stretch>
        </p:blipFill>
        <p:spPr bwMode="auto">
          <a:xfrm>
            <a:off x="0" y="-310852"/>
            <a:ext cx="9144000" cy="6264696"/>
          </a:xfrm>
          <a:prstGeom prst="rect">
            <a:avLst/>
          </a:prstGeom>
          <a:noFill/>
          <a:ln w="9525">
            <a:noFill/>
            <a:miter lim="800000"/>
            <a:headEnd/>
            <a:tailEnd/>
          </a:ln>
        </p:spPr>
      </p:pic>
      <p:sp>
        <p:nvSpPr>
          <p:cNvPr id="3" name="2 Rectángulo"/>
          <p:cNvSpPr/>
          <p:nvPr/>
        </p:nvSpPr>
        <p:spPr>
          <a:xfrm>
            <a:off x="0" y="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Rectángulo"/>
          <p:cNvSpPr/>
          <p:nvPr/>
        </p:nvSpPr>
        <p:spPr>
          <a:xfrm>
            <a:off x="0" y="285750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Rectángulo"/>
          <p:cNvSpPr/>
          <p:nvPr/>
        </p:nvSpPr>
        <p:spPr>
          <a:xfrm>
            <a:off x="4572000" y="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Rectángulo"/>
          <p:cNvSpPr/>
          <p:nvPr/>
        </p:nvSpPr>
        <p:spPr>
          <a:xfrm>
            <a:off x="4572000" y="285750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Napoleón le había recomendado a </a:t>
            </a:r>
            <a:r>
              <a:rPr lang="es-ES" i="1" dirty="0" err="1" smtClean="0">
                <a:effectLst>
                  <a:glow rad="101600">
                    <a:srgbClr val="C00000">
                      <a:alpha val="60000"/>
                    </a:srgbClr>
                  </a:glow>
                  <a:outerShdw blurRad="38100" dist="38100" dir="2700000" algn="tl">
                    <a:srgbClr val="000000">
                      <a:alpha val="43137"/>
                    </a:srgbClr>
                  </a:outerShdw>
                </a:effectLst>
              </a:rPr>
              <a:t>Murat</a:t>
            </a:r>
            <a:r>
              <a:rPr lang="es-ES" i="1" dirty="0" smtClean="0">
                <a:effectLst>
                  <a:glow rad="101600">
                    <a:srgbClr val="C00000">
                      <a:alpha val="60000"/>
                    </a:srgbClr>
                  </a:glow>
                  <a:outerShdw blurRad="38100" dist="38100" dir="2700000" algn="tl">
                    <a:srgbClr val="000000">
                      <a:alpha val="43137"/>
                    </a:srgbClr>
                  </a:outerShdw>
                </a:effectLst>
              </a:rPr>
              <a:t> que fuera cauto con los españoles, al que definía como un pueblo ingenuo, donde la aristocracia y el clero eran los amos de España, solo si amenazaban sus privilegios, se levantarían contra ellos.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erris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4000" fill="hold"/>
                                        <p:tgtEl>
                                          <p:spTgt spid="9"/>
                                        </p:tgtEl>
                                        <p:attrNameLst>
                                          <p:attrName>ppt_w</p:attrName>
                                        </p:attrNameLst>
                                      </p:cBhvr>
                                      <p:tavLst>
                                        <p:tav tm="0">
                                          <p:val>
                                            <p:fltVal val="0"/>
                                          </p:val>
                                        </p:tav>
                                        <p:tav tm="100000">
                                          <p:val>
                                            <p:strVal val="#ppt_w"/>
                                          </p:val>
                                        </p:tav>
                                      </p:tavLst>
                                    </p:anim>
                                    <p:anim calcmode="lin" valueType="num">
                                      <p:cBhvr>
                                        <p:cTn id="20" dur="4000" fill="hold"/>
                                        <p:tgtEl>
                                          <p:spTgt spid="9"/>
                                        </p:tgtEl>
                                        <p:attrNameLst>
                                          <p:attrName>ppt_h</p:attrName>
                                        </p:attrNameLst>
                                      </p:cBhvr>
                                      <p:tavLst>
                                        <p:tav tm="0">
                                          <p:val>
                                            <p:fltVal val="0"/>
                                          </p:val>
                                        </p:tav>
                                        <p:tav tm="100000">
                                          <p:val>
                                            <p:strVal val="#ppt_h"/>
                                          </p:val>
                                        </p:tav>
                                      </p:tavLst>
                                    </p:anim>
                                  </p:childTnLst>
                                </p:cTn>
                              </p:par>
                              <p:par>
                                <p:cTn id="21" presetID="4" presetClass="entr" presetSubtype="1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ox(in)">
                                      <p:cBhvr>
                                        <p:cTn id="23" dur="4000"/>
                                        <p:tgtEl>
                                          <p:spTgt spid="9"/>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ucks_Birds_Wings_458613"/>
          <p:cNvPicPr>
            <a:picLocks noGrp="1" noChangeAspect="1"/>
          </p:cNvPicPr>
          <p:nvPr isPhoto="1"/>
        </p:nvPicPr>
        <p:blipFill>
          <a:blip r:embed="rId3" cstate="print"/>
          <a:stretch>
            <a:fillRect/>
          </a:stretch>
        </p:blipFill>
        <p:spPr bwMode="auto">
          <a:xfrm>
            <a:off x="0" y="0"/>
            <a:ext cx="9144000" cy="5715000"/>
          </a:xfrm>
          <a:prstGeom prst="rect">
            <a:avLst/>
          </a:prstGeom>
          <a:solidFill>
            <a:srgbClr val="000000"/>
          </a:solidFill>
          <a:ln w="9525">
            <a:noFill/>
            <a:miter lim="800000"/>
            <a:headEnd/>
            <a:tailEnd/>
          </a:ln>
        </p:spPr>
      </p:pic>
      <p:sp>
        <p:nvSpPr>
          <p:cNvPr id="3" name="2 Triángulo rectángulo"/>
          <p:cNvSpPr/>
          <p:nvPr/>
        </p:nvSpPr>
        <p:spPr>
          <a:xfrm flipV="1">
            <a:off x="0" y="1"/>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3037417"/>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781550" y="0"/>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781550" y="3040945"/>
            <a:ext cx="4356100" cy="2691694"/>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9" name="8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a:t>
            </a:r>
            <a:r>
              <a:rPr lang="es-ES" i="1" dirty="0" err="1" smtClean="0">
                <a:effectLst>
                  <a:glow rad="101600">
                    <a:srgbClr val="C00000">
                      <a:alpha val="60000"/>
                    </a:srgbClr>
                  </a:glow>
                  <a:outerShdw blurRad="38100" dist="38100" dir="2700000" algn="tl">
                    <a:srgbClr val="000000">
                      <a:alpha val="43137"/>
                    </a:srgbClr>
                  </a:outerShdw>
                </a:effectLst>
              </a:rPr>
              <a:t>Murat</a:t>
            </a:r>
            <a:r>
              <a:rPr lang="es-ES" i="1" dirty="0" smtClean="0">
                <a:effectLst>
                  <a:glow rad="101600">
                    <a:srgbClr val="C00000">
                      <a:alpha val="60000"/>
                    </a:srgbClr>
                  </a:glow>
                  <a:outerShdw blurRad="38100" dist="38100" dir="2700000" algn="tl">
                    <a:srgbClr val="000000">
                      <a:alpha val="43137"/>
                    </a:srgbClr>
                  </a:outerShdw>
                </a:effectLst>
              </a:rPr>
              <a:t> había seguido al pie de la letra las órdenes de Napoleón, no sus consejos, y su entrada en Madrid fue todo un despliegue militar encaminado a amedrentar a la población, con las consiguientes consecuencias.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isContent="1"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16" presetClass="exit" presetSubtype="21" fill="hold" nodeType="withEffect">
                                  <p:stCondLst>
                                    <p:cond delay="0"/>
                                  </p:stCondLst>
                                  <p:childTnLst>
                                    <p:animEffect transition="out" filter="barn(inVertical)">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4000" fill="hold"/>
                                        <p:tgtEl>
                                          <p:spTgt spid="10"/>
                                        </p:tgtEl>
                                        <p:attrNameLst>
                                          <p:attrName>ppt_w</p:attrName>
                                        </p:attrNameLst>
                                      </p:cBhvr>
                                      <p:tavLst>
                                        <p:tav tm="0">
                                          <p:val>
                                            <p:fltVal val="0"/>
                                          </p:val>
                                        </p:tav>
                                        <p:tav tm="100000">
                                          <p:val>
                                            <p:strVal val="#ppt_w"/>
                                          </p:val>
                                        </p:tav>
                                      </p:tavLst>
                                    </p:anim>
                                    <p:anim calcmode="lin" valueType="num">
                                      <p:cBhvr>
                                        <p:cTn id="23" dur="4000" fill="hold"/>
                                        <p:tgtEl>
                                          <p:spTgt spid="10"/>
                                        </p:tgtEl>
                                        <p:attrNameLst>
                                          <p:attrName>ppt_h</p:attrName>
                                        </p:attrNameLst>
                                      </p:cBhvr>
                                      <p:tavLst>
                                        <p:tav tm="0">
                                          <p:val>
                                            <p:strVal val="#ppt_h"/>
                                          </p:val>
                                        </p:tav>
                                        <p:tav tm="100000">
                                          <p:val>
                                            <p:strVal val="#ppt_h"/>
                                          </p:val>
                                        </p:tav>
                                      </p:tavLst>
                                    </p:anim>
                                  </p:childTnLst>
                                </p:cTn>
                              </p:par>
                              <p:par>
                                <p:cTn id="24" presetID="3" presetClass="entr" presetSubtype="1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4000"/>
                                        <p:tgtEl>
                                          <p:spTgt spid="10"/>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flipH="1">
            <a:off x="-3" y="0"/>
            <a:ext cx="9144000" cy="5715000"/>
          </a:xfrm>
          <a:prstGeom prst="rect">
            <a:avLst/>
          </a:prstGeom>
          <a:noFill/>
          <a:ln w="9525">
            <a:noFill/>
            <a:miter lim="800000"/>
            <a:headEnd/>
            <a:tailEnd/>
          </a:ln>
        </p:spPr>
      </p:pic>
      <p:pic>
        <p:nvPicPr>
          <p:cNvPr id="35" name="34 Imagen" descr="146123_maskonur-czerwony-dziob-roslink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51520" y="4585692"/>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madrileños se dirigen al parque de Artillería de </a:t>
            </a:r>
            <a:r>
              <a:rPr lang="es-ES" i="1" dirty="0" err="1" smtClean="0">
                <a:effectLst>
                  <a:glow rad="101600">
                    <a:srgbClr val="C00000">
                      <a:alpha val="60000"/>
                    </a:srgbClr>
                  </a:glow>
                  <a:outerShdw blurRad="38100" dist="38100" dir="2700000" algn="tl">
                    <a:srgbClr val="000000">
                      <a:alpha val="43137"/>
                    </a:srgbClr>
                  </a:outerShdw>
                </a:effectLst>
              </a:rPr>
              <a:t>Monteleón</a:t>
            </a:r>
            <a:r>
              <a:rPr lang="es-ES" i="1" dirty="0" smtClean="0">
                <a:effectLst>
                  <a:glow rad="101600">
                    <a:srgbClr val="C00000">
                      <a:alpha val="60000"/>
                    </a:srgbClr>
                  </a:glow>
                  <a:outerShdw blurRad="38100" dist="38100" dir="2700000" algn="tl">
                    <a:srgbClr val="000000">
                      <a:alpha val="43137"/>
                    </a:srgbClr>
                  </a:outerShdw>
                </a:effectLst>
              </a:rPr>
              <a:t> en busca de armas. Allí, dos capitanes, Pedro </a:t>
            </a:r>
            <a:r>
              <a:rPr lang="es-ES" i="1" dirty="0" err="1" smtClean="0">
                <a:effectLst>
                  <a:glow rad="101600">
                    <a:srgbClr val="C00000">
                      <a:alpha val="60000"/>
                    </a:srgbClr>
                  </a:glow>
                  <a:outerShdw blurRad="38100" dist="38100" dir="2700000" algn="tl">
                    <a:srgbClr val="000000">
                      <a:alpha val="43137"/>
                    </a:srgbClr>
                  </a:outerShdw>
                </a:effectLst>
              </a:rPr>
              <a:t>Daoiz</a:t>
            </a:r>
            <a:r>
              <a:rPr lang="es-ES" i="1" dirty="0" smtClean="0">
                <a:effectLst>
                  <a:glow rad="101600">
                    <a:srgbClr val="C00000">
                      <a:alpha val="60000"/>
                    </a:srgbClr>
                  </a:glow>
                  <a:outerShdw blurRad="38100" dist="38100" dir="2700000" algn="tl">
                    <a:srgbClr val="000000">
                      <a:alpha val="43137"/>
                    </a:srgbClr>
                  </a:outerShdw>
                </a:effectLst>
              </a:rPr>
              <a:t> y Manuel Velarde, haciendo caso omiso de las órdenes de sus superiores, se unen a los sublevados, a los que entregan armas.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window dir="vert"/>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16" presetClass="entr" presetSubtype="42"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Horizontal)">
                                      <p:cBhvr>
                                        <p:cTn id="12" dur="5000"/>
                                        <p:tgtEl>
                                          <p:spTgt spid="4"/>
                                        </p:tgtEl>
                                      </p:cBhvr>
                                    </p:animEffect>
                                  </p:childTnLst>
                                </p:cTn>
                              </p:par>
                              <p:par>
                                <p:cTn id="13" presetID="42" presetClass="entr" presetSubtype="0" fill="hold" nodeType="withEffect">
                                  <p:stCondLst>
                                    <p:cond delay="200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0"/>
                                        <p:tgtEl>
                                          <p:spTgt spid="35"/>
                                        </p:tgtEl>
                                      </p:cBhvr>
                                    </p:animEffect>
                                    <p:anim calcmode="lin" valueType="num">
                                      <p:cBhvr>
                                        <p:cTn id="16" dur="5000" fill="hold"/>
                                        <p:tgtEl>
                                          <p:spTgt spid="35"/>
                                        </p:tgtEl>
                                        <p:attrNameLst>
                                          <p:attrName>ppt_x</p:attrName>
                                        </p:attrNameLst>
                                      </p:cBhvr>
                                      <p:tavLst>
                                        <p:tav tm="0">
                                          <p:val>
                                            <p:strVal val="#ppt_x"/>
                                          </p:val>
                                        </p:tav>
                                        <p:tav tm="100000">
                                          <p:val>
                                            <p:strVal val="#ppt_x"/>
                                          </p:val>
                                        </p:tav>
                                      </p:tavLst>
                                    </p:anim>
                                    <p:anim calcmode="lin" valueType="num">
                                      <p:cBhvr>
                                        <p:cTn id="17" dur="5000" fill="hold"/>
                                        <p:tgtEl>
                                          <p:spTgt spid="35"/>
                                        </p:tgtEl>
                                        <p:attrNameLst>
                                          <p:attrName>ppt_y</p:attrName>
                                        </p:attrNameLst>
                                      </p:cBhvr>
                                      <p:tavLst>
                                        <p:tav tm="0">
                                          <p:val>
                                            <p:strVal val="#ppt_y+.1"/>
                                          </p:val>
                                        </p:tav>
                                        <p:tav tm="100000">
                                          <p:val>
                                            <p:strVal val="#ppt_y"/>
                                          </p:val>
                                        </p:tav>
                                      </p:tavLst>
                                    </p:anim>
                                  </p:childTnLst>
                                </p:cTn>
                              </p:par>
                              <p:par>
                                <p:cTn id="18" presetID="16" presetClass="entr" presetSubtype="42" fill="hold" nodeType="withEffect">
                                  <p:stCondLst>
                                    <p:cond delay="2000"/>
                                  </p:stCondLst>
                                  <p:childTnLst>
                                    <p:set>
                                      <p:cBhvr>
                                        <p:cTn id="19" dur="1" fill="hold">
                                          <p:stCondLst>
                                            <p:cond delay="0"/>
                                          </p:stCondLst>
                                        </p:cTn>
                                        <p:tgtEl>
                                          <p:spTgt spid="35"/>
                                        </p:tgtEl>
                                        <p:attrNameLst>
                                          <p:attrName>style.visibility</p:attrName>
                                        </p:attrNameLst>
                                      </p:cBhvr>
                                      <p:to>
                                        <p:strVal val="visible"/>
                                      </p:to>
                                    </p:set>
                                    <p:animEffect transition="in" filter="barn(outHorizontal)">
                                      <p:cBhvr>
                                        <p:cTn id="20" dur="5000"/>
                                        <p:tgtEl>
                                          <p:spTgt spid="35"/>
                                        </p:tgtEl>
                                      </p:cBhvr>
                                    </p:animEffect>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Geese_Birds_Flight_453522"/>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Rectángulo"/>
          <p:cNvSpPr/>
          <p:nvPr/>
        </p:nvSpPr>
        <p:spPr>
          <a:xfrm>
            <a:off x="-15875" y="0"/>
            <a:ext cx="9144000" cy="5715000"/>
          </a:xfrm>
          <a:prstGeom prst="rect">
            <a:avLst/>
          </a:prstGeom>
          <a:solidFill>
            <a:srgbClr val="A9A57C">
              <a:alpha val="56000"/>
            </a:srgbClr>
          </a:solidFill>
          <a:ln w="25400" cap="flat" cmpd="sng" algn="ctr">
            <a:noFill/>
            <a:prstDash val="solid"/>
          </a:ln>
          <a:effectLst/>
        </p:spPr>
        <p:txBody>
          <a:bodyPr anchor="ctr"/>
          <a:lstStyle/>
          <a:p>
            <a:pPr algn="ctr" fontAlgn="auto">
              <a:spcBef>
                <a:spcPts val="0"/>
              </a:spcBef>
              <a:spcAft>
                <a:spcPts val="0"/>
              </a:spcAft>
              <a:defRPr/>
            </a:pPr>
            <a:endParaRPr lang="es-ES_tradnl" kern="0">
              <a:solidFill>
                <a:srgbClr val="FFFFFF"/>
              </a:solidFill>
              <a:latin typeface="Calibri"/>
              <a:cs typeface="+mn-cs"/>
            </a:endParaRPr>
          </a:p>
        </p:txBody>
      </p:sp>
      <p:sp>
        <p:nvSpPr>
          <p:cNvPr id="6" name="5 CuadroTexto"/>
          <p:cNvSpPr txBox="1"/>
          <p:nvPr/>
        </p:nvSpPr>
        <p:spPr>
          <a:xfrm>
            <a:off x="467544"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Defendieron heroicamente el cuartel, pero al final es tomado al asalto por los franceses, muy superiores en número. Madrid está siendo el triste escenario de una carnicería.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14:flythrough/>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7" presetClass="exit" presetSubtype="1" fill="hold" grpId="1" nodeType="withEffect">
                                  <p:stCondLst>
                                    <p:cond delay="0"/>
                                  </p:stCondLst>
                                  <p:childTnLst>
                                    <p:anim calcmode="lin" valueType="num">
                                      <p:cBhvr>
                                        <p:cTn id="9" dur="5000"/>
                                        <p:tgtEl>
                                          <p:spTgt spid="3"/>
                                        </p:tgtEl>
                                        <p:attrNameLst>
                                          <p:attrName>ppt_x</p:attrName>
                                        </p:attrNameLst>
                                      </p:cBhvr>
                                      <p:tavLst>
                                        <p:tav tm="0">
                                          <p:val>
                                            <p:strVal val="ppt_x"/>
                                          </p:val>
                                        </p:tav>
                                        <p:tav tm="100000">
                                          <p:val>
                                            <p:strVal val="ppt_x"/>
                                          </p:val>
                                        </p:tav>
                                      </p:tavLst>
                                    </p:anim>
                                    <p:anim calcmode="lin" valueType="num">
                                      <p:cBhvr>
                                        <p:cTn id="10" dur="5000"/>
                                        <p:tgtEl>
                                          <p:spTgt spid="3"/>
                                        </p:tgtEl>
                                        <p:attrNameLst>
                                          <p:attrName>ppt_y</p:attrName>
                                        </p:attrNameLst>
                                      </p:cBhvr>
                                      <p:tavLst>
                                        <p:tav tm="0">
                                          <p:val>
                                            <p:strVal val="ppt_y"/>
                                          </p:val>
                                        </p:tav>
                                        <p:tav tm="100000">
                                          <p:val>
                                            <p:strVal val="ppt_y-ppt_h/2"/>
                                          </p:val>
                                        </p:tav>
                                      </p:tavLst>
                                    </p:anim>
                                    <p:anim calcmode="lin" valueType="num">
                                      <p:cBhvr>
                                        <p:cTn id="11" dur="5000"/>
                                        <p:tgtEl>
                                          <p:spTgt spid="3"/>
                                        </p:tgtEl>
                                        <p:attrNameLst>
                                          <p:attrName>ppt_w</p:attrName>
                                        </p:attrNameLst>
                                      </p:cBhvr>
                                      <p:tavLst>
                                        <p:tav tm="0">
                                          <p:val>
                                            <p:strVal val="ppt_w"/>
                                          </p:val>
                                        </p:tav>
                                        <p:tav tm="100000">
                                          <p:val>
                                            <p:strVal val="ppt_w"/>
                                          </p:val>
                                        </p:tav>
                                      </p:tavLst>
                                    </p:anim>
                                    <p:anim calcmode="lin" valueType="num">
                                      <p:cBhvr>
                                        <p:cTn id="12" dur="5000"/>
                                        <p:tgtEl>
                                          <p:spTgt spid="3"/>
                                        </p:tgtEl>
                                        <p:attrNameLst>
                                          <p:attrName>ppt_h</p:attrName>
                                        </p:attrNameLst>
                                      </p:cBhvr>
                                      <p:tavLst>
                                        <p:tav tm="0">
                                          <p:val>
                                            <p:strVal val="ppt_h"/>
                                          </p:val>
                                        </p:tav>
                                        <p:tav tm="100000">
                                          <p:val>
                                            <p:fltVal val="0"/>
                                          </p:val>
                                        </p:tav>
                                      </p:tavLst>
                                    </p:anim>
                                    <p:set>
                                      <p:cBhvr>
                                        <p:cTn id="13" dur="1" fill="hold">
                                          <p:stCondLst>
                                            <p:cond delay="4999"/>
                                          </p:stCondLst>
                                        </p:cTn>
                                        <p:tgtEl>
                                          <p:spTgt spid="3"/>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ppt_x</p:attrName>
                                        </p:attrNameLst>
                                      </p:cBhvr>
                                      <p:tavLst>
                                        <p:tav tm="0">
                                          <p:val>
                                            <p:strVal val="#ppt_x"/>
                                          </p:val>
                                        </p:tav>
                                        <p:tav tm="100000">
                                          <p:val>
                                            <p:strVal val="#ppt_x"/>
                                          </p:val>
                                        </p:tav>
                                      </p:tavLst>
                                    </p:anim>
                                    <p:anim calcmode="lin" valueType="num">
                                      <p:cBhvr>
                                        <p:cTn id="17" dur="5000" fill="hold"/>
                                        <p:tgtEl>
                                          <p:spTgt spid="5"/>
                                        </p:tgtEl>
                                        <p:attrNameLst>
                                          <p:attrName>ppt_y</p:attrName>
                                        </p:attrNameLst>
                                      </p:cBhvr>
                                      <p:tavLst>
                                        <p:tav tm="0">
                                          <p:val>
                                            <p:strVal val="#ppt_y+#ppt_h/2"/>
                                          </p:val>
                                        </p:tav>
                                        <p:tav tm="100000">
                                          <p:val>
                                            <p:strVal val="#ppt_y"/>
                                          </p:val>
                                        </p:tav>
                                      </p:tavLst>
                                    </p:anim>
                                    <p:anim calcmode="lin" valueType="num">
                                      <p:cBhvr>
                                        <p:cTn id="18" dur="5000" fill="hold"/>
                                        <p:tgtEl>
                                          <p:spTgt spid="5"/>
                                        </p:tgtEl>
                                        <p:attrNameLst>
                                          <p:attrName>ppt_w</p:attrName>
                                        </p:attrNameLst>
                                      </p:cBhvr>
                                      <p:tavLst>
                                        <p:tav tm="0">
                                          <p:val>
                                            <p:strVal val="#ppt_w"/>
                                          </p:val>
                                        </p:tav>
                                        <p:tav tm="100000">
                                          <p:val>
                                            <p:strVal val="#ppt_w"/>
                                          </p:val>
                                        </p:tav>
                                      </p:tavLst>
                                    </p:anim>
                                    <p:anim calcmode="lin" valueType="num">
                                      <p:cBhvr>
                                        <p:cTn id="19" dur="5000" fill="hold"/>
                                        <p:tgtEl>
                                          <p:spTgt spid="5"/>
                                        </p:tgtEl>
                                        <p:attrNameLst>
                                          <p:attrName>ppt_h</p:attrName>
                                        </p:attrNameLst>
                                      </p:cBhvr>
                                      <p:tavLst>
                                        <p:tav tm="0">
                                          <p:val>
                                            <p:fltVal val="0"/>
                                          </p:val>
                                        </p:tav>
                                        <p:tav tm="100000">
                                          <p:val>
                                            <p:strVal val="#ppt_h"/>
                                          </p:val>
                                        </p:tav>
                                      </p:tavLst>
                                    </p:anim>
                                  </p:childTnLst>
                                </p:cTn>
                              </p:par>
                              <p:par>
                                <p:cTn id="20" presetID="5"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down)">
                                      <p:cBhvr>
                                        <p:cTn id="22" dur="5000"/>
                                        <p:tgtEl>
                                          <p:spTgt spid="5"/>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7776" y="-310852"/>
            <a:ext cx="9128439" cy="6398333"/>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310852"/>
            <a:ext cx="9144000" cy="6408712"/>
          </a:xfrm>
          <a:prstGeom prst="rect">
            <a:avLst/>
          </a:prstGeom>
          <a:noFill/>
          <a:ln w="9525">
            <a:noFill/>
            <a:miter lim="800000"/>
            <a:headEnd/>
            <a:tailEnd/>
          </a:ln>
        </p:spPr>
      </p:pic>
      <p:sp>
        <p:nvSpPr>
          <p:cNvPr id="4" name="3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morir matando…!, ¡No más esclavos!«. Era el grito de los madrileños que, armados con palos, tijeras, cuchillos o cualquier objeto que pueda utilizarse como arma, se enfrentan a los soldados franceses, mientras estos siguen disparando a la multitud. Hombres, mujeres, ancianos y hasta niños van cayendo.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8000">
        <p15:prstTrans prst="pageCurlDouble"/>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flipH="1">
            <a:off x="-2" y="0"/>
            <a:ext cx="4716016" cy="5715000"/>
          </a:xfrm>
          <a:prstGeom prst="rect">
            <a:avLst/>
          </a:prstGeom>
          <a:noFill/>
          <a:ln w="9525">
            <a:noFill/>
            <a:miter lim="800000"/>
            <a:headEnd/>
            <a:tailEnd/>
          </a:ln>
        </p:spPr>
      </p:pic>
      <p:pic>
        <p:nvPicPr>
          <p:cNvPr id="9" name="8 Imagen" descr="178179_maskonur.jpg"/>
          <p:cNvPicPr>
            <a:picLocks noGrp="1" noChangeAspect="1"/>
          </p:cNvPicPr>
          <p:nvPr isPhoto="1"/>
        </p:nvPicPr>
        <p:blipFill>
          <a:blip r:embed="rId3" cstate="print"/>
          <a:stretch>
            <a:fillRect/>
          </a:stretch>
        </p:blipFill>
        <p:spPr bwMode="auto">
          <a:xfrm>
            <a:off x="0" y="0"/>
            <a:ext cx="4716016" cy="5715000"/>
          </a:xfrm>
          <a:prstGeom prst="rect">
            <a:avLst/>
          </a:prstGeom>
          <a:noFill/>
          <a:ln w="9525">
            <a:noFill/>
            <a:miter lim="800000"/>
            <a:headEnd/>
            <a:tailEnd/>
          </a:ln>
        </p:spPr>
      </p:pic>
      <p:sp>
        <p:nvSpPr>
          <p:cNvPr id="7" name="6 CuadroTexto"/>
          <p:cNvSpPr txBox="1"/>
          <p:nvPr/>
        </p:nvSpPr>
        <p:spPr>
          <a:xfrm>
            <a:off x="5004048" y="1489348"/>
            <a:ext cx="3816424" cy="2862322"/>
          </a:xfrm>
          <a:prstGeom prst="rect">
            <a:avLst/>
          </a:prstGeom>
          <a:noFill/>
        </p:spPr>
        <p:txBody>
          <a:bodyPr wrap="square" rtlCol="0">
            <a:spAutoFit/>
          </a:bodyPr>
          <a:lstStyle/>
          <a:p>
            <a:r>
              <a:rPr lang="es-ES" sz="2000" i="1" dirty="0" err="1" smtClean="0">
                <a:effectLst>
                  <a:glow rad="101600">
                    <a:srgbClr val="C00000">
                      <a:alpha val="60000"/>
                    </a:srgbClr>
                  </a:glow>
                  <a:outerShdw blurRad="38100" dist="38100" dir="2700000" algn="tl">
                    <a:srgbClr val="000000">
                      <a:alpha val="43137"/>
                    </a:srgbClr>
                  </a:outerShdw>
                </a:effectLst>
              </a:rPr>
              <a:t>Murat</a:t>
            </a:r>
            <a:r>
              <a:rPr lang="es-ES" sz="2000" i="1" dirty="0" smtClean="0">
                <a:effectLst>
                  <a:glow rad="101600">
                    <a:srgbClr val="C00000">
                      <a:alpha val="60000"/>
                    </a:srgbClr>
                  </a:glow>
                  <a:outerShdw blurRad="38100" dist="38100" dir="2700000" algn="tl">
                    <a:srgbClr val="000000">
                      <a:alpha val="43137"/>
                    </a:srgbClr>
                  </a:outerShdw>
                </a:effectLst>
              </a:rPr>
              <a:t> escribió a Napoleón Bonaparte que “el pueblo de Madrid se ha levantado en armas, dándose al saqueo y a la barbarie. Corrieron ríos de sangre francesa. El ejército demanda venganza. Todos los saqueadores han sido arrestados y serán fusilados”.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14:prism isContent="1"/>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10" presetClass="entr" presetSubtype="0"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0"/>
                                        <p:tgtEl>
                                          <p:spTgt spid="9"/>
                                        </p:tgtEl>
                                      </p:cBhvr>
                                    </p:animEffect>
                                  </p:childTnLst>
                                </p:cTn>
                              </p:par>
                              <p:par>
                                <p:cTn id="15" presetID="47" presetClass="entr" presetSubtype="0" fill="hold" nodeType="withEffect">
                                  <p:stCondLst>
                                    <p:cond delay="200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0"/>
                                        <p:tgtEl>
                                          <p:spTgt spid="9"/>
                                        </p:tgtEl>
                                      </p:cBhvr>
                                    </p:animEffect>
                                    <p:anim calcmode="lin" valueType="num">
                                      <p:cBhvr>
                                        <p:cTn id="18" dur="5000" fill="hold"/>
                                        <p:tgtEl>
                                          <p:spTgt spid="9"/>
                                        </p:tgtEl>
                                        <p:attrNameLst>
                                          <p:attrName>ppt_x</p:attrName>
                                        </p:attrNameLst>
                                      </p:cBhvr>
                                      <p:tavLst>
                                        <p:tav tm="0">
                                          <p:val>
                                            <p:strVal val="#ppt_x"/>
                                          </p:val>
                                        </p:tav>
                                        <p:tav tm="100000">
                                          <p:val>
                                            <p:strVal val="#ppt_x"/>
                                          </p:val>
                                        </p:tav>
                                      </p:tavLst>
                                    </p:anim>
                                    <p:anim calcmode="lin" valueType="num">
                                      <p:cBhvr>
                                        <p:cTn id="19" dur="5000" fill="hold"/>
                                        <p:tgtEl>
                                          <p:spTgt spid="9"/>
                                        </p:tgtEl>
                                        <p:attrNameLst>
                                          <p:attrName>ppt_y</p:attrName>
                                        </p:attrNameLst>
                                      </p:cBhvr>
                                      <p:tavLst>
                                        <p:tav tm="0">
                                          <p:val>
                                            <p:strVal val="#ppt_y-.1"/>
                                          </p:val>
                                        </p:tav>
                                        <p:tav tm="100000">
                                          <p:val>
                                            <p:strVal val="#ppt_y"/>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gull-192909_1920"/>
          <p:cNvPicPr>
            <a:picLocks noGrp="1" noChangeAspect="1"/>
          </p:cNvPicPr>
          <p:nvPr isPhoto="1"/>
        </p:nvPicPr>
        <p:blipFill>
          <a:blip r:embed="rId2" cstate="print"/>
          <a:stretch>
            <a:fillRect/>
          </a:stretch>
        </p:blipFill>
        <p:spPr bwMode="auto">
          <a:xfrm>
            <a:off x="0" y="-382860"/>
            <a:ext cx="9143999" cy="6408712"/>
          </a:xfrm>
          <a:prstGeom prst="rect">
            <a:avLst/>
          </a:prstGeom>
          <a:noFill/>
          <a:ln w="9525">
            <a:noFill/>
            <a:miter lim="800000"/>
            <a:headEnd/>
            <a:tailEnd/>
          </a:ln>
        </p:spPr>
      </p:pic>
      <p:sp>
        <p:nvSpPr>
          <p:cNvPr id="3" name="2 Triángulo rectángulo"/>
          <p:cNvSpPr/>
          <p:nvPr/>
        </p:nvSpPr>
        <p:spPr>
          <a:xfrm flipV="1">
            <a:off x="0" y="0"/>
            <a:ext cx="4643438" cy="2857500"/>
          </a:xfrm>
          <a:prstGeom prst="rtTriangle">
            <a:avLst/>
          </a:prstGeom>
          <a:solidFill>
            <a:schemeClr val="bg1"/>
          </a:solidFill>
          <a:ln w="1905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4" name="3 Triángulo rectángulo"/>
          <p:cNvSpPr/>
          <p:nvPr/>
        </p:nvSpPr>
        <p:spPr>
          <a:xfrm>
            <a:off x="0" y="2786945"/>
            <a:ext cx="4643438" cy="2943931"/>
          </a:xfrm>
          <a:prstGeom prst="rtTriangle">
            <a:avLst/>
          </a:prstGeom>
          <a:solidFill>
            <a:schemeClr val="bg1"/>
          </a:solid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5" name="4 Triángulo rectángulo"/>
          <p:cNvSpPr/>
          <p:nvPr/>
        </p:nvSpPr>
        <p:spPr>
          <a:xfrm flipH="1" flipV="1">
            <a:off x="4500561" y="0"/>
            <a:ext cx="4643438" cy="2929820"/>
          </a:xfrm>
          <a:prstGeom prst="rtTriangle">
            <a:avLst/>
          </a:prstGeom>
          <a:solidFill>
            <a:schemeClr val="bg1"/>
          </a:solidFill>
          <a:ln w="1905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Triángulo rectángulo"/>
          <p:cNvSpPr/>
          <p:nvPr/>
        </p:nvSpPr>
        <p:spPr>
          <a:xfrm flipH="1">
            <a:off x="4500563" y="2786945"/>
            <a:ext cx="4643436" cy="2947459"/>
          </a:xfrm>
          <a:prstGeom prst="rtTriangle">
            <a:avLst/>
          </a:prstGeom>
          <a:solidFill>
            <a:schemeClr val="bg1"/>
          </a:solidFill>
          <a:ln w="1905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Rombo"/>
          <p:cNvSpPr/>
          <p:nvPr/>
        </p:nvSpPr>
        <p:spPr>
          <a:xfrm>
            <a:off x="0" y="0"/>
            <a:ext cx="9137650" cy="5715000"/>
          </a:xfrm>
          <a:prstGeom prst="diamond">
            <a:avLst/>
          </a:prstGeom>
          <a:solidFill>
            <a:schemeClr val="bg1"/>
          </a:solid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8" name="7 Rombo"/>
          <p:cNvSpPr/>
          <p:nvPr/>
        </p:nvSpPr>
        <p:spPr>
          <a:xfrm>
            <a:off x="644525" y="97015"/>
            <a:ext cx="7848600" cy="5520972"/>
          </a:xfrm>
          <a:prstGeom prst="diamond">
            <a:avLst/>
          </a:prstGeom>
          <a:solidFill>
            <a:schemeClr val="bg1"/>
          </a:solid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2" name="11 CuadroTexto"/>
          <p:cNvSpPr txBox="1"/>
          <p:nvPr/>
        </p:nvSpPr>
        <p:spPr>
          <a:xfrm>
            <a:off x="395536" y="4081636"/>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Intentando justificar los sangrientos fusilamientos del día siguiente, inmortalizados por Goya en su célebre cuadro Los fusilamientos del 3 de mayo, que corresponde a las ejecuciones masivas llevadas a cabo en la montaña del Príncipe Pío. Idénticos fusilamientos tendrían lugar a lo largo de toda la noche en Recoletos, el Paseo del Prado, la Puerta del Sol y la de Alcalá.</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41000">
        <p:randomBar dir="vert"/>
      </p:transition>
    </mc:Choice>
    <mc:Fallback xmlns="">
      <p:transition spd="slow" advTm="41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4000"/>
                                        <p:tgtEl>
                                          <p:spTgt spid="3"/>
                                        </p:tgtEl>
                                        <p:attrNameLst>
                                          <p:attrName>ppt_x</p:attrName>
                                        </p:attrNameLst>
                                      </p:cBhvr>
                                      <p:tavLst>
                                        <p:tav tm="0">
                                          <p:val>
                                            <p:strVal val="ppt_x"/>
                                          </p:val>
                                        </p:tav>
                                        <p:tav tm="100000">
                                          <p:val>
                                            <p:strVal val="ppt_x-ppt_w/2"/>
                                          </p:val>
                                        </p:tav>
                                      </p:tavLst>
                                    </p:anim>
                                    <p:anim calcmode="lin" valueType="num">
                                      <p:cBhvr>
                                        <p:cTn id="7" dur="4000"/>
                                        <p:tgtEl>
                                          <p:spTgt spid="3"/>
                                        </p:tgtEl>
                                        <p:attrNameLst>
                                          <p:attrName>ppt_y</p:attrName>
                                        </p:attrNameLst>
                                      </p:cBhvr>
                                      <p:tavLst>
                                        <p:tav tm="0">
                                          <p:val>
                                            <p:strVal val="ppt_y"/>
                                          </p:val>
                                        </p:tav>
                                        <p:tav tm="100000">
                                          <p:val>
                                            <p:strVal val="ppt_y"/>
                                          </p:val>
                                        </p:tav>
                                      </p:tavLst>
                                    </p:anim>
                                    <p:anim calcmode="lin" valueType="num">
                                      <p:cBhvr>
                                        <p:cTn id="8" dur="4000"/>
                                        <p:tgtEl>
                                          <p:spTgt spid="3"/>
                                        </p:tgtEl>
                                        <p:attrNameLst>
                                          <p:attrName>ppt_w</p:attrName>
                                        </p:attrNameLst>
                                      </p:cBhvr>
                                      <p:tavLst>
                                        <p:tav tm="0">
                                          <p:val>
                                            <p:strVal val="ppt_w"/>
                                          </p:val>
                                        </p:tav>
                                        <p:tav tm="100000">
                                          <p:val>
                                            <p:fltVal val="0"/>
                                          </p:val>
                                        </p:tav>
                                      </p:tavLst>
                                    </p:anim>
                                    <p:anim calcmode="lin" valueType="num">
                                      <p:cBhvr>
                                        <p:cTn id="9" dur="4000"/>
                                        <p:tgtEl>
                                          <p:spTgt spid="3"/>
                                        </p:tgtEl>
                                        <p:attrNameLst>
                                          <p:attrName>ppt_h</p:attrName>
                                        </p:attrNameLst>
                                      </p:cBhvr>
                                      <p:tavLst>
                                        <p:tav tm="0">
                                          <p:val>
                                            <p:strVal val="ppt_h"/>
                                          </p:val>
                                        </p:tav>
                                        <p:tav tm="100000">
                                          <p:val>
                                            <p:strVal val="ppt_h"/>
                                          </p:val>
                                        </p:tav>
                                      </p:tavLst>
                                    </p:anim>
                                    <p:set>
                                      <p:cBhvr>
                                        <p:cTn id="10" dur="1" fill="hold">
                                          <p:stCondLst>
                                            <p:cond delay="39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4000"/>
                                        <p:tgtEl>
                                          <p:spTgt spid="4"/>
                                        </p:tgtEl>
                                        <p:attrNameLst>
                                          <p:attrName>ppt_x</p:attrName>
                                        </p:attrNameLst>
                                      </p:cBhvr>
                                      <p:tavLst>
                                        <p:tav tm="0">
                                          <p:val>
                                            <p:strVal val="ppt_x"/>
                                          </p:val>
                                        </p:tav>
                                        <p:tav tm="100000">
                                          <p:val>
                                            <p:strVal val="ppt_x-ppt_w/2"/>
                                          </p:val>
                                        </p:tav>
                                      </p:tavLst>
                                    </p:anim>
                                    <p:anim calcmode="lin" valueType="num">
                                      <p:cBhvr>
                                        <p:cTn id="13" dur="4000"/>
                                        <p:tgtEl>
                                          <p:spTgt spid="4"/>
                                        </p:tgtEl>
                                        <p:attrNameLst>
                                          <p:attrName>ppt_y</p:attrName>
                                        </p:attrNameLst>
                                      </p:cBhvr>
                                      <p:tavLst>
                                        <p:tav tm="0">
                                          <p:val>
                                            <p:strVal val="ppt_y"/>
                                          </p:val>
                                        </p:tav>
                                        <p:tav tm="100000">
                                          <p:val>
                                            <p:strVal val="ppt_y"/>
                                          </p:val>
                                        </p:tav>
                                      </p:tavLst>
                                    </p:anim>
                                    <p:anim calcmode="lin" valueType="num">
                                      <p:cBhvr>
                                        <p:cTn id="14" dur="4000"/>
                                        <p:tgtEl>
                                          <p:spTgt spid="4"/>
                                        </p:tgtEl>
                                        <p:attrNameLst>
                                          <p:attrName>ppt_w</p:attrName>
                                        </p:attrNameLst>
                                      </p:cBhvr>
                                      <p:tavLst>
                                        <p:tav tm="0">
                                          <p:val>
                                            <p:strVal val="ppt_w"/>
                                          </p:val>
                                        </p:tav>
                                        <p:tav tm="100000">
                                          <p:val>
                                            <p:fltVal val="0"/>
                                          </p:val>
                                        </p:tav>
                                      </p:tavLst>
                                    </p:anim>
                                    <p:anim calcmode="lin" valueType="num">
                                      <p:cBhvr>
                                        <p:cTn id="15" dur="4000"/>
                                        <p:tgtEl>
                                          <p:spTgt spid="4"/>
                                        </p:tgtEl>
                                        <p:attrNameLst>
                                          <p:attrName>ppt_h</p:attrName>
                                        </p:attrNameLst>
                                      </p:cBhvr>
                                      <p:tavLst>
                                        <p:tav tm="0">
                                          <p:val>
                                            <p:strVal val="ppt_h"/>
                                          </p:val>
                                        </p:tav>
                                        <p:tav tm="100000">
                                          <p:val>
                                            <p:strVal val="ppt_h"/>
                                          </p:val>
                                        </p:tav>
                                      </p:tavLst>
                                    </p:anim>
                                    <p:set>
                                      <p:cBhvr>
                                        <p:cTn id="16" dur="1" fill="hold">
                                          <p:stCondLst>
                                            <p:cond delay="39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5"/>
                                        </p:tgtEl>
                                        <p:attrNameLst>
                                          <p:attrName>ppt_x</p:attrName>
                                        </p:attrNameLst>
                                      </p:cBhvr>
                                      <p:tavLst>
                                        <p:tav tm="0">
                                          <p:val>
                                            <p:strVal val="ppt_x"/>
                                          </p:val>
                                        </p:tav>
                                        <p:tav tm="100000">
                                          <p:val>
                                            <p:strVal val="ppt_x+ppt_w/2"/>
                                          </p:val>
                                        </p:tav>
                                      </p:tavLst>
                                    </p:anim>
                                    <p:anim calcmode="lin" valueType="num">
                                      <p:cBhvr>
                                        <p:cTn id="19" dur="4000"/>
                                        <p:tgtEl>
                                          <p:spTgt spid="5"/>
                                        </p:tgtEl>
                                        <p:attrNameLst>
                                          <p:attrName>ppt_y</p:attrName>
                                        </p:attrNameLst>
                                      </p:cBhvr>
                                      <p:tavLst>
                                        <p:tav tm="0">
                                          <p:val>
                                            <p:strVal val="ppt_y"/>
                                          </p:val>
                                        </p:tav>
                                        <p:tav tm="100000">
                                          <p:val>
                                            <p:strVal val="ppt_y"/>
                                          </p:val>
                                        </p:tav>
                                      </p:tavLst>
                                    </p:anim>
                                    <p:anim calcmode="lin" valueType="num">
                                      <p:cBhvr>
                                        <p:cTn id="20" dur="4000"/>
                                        <p:tgtEl>
                                          <p:spTgt spid="5"/>
                                        </p:tgtEl>
                                        <p:attrNameLst>
                                          <p:attrName>ppt_w</p:attrName>
                                        </p:attrNameLst>
                                      </p:cBhvr>
                                      <p:tavLst>
                                        <p:tav tm="0">
                                          <p:val>
                                            <p:strVal val="ppt_w"/>
                                          </p:val>
                                        </p:tav>
                                        <p:tav tm="100000">
                                          <p:val>
                                            <p:fltVal val="0"/>
                                          </p:val>
                                        </p:tav>
                                      </p:tavLst>
                                    </p:anim>
                                    <p:anim calcmode="lin" valueType="num">
                                      <p:cBhvr>
                                        <p:cTn id="21" dur="4000"/>
                                        <p:tgtEl>
                                          <p:spTgt spid="5"/>
                                        </p:tgtEl>
                                        <p:attrNameLst>
                                          <p:attrName>ppt_h</p:attrName>
                                        </p:attrNameLst>
                                      </p:cBhvr>
                                      <p:tavLst>
                                        <p:tav tm="0">
                                          <p:val>
                                            <p:strVal val="ppt_h"/>
                                          </p:val>
                                        </p:tav>
                                        <p:tav tm="100000">
                                          <p:val>
                                            <p:strVal val="ppt_h"/>
                                          </p:val>
                                        </p:tav>
                                      </p:tavLst>
                                    </p:anim>
                                    <p:set>
                                      <p:cBhvr>
                                        <p:cTn id="22" dur="1" fill="hold">
                                          <p:stCondLst>
                                            <p:cond delay="3999"/>
                                          </p:stCondLst>
                                        </p:cTn>
                                        <p:tgtEl>
                                          <p:spTgt spid="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4000"/>
                                        <p:tgtEl>
                                          <p:spTgt spid="6"/>
                                        </p:tgtEl>
                                        <p:attrNameLst>
                                          <p:attrName>ppt_x</p:attrName>
                                        </p:attrNameLst>
                                      </p:cBhvr>
                                      <p:tavLst>
                                        <p:tav tm="0">
                                          <p:val>
                                            <p:strVal val="ppt_x"/>
                                          </p:val>
                                        </p:tav>
                                        <p:tav tm="100000">
                                          <p:val>
                                            <p:strVal val="ppt_x+ppt_w/2"/>
                                          </p:val>
                                        </p:tav>
                                      </p:tavLst>
                                    </p:anim>
                                    <p:anim calcmode="lin" valueType="num">
                                      <p:cBhvr>
                                        <p:cTn id="25" dur="4000"/>
                                        <p:tgtEl>
                                          <p:spTgt spid="6"/>
                                        </p:tgtEl>
                                        <p:attrNameLst>
                                          <p:attrName>ppt_y</p:attrName>
                                        </p:attrNameLst>
                                      </p:cBhvr>
                                      <p:tavLst>
                                        <p:tav tm="0">
                                          <p:val>
                                            <p:strVal val="ppt_y"/>
                                          </p:val>
                                        </p:tav>
                                        <p:tav tm="100000">
                                          <p:val>
                                            <p:strVal val="ppt_y"/>
                                          </p:val>
                                        </p:tav>
                                      </p:tavLst>
                                    </p:anim>
                                    <p:anim calcmode="lin" valueType="num">
                                      <p:cBhvr>
                                        <p:cTn id="26" dur="4000"/>
                                        <p:tgtEl>
                                          <p:spTgt spid="6"/>
                                        </p:tgtEl>
                                        <p:attrNameLst>
                                          <p:attrName>ppt_w</p:attrName>
                                        </p:attrNameLst>
                                      </p:cBhvr>
                                      <p:tavLst>
                                        <p:tav tm="0">
                                          <p:val>
                                            <p:strVal val="ppt_w"/>
                                          </p:val>
                                        </p:tav>
                                        <p:tav tm="100000">
                                          <p:val>
                                            <p:fltVal val="0"/>
                                          </p:val>
                                        </p:tav>
                                      </p:tavLst>
                                    </p:anim>
                                    <p:anim calcmode="lin" valueType="num">
                                      <p:cBhvr>
                                        <p:cTn id="27" dur="4000"/>
                                        <p:tgtEl>
                                          <p:spTgt spid="6"/>
                                        </p:tgtEl>
                                        <p:attrNameLst>
                                          <p:attrName>ppt_h</p:attrName>
                                        </p:attrNameLst>
                                      </p:cBhvr>
                                      <p:tavLst>
                                        <p:tav tm="0">
                                          <p:val>
                                            <p:strVal val="ppt_h"/>
                                          </p:val>
                                        </p:tav>
                                        <p:tav tm="100000">
                                          <p:val>
                                            <p:strVal val="ppt_h"/>
                                          </p:val>
                                        </p:tav>
                                      </p:tavLst>
                                    </p:anim>
                                    <p:set>
                                      <p:cBhvr>
                                        <p:cTn id="28" dur="1" fill="hold">
                                          <p:stCondLst>
                                            <p:cond delay="3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4000"/>
                                        <p:tgtEl>
                                          <p:spTgt spid="7"/>
                                        </p:tgtEl>
                                      </p:cBhvr>
                                    </p:animEffect>
                                    <p:set>
                                      <p:cBhvr>
                                        <p:cTn id="31" dur="1" fill="hold">
                                          <p:stCondLst>
                                            <p:cond delay="3999"/>
                                          </p:stCondLst>
                                        </p:cTn>
                                        <p:tgtEl>
                                          <p:spTgt spid="7"/>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4000"/>
                                        <p:tgtEl>
                                          <p:spTgt spid="8"/>
                                        </p:tgtEl>
                                      </p:cBhvr>
                                    </p:animEffect>
                                    <p:set>
                                      <p:cBhvr>
                                        <p:cTn id="34" dur="1" fill="hold">
                                          <p:stCondLst>
                                            <p:cond delay="3999"/>
                                          </p:stCondLst>
                                        </p:cTn>
                                        <p:tgtEl>
                                          <p:spTgt spid="8"/>
                                        </p:tgtEl>
                                        <p:attrNameLst>
                                          <p:attrName>style.visibility</p:attrName>
                                        </p:attrNameLst>
                                      </p:cBhvr>
                                      <p:to>
                                        <p:strVal val="hidden"/>
                                      </p:to>
                                    </p:set>
                                  </p:childTnLst>
                                </p:cTn>
                              </p:par>
                              <p:par>
                                <p:cTn id="35" presetID="17" presetClass="entr" presetSubtype="1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4000" fill="hold"/>
                                        <p:tgtEl>
                                          <p:spTgt spid="9"/>
                                        </p:tgtEl>
                                        <p:attrNameLst>
                                          <p:attrName>ppt_w</p:attrName>
                                        </p:attrNameLst>
                                      </p:cBhvr>
                                      <p:tavLst>
                                        <p:tav tm="0">
                                          <p:val>
                                            <p:fltVal val="0"/>
                                          </p:val>
                                        </p:tav>
                                        <p:tav tm="100000">
                                          <p:val>
                                            <p:strVal val="#ppt_w"/>
                                          </p:val>
                                        </p:tav>
                                      </p:tavLst>
                                    </p:anim>
                                    <p:anim calcmode="lin" valueType="num">
                                      <p:cBhvr>
                                        <p:cTn id="38" dur="4000" fill="hold"/>
                                        <p:tgtEl>
                                          <p:spTgt spid="9"/>
                                        </p:tgtEl>
                                        <p:attrNameLst>
                                          <p:attrName>ppt_h</p:attrName>
                                        </p:attrNameLst>
                                      </p:cBhvr>
                                      <p:tavLst>
                                        <p:tav tm="0">
                                          <p:val>
                                            <p:strVal val="#ppt_h"/>
                                          </p:val>
                                        </p:tav>
                                        <p:tav tm="100000">
                                          <p:val>
                                            <p:strVal val="#ppt_h"/>
                                          </p:val>
                                        </p:tav>
                                      </p:tavLst>
                                    </p:anim>
                                  </p:childTnLst>
                                </p:cTn>
                              </p:par>
                            </p:childTnLst>
                          </p:cTn>
                        </p:par>
                        <p:par>
                          <p:cTn id="39" fill="hold">
                            <p:stCondLst>
                              <p:cond delay="4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1"/>
                                          </p:val>
                                        </p:tav>
                                        <p:tav tm="100000">
                                          <p:val>
                                            <p:strVal val="#ppt_x"/>
                                          </p:val>
                                        </p:tav>
                                      </p:tavLst>
                                    </p:anim>
                                    <p:anim calcmode="lin" valueType="num">
                                      <p:cBhvr>
                                        <p:cTn id="4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8575" y="-381409"/>
            <a:ext cx="9126842" cy="6086419"/>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382860"/>
            <a:ext cx="9144000" cy="6097860"/>
          </a:xfrm>
          <a:prstGeom prst="rect">
            <a:avLst/>
          </a:prstGeom>
          <a:noFill/>
          <a:ln w="9525">
            <a:noFill/>
            <a:miter lim="800000"/>
            <a:headEnd/>
            <a:tailEnd/>
          </a:ln>
        </p:spPr>
      </p:pic>
      <p:sp>
        <p:nvSpPr>
          <p:cNvPr id="4" name="3 CuadroTexto"/>
          <p:cNvSpPr txBox="1"/>
          <p:nvPr/>
        </p:nvSpPr>
        <p:spPr>
          <a:xfrm>
            <a:off x="323528" y="4081636"/>
            <a:ext cx="856895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mientras en Bayona, se negociaba las vergonzosas abdicaciones de los Reyes españoles, aquellos días de mayo eran principio del levantamiento nacional contra la agresión napoleónica y el principio de una cruenta guerra. Mientras tanto, el ejército español se mantenía al margen de los sangrientos acontecimientos, siguiendo las órdenes del Consejo de Regencia, bajo autoridad Real.</a:t>
            </a:r>
          </a:p>
        </p:txBody>
      </p:sp>
      <p:sp>
        <p:nvSpPr>
          <p:cNvPr id="6" name="5 Rectángulo"/>
          <p:cNvSpPr/>
          <p:nvPr/>
        </p:nvSpPr>
        <p:spPr>
          <a:xfrm>
            <a:off x="1907704" y="913284"/>
            <a:ext cx="5257594" cy="523220"/>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2800" b="1" cap="none" spc="0"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reflection blurRad="6350" stA="60000" endA="900" endPos="58000" dir="5400000" sy="-100000" algn="bl" rotWithShape="0"/>
                </a:effectLst>
              </a:rPr>
              <a:t>Monumento a </a:t>
            </a:r>
            <a:r>
              <a:rPr lang="es-ES" sz="2800" b="1" cap="none" spc="0" dirty="0" err="1"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reflection blurRad="6350" stA="60000" endA="900" endPos="58000" dir="5400000" sy="-100000" algn="bl" rotWithShape="0"/>
                </a:effectLst>
              </a:rPr>
              <a:t>Daoíz</a:t>
            </a:r>
            <a:r>
              <a:rPr lang="es-ES" sz="2800" b="1" cap="none" spc="0"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reflection blurRad="6350" stA="60000" endA="900" endPos="58000" dir="5400000" sy="-100000" algn="bl" rotWithShape="0"/>
                </a:effectLst>
              </a:rPr>
              <a:t> y Velarde</a:t>
            </a:r>
            <a:endParaRPr lang="es-ES" sz="2800" b="1" cap="none" spc="0"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8000">
        <p14:vortex dir="r"/>
      </p:transition>
    </mc:Choice>
    <mc:Fallback xmlns="">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0"/>
                                        <p:tgtEl>
                                          <p:spTgt spid="7"/>
                                        </p:tgtEl>
                                      </p:cBhvr>
                                    </p:animEffect>
                                    <p:anim calcmode="lin" valueType="num">
                                      <p:cBhvr>
                                        <p:cTn id="19" dur="5000" fill="hold"/>
                                        <p:tgtEl>
                                          <p:spTgt spid="7"/>
                                        </p:tgtEl>
                                        <p:attrNameLst>
                                          <p:attrName>ppt_x</p:attrName>
                                        </p:attrNameLst>
                                      </p:cBhvr>
                                      <p:tavLst>
                                        <p:tav tm="0">
                                          <p:val>
                                            <p:strVal val="#ppt_x"/>
                                          </p:val>
                                        </p:tav>
                                        <p:tav tm="100000">
                                          <p:val>
                                            <p:strVal val="#ppt_x"/>
                                          </p:val>
                                        </p:tav>
                                      </p:tavLst>
                                    </p:anim>
                                    <p:anim calcmode="lin" valueType="num">
                                      <p:cBhvr>
                                        <p:cTn id="20" dur="5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par>
                          <p:cTn id="27" fill="hold">
                            <p:stCondLst>
                              <p:cond delay="40600"/>
                            </p:stCondLst>
                            <p:childTnLst>
                              <p:par>
                                <p:cTn id="28" presetID="23" presetClass="entr" presetSubtype="16" fill="hold" grpId="0" nodeType="afterEffect">
                                  <p:stCondLst>
                                    <p:cond delay="50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p:val>
                                            <p:fltVal val="0"/>
                                          </p:val>
                                        </p:tav>
                                        <p:tav tm="100000">
                                          <p:val>
                                            <p:strVal val="#ppt_w"/>
                                          </p:val>
                                        </p:tav>
                                      </p:tavLst>
                                    </p:anim>
                                    <p:anim calcmode="lin" valueType="num">
                                      <p:cBhvr>
                                        <p:cTn id="31" dur="3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331640" y="178263"/>
            <a:ext cx="6264399" cy="698638"/>
          </a:xfrm>
          <a:prstGeom prst="rect">
            <a:avLst/>
          </a:prstGeom>
        </p:spPr>
        <p:txBody>
          <a:bodyPr wrap="none" fromWordArt="1">
            <a:prstTxWarp prst="textCanUp">
              <a:avLst>
                <a:gd name="adj" fmla="val 89524"/>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195326" y="1105134"/>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979711" y="3447360"/>
            <a:ext cx="4536913" cy="467655"/>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smtClean="0">
                <a:ln w="12700">
                  <a:solidFill>
                    <a:srgbClr val="000099"/>
                  </a:solidFill>
                  <a:round/>
                  <a:headEnd/>
                  <a:tailEnd/>
                </a:ln>
                <a:effectLst>
                  <a:reflection blurRad="6350" stA="60000" endA="900" endPos="58000" dir="5400000" sy="-100000" algn="bl" rotWithShape="0"/>
                </a:effectLst>
                <a:latin typeface="High Tower Text"/>
              </a:rPr>
              <a:t>-</a:t>
            </a:r>
            <a:r>
              <a:rPr lang="es-ES" sz="3600" kern="10" spc="-360" dirty="0" smtClean="0">
                <a:ln w="12700">
                  <a:solidFill>
                    <a:srgbClr val="000099"/>
                  </a:solidFill>
                  <a:round/>
                  <a:headEnd/>
                  <a:tailEnd/>
                </a:ln>
                <a:effectLst>
                  <a:reflection blurRad="6350" stA="60000" endA="900" endPos="58000" dir="5400000" sy="-100000" algn="bl" rotWithShape="0"/>
                </a:effectLst>
                <a:latin typeface="Georgia" pitchFamily="18" charset="0"/>
              </a:rPr>
              <a:t>  </a:t>
            </a:r>
            <a:r>
              <a:rPr lang="es-ES" sz="3600" kern="10" spc="-360" dirty="0" smtClean="0">
                <a:ln w="12700">
                  <a:solidFill>
                    <a:srgbClr val="000099"/>
                  </a:solidFill>
                  <a:round/>
                  <a:headEnd/>
                  <a:tailEnd/>
                </a:ln>
                <a:effectLst>
                  <a:reflection blurRad="6350" stA="60000" endA="900" endPos="58000" dir="5400000" sy="-100000" algn="bl" rotWithShape="0"/>
                </a:effectLst>
                <a:latin typeface="Georgia" pitchFamily="18" charset="0"/>
              </a:rPr>
              <a:t>Últimas Oraciones</a:t>
            </a:r>
            <a:r>
              <a:rPr lang="es-ES" sz="3600" kern="10" spc="-360" dirty="0" smtClean="0">
                <a:ln w="12700">
                  <a:solidFill>
                    <a:srgbClr val="000099"/>
                  </a:solidFill>
                  <a:round/>
                  <a:headEnd/>
                  <a:tailEnd/>
                </a:ln>
                <a:effectLst>
                  <a:reflection blurRad="6350" stA="60000" endA="900" endPos="58000" dir="5400000" sy="-100000" algn="bl" rotWithShape="0"/>
                </a:effectLst>
                <a:latin typeface="Georgia" pitchFamily="18" charset="0"/>
              </a:rPr>
              <a:t> </a:t>
            </a:r>
            <a:endParaRPr lang="es-ES" sz="3600" kern="10" spc="-360" dirty="0">
              <a:ln w="12700">
                <a:solidFill>
                  <a:srgbClr val="000099"/>
                </a:solidFill>
                <a:round/>
                <a:headEnd/>
                <a:tailEnd/>
              </a:ln>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979712" y="2669301"/>
            <a:ext cx="4536913" cy="548239"/>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A Tierras Incógnitas</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1979712" y="2015508"/>
            <a:ext cx="4536913" cy="467655"/>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Últimos Preparativos</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1979711" y="4212798"/>
            <a:ext cx="4536913" cy="44490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Nuevo Mundo</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10" name="CuadroTexto 9"/>
          <p:cNvSpPr txBox="1"/>
          <p:nvPr/>
        </p:nvSpPr>
        <p:spPr>
          <a:xfrm>
            <a:off x="230983" y="5006761"/>
            <a:ext cx="8696611" cy="430887"/>
          </a:xfrm>
          <a:prstGeom prst="rect">
            <a:avLst/>
          </a:prstGeom>
          <a:noFill/>
        </p:spPr>
        <p:txBody>
          <a:bodyPr wrap="none" rtlCol="0">
            <a:spAutoFit/>
            <a:scene3d>
              <a:camera prst="perspectiveAbove"/>
              <a:lightRig rig="threePt" dir="t"/>
            </a:scene3d>
            <a:sp3d extrusionH="57150">
              <a:bevelT w="38100" h="38100" prst="angle"/>
            </a:sp3d>
          </a:bodyPr>
          <a:lstStyle/>
          <a:p>
            <a:r>
              <a:rPr lang="es-ES" sz="2200" b="1" dirty="0"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(Original de: Samuel </a:t>
            </a:r>
            <a:r>
              <a:rPr lang="es-ES" sz="2200" b="1" dirty="0" err="1"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Pegg</a:t>
            </a:r>
            <a:r>
              <a:rPr lang="es-ES" sz="2200" b="1" dirty="0"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 Martín </a:t>
            </a:r>
            <a:r>
              <a:rPr lang="es-ES" sz="2200" b="1" dirty="0" err="1"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Batchelar</a:t>
            </a:r>
            <a:r>
              <a:rPr lang="es-ES" sz="2200" b="1" dirty="0"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 y </a:t>
            </a:r>
            <a:r>
              <a:rPr lang="es-ES" sz="2200" b="1" dirty="0" err="1"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Nathan</a:t>
            </a:r>
            <a:r>
              <a:rPr lang="es-ES" sz="2200" b="1" dirty="0"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 </a:t>
            </a:r>
            <a:r>
              <a:rPr lang="es-ES" sz="2200" b="1" dirty="0" err="1"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Stornetta</a:t>
            </a:r>
            <a:r>
              <a:rPr lang="es-ES" sz="2200" b="1" dirty="0" smtClean="0">
                <a:solidFill>
                  <a:srgbClr val="FFC000"/>
                </a:solidFill>
                <a:effectLst>
                  <a:outerShdw blurRad="38100" dist="38100" dir="2700000" algn="tl">
                    <a:srgbClr val="000000">
                      <a:alpha val="43137"/>
                    </a:srgbClr>
                  </a:outerShdw>
                  <a:reflection blurRad="6350" stA="60000" endA="900" endPos="58000" dir="5400000" sy="-100000" algn="bl" rotWithShape="0"/>
                </a:effectLst>
              </a:rPr>
              <a:t>)</a:t>
            </a:r>
            <a:endParaRPr lang="es-ES" sz="2200" b="1" dirty="0">
              <a:solidFill>
                <a:srgbClr val="FFC000"/>
              </a:solidFill>
              <a:effectLst>
                <a:outerShdw blurRad="38100" dist="38100" dir="2700000" algn="tl">
                  <a:srgbClr val="000000">
                    <a:alpha val="43137"/>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23" presetClass="entr" presetSubtype="16"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 calcmode="lin" valueType="num">
                                      <p:cBhvr>
                                        <p:cTn id="32" dur="2000" fill="hold"/>
                                        <p:tgtEl>
                                          <p:spTgt spid="89094"/>
                                        </p:tgtEl>
                                        <p:attrNameLst>
                                          <p:attrName>ppt_w</p:attrName>
                                        </p:attrNameLst>
                                      </p:cBhvr>
                                      <p:tavLst>
                                        <p:tav tm="0">
                                          <p:val>
                                            <p:fltVal val="0"/>
                                          </p:val>
                                        </p:tav>
                                        <p:tav tm="100000">
                                          <p:val>
                                            <p:strVal val="#ppt_w"/>
                                          </p:val>
                                        </p:tav>
                                      </p:tavLst>
                                    </p:anim>
                                    <p:anim calcmode="lin" valueType="num">
                                      <p:cBhvr>
                                        <p:cTn id="33" dur="2000" fill="hold"/>
                                        <p:tgtEl>
                                          <p:spTgt spid="89094"/>
                                        </p:tgtEl>
                                        <p:attrNameLst>
                                          <p:attrName>ppt_h</p:attrName>
                                        </p:attrNameLst>
                                      </p:cBhvr>
                                      <p:tavLst>
                                        <p:tav tm="0">
                                          <p:val>
                                            <p:fltVal val="0"/>
                                          </p:val>
                                        </p:tav>
                                        <p:tav tm="100000">
                                          <p:val>
                                            <p:strVal val="#ppt_h"/>
                                          </p:val>
                                        </p:tav>
                                      </p:tavLst>
                                    </p:anim>
                                  </p:childTnLst>
                                </p:cTn>
                              </p:par>
                            </p:childTnLst>
                          </p:cTn>
                        </p:par>
                        <p:par>
                          <p:cTn id="34" fill="hold">
                            <p:stCondLst>
                              <p:cond delay="12000"/>
                            </p:stCondLst>
                            <p:childTnLst>
                              <p:par>
                                <p:cTn id="35" presetID="17" presetClass="entr" presetSubtype="10" fill="hold"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2000" fill="hold"/>
                                        <p:tgtEl>
                                          <p:spTgt spid="9"/>
                                        </p:tgtEl>
                                        <p:attrNameLst>
                                          <p:attrName>ppt_w</p:attrName>
                                        </p:attrNameLst>
                                      </p:cBhvr>
                                      <p:tavLst>
                                        <p:tav tm="0">
                                          <p:val>
                                            <p:fltVal val="0"/>
                                          </p:val>
                                        </p:tav>
                                        <p:tav tm="100000">
                                          <p:val>
                                            <p:strVal val="#ppt_w"/>
                                          </p:val>
                                        </p:tav>
                                      </p:tavLst>
                                    </p:anim>
                                    <p:anim calcmode="lin" valueType="num">
                                      <p:cBhvr>
                                        <p:cTn id="38" dur="2000" fill="hold"/>
                                        <p:tgtEl>
                                          <p:spTgt spid="9"/>
                                        </p:tgtEl>
                                        <p:attrNameLst>
                                          <p:attrName>ppt_h</p:attrName>
                                        </p:attrNameLst>
                                      </p:cBhvr>
                                      <p:tavLst>
                                        <p:tav tm="0">
                                          <p:val>
                                            <p:strVal val="#ppt_h"/>
                                          </p:val>
                                        </p:tav>
                                        <p:tav tm="100000">
                                          <p:val>
                                            <p:strVal val="#ppt_h"/>
                                          </p:val>
                                        </p:tav>
                                      </p:tavLst>
                                    </p:anim>
                                  </p:childTnLst>
                                </p:cTn>
                              </p:par>
                            </p:childTnLst>
                          </p:cTn>
                        </p:par>
                        <p:par>
                          <p:cTn id="39" fill="hold">
                            <p:stCondLst>
                              <p:cond delay="14500"/>
                            </p:stCondLst>
                            <p:childTnLst>
                              <p:par>
                                <p:cTn id="40" presetID="56" presetClass="entr" presetSubtype="0" fill="hold" nodeType="afterEffect">
                                  <p:stCondLst>
                                    <p:cond delay="500"/>
                                  </p:stCondLst>
                                  <p:iterate type="lt">
                                    <p:tmPct val="10000"/>
                                  </p:iterate>
                                  <p:childTnLst>
                                    <p:set>
                                      <p:cBhvr>
                                        <p:cTn id="41" dur="1" fill="hold">
                                          <p:stCondLst>
                                            <p:cond delay="0"/>
                                          </p:stCondLst>
                                        </p:cTn>
                                        <p:tgtEl>
                                          <p:spTgt spid="10">
                                            <p:txEl>
                                              <p:pRg st="0" end="0"/>
                                            </p:txEl>
                                          </p:spTgt>
                                        </p:tgtEl>
                                        <p:attrNameLst>
                                          <p:attrName>style.visibility</p:attrName>
                                        </p:attrNameLst>
                                      </p:cBhvr>
                                      <p:to>
                                        <p:strVal val="visible"/>
                                      </p:to>
                                    </p:set>
                                    <p:anim by="(-#ppt_w*2)" calcmode="lin" valueType="num">
                                      <p:cBhvr rctx="PPT">
                                        <p:cTn id="42" dur="500" autoRev="1" fill="hold">
                                          <p:stCondLst>
                                            <p:cond delay="0"/>
                                          </p:stCondLst>
                                        </p:cTn>
                                        <p:tgtEl>
                                          <p:spTgt spid="10">
                                            <p:txEl>
                                              <p:pRg st="0" end="0"/>
                                            </p:txEl>
                                          </p:spTgt>
                                        </p:tgtEl>
                                        <p:attrNameLst>
                                          <p:attrName>ppt_w</p:attrName>
                                        </p:attrNameLst>
                                      </p:cBhvr>
                                    </p:anim>
                                    <p:anim by="(#ppt_w*0.50)" calcmode="lin" valueType="num">
                                      <p:cBhvr>
                                        <p:cTn id="43" dur="500" decel="50000" autoRev="1" fill="hold">
                                          <p:stCondLst>
                                            <p:cond delay="0"/>
                                          </p:stCondLst>
                                        </p:cTn>
                                        <p:tgtEl>
                                          <p:spTgt spid="10">
                                            <p:txEl>
                                              <p:pRg st="0" end="0"/>
                                            </p:txEl>
                                          </p:spTgt>
                                        </p:tgtEl>
                                        <p:attrNameLst>
                                          <p:attrName>ppt_x</p:attrName>
                                        </p:attrNameLst>
                                      </p:cBhvr>
                                    </p:anim>
                                    <p:anim from="(-#ppt_h/2)" to="(#ppt_y)" calcmode="lin" valueType="num">
                                      <p:cBhvr>
                                        <p:cTn id="44" dur="1000" fill="hold">
                                          <p:stCondLst>
                                            <p:cond delay="0"/>
                                          </p:stCondLst>
                                        </p:cTn>
                                        <p:tgtEl>
                                          <p:spTgt spid="10">
                                            <p:txEl>
                                              <p:pRg st="0" end="0"/>
                                            </p:txEl>
                                          </p:spTgt>
                                        </p:tgtEl>
                                        <p:attrNameLst>
                                          <p:attrName>ppt_y</p:attrName>
                                        </p:attrNameLst>
                                      </p:cBhvr>
                                    </p:anim>
                                    <p:animRot by="21600000">
                                      <p:cBhvr>
                                        <p:cTn id="45"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78632287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Vértice">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4272</TotalTime>
  <Words>2743</Words>
  <Application>Microsoft Office PowerPoint</Application>
  <PresentationFormat>Presentación en pantalla (16:10)</PresentationFormat>
  <Paragraphs>86</Paragraphs>
  <Slides>58</Slides>
  <Notes>6</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58</vt:i4>
      </vt:variant>
    </vt:vector>
  </HeadingPairs>
  <TitlesOfParts>
    <vt:vector size="69" baseType="lpstr">
      <vt:lpstr>Arial Black</vt:lpstr>
      <vt:lpstr>Times New Roman</vt:lpstr>
      <vt:lpstr>Lucida Bright</vt:lpstr>
      <vt:lpstr>High Tower Text</vt:lpstr>
      <vt:lpstr>Arial</vt:lpstr>
      <vt:lpstr>Georgia</vt:lpstr>
      <vt:lpstr>Kristen ITC</vt:lpstr>
      <vt:lpstr>Calibri</vt:lpstr>
      <vt:lpstr>Brock Script</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Vicente</dc:creator>
  <cp:lastModifiedBy>Vicente Garcia</cp:lastModifiedBy>
  <cp:revision>280</cp:revision>
  <dcterms:created xsi:type="dcterms:W3CDTF">2020-12-16T18:48:21Z</dcterms:created>
  <dcterms:modified xsi:type="dcterms:W3CDTF">2025-04-27T17:57:32Z</dcterms:modified>
</cp:coreProperties>
</file>