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2" r:id="rId26"/>
    <p:sldId id="283" r:id="rId27"/>
    <p:sldId id="281" r:id="rId28"/>
    <p:sldId id="284" r:id="rId29"/>
    <p:sldId id="285" r:id="rId30"/>
    <p:sldId id="256" r:id="rId3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7" d="100"/>
          <a:sy n="67" d="100"/>
        </p:scale>
        <p:origin x="52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380581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223284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30386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334221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439386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71223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6855218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1145339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231171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7199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602064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3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jp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76800" cy="690655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4762"/>
            <a:ext cx="4267200" cy="6853238"/>
          </a:xfrm>
          <a:prstGeom prst="rect">
            <a:avLst/>
          </a:prstGeom>
        </p:spPr>
      </p:pic>
      <p:pic>
        <p:nvPicPr>
          <p:cNvPr id="4" name="Pierangelo Bertoli  Fiorella Mannoia   Pescatore   Live   Real   HQ   HD   By Mrx[1]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23434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663"/>
    </mc:Choice>
    <mc:Fallback>
      <p:transition spd="slow" advTm="96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962"/>
            <a:ext cx="9144000" cy="67840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3892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33"/>
    </mc:Choice>
    <mc:Fallback>
      <p:transition spd="slow" advTm="57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575"/>
            <a:ext cx="9144000" cy="68865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80604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914"/>
    </mc:Choice>
    <mc:Fallback>
      <p:transition spd="slow" advTm="89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0610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74"/>
    </mc:Choice>
    <mc:Fallback>
      <p:transition spd="slow" advTm="62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25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33532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29"/>
    </mc:Choice>
    <mc:Fallback>
      <p:transition spd="slow" advTm="73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35633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07"/>
    </mc:Choice>
    <mc:Fallback>
      <p:transition spd="slow" advTm="71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52824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25"/>
    </mc:Choice>
    <mc:Fallback>
      <p:transition spd="slow" advTm="62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6615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74"/>
    </mc:Choice>
    <mc:Fallback>
      <p:transition spd="slow" advTm="70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33707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86"/>
    </mc:Choice>
    <mc:Fallback>
      <p:transition spd="slow" advTm="67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25" y="0"/>
            <a:ext cx="9153525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08084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82"/>
    </mc:Choice>
    <mc:Fallback>
      <p:transition spd="slow" advTm="72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50684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45"/>
    </mc:Choice>
    <mc:Fallback>
      <p:transition spd="slow" advTm="73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83699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94"/>
    </mc:Choice>
    <mc:Fallback>
      <p:transition spd="slow" advTm="69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14" y="-19050"/>
            <a:ext cx="9167813" cy="68770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09752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38"/>
    </mc:Choice>
    <mc:Fallback>
      <p:transition spd="slow" advTm="71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2371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73"/>
    </mc:Choice>
    <mc:Fallback>
      <p:transition spd="slow" advTm="66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8916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29"/>
    </mc:Choice>
    <mc:Fallback>
      <p:transition spd="slow" advTm="69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84684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10"/>
    </mc:Choice>
    <mc:Fallback>
      <p:transition spd="slow" advTm="74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26"/>
            <a:ext cx="9144000" cy="68675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60073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54"/>
    </mc:Choice>
    <mc:Fallback>
      <p:transition spd="slow" advTm="71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43725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18"/>
    </mc:Choice>
    <mc:Fallback>
      <p:transition spd="slow" advTm="68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05678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45"/>
    </mc:Choice>
    <mc:Fallback>
      <p:transition spd="slow" advTm="65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576"/>
            <a:ext cx="9144000" cy="68865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9631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26"/>
    </mc:Choice>
    <mc:Fallback>
      <p:transition spd="slow" advTm="74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0"/>
            <a:ext cx="92202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9435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58"/>
    </mc:Choice>
    <mc:Fallback>
      <p:transition spd="slow" advTm="70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9139238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46562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06"/>
    </mc:Choice>
    <mc:Fallback>
      <p:transition spd="slow" advTm="75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0"/>
            <a:ext cx="920115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18246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29"/>
    </mc:Choice>
    <mc:Fallback>
      <p:transition spd="slow" advTm="65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51707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46"/>
    </mc:Choice>
    <mc:Fallback>
      <p:transition spd="slow" advTm="69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625"/>
            <a:ext cx="9144000" cy="68307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87098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9"/>
    </mc:Choice>
    <mc:Fallback>
      <p:transition spd="slow" advTm="70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8258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41436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90"/>
    </mc:Choice>
    <mc:Fallback>
      <p:transition spd="slow" advTm="78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9104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22"/>
    </mc:Choice>
    <mc:Fallback>
      <p:transition spd="slow" advTm="75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9139238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17072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22"/>
    </mc:Choice>
    <mc:Fallback>
      <p:transition spd="slow" advTm="75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88" y="0"/>
            <a:ext cx="9158288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87134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62"/>
    </mc:Choice>
    <mc:Fallback>
      <p:transition spd="slow" advTm="77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2355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2355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355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2355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423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4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16</Words>
  <Application>Microsoft Office PowerPoint</Application>
  <PresentationFormat>Presentación en pantalla (4:3)</PresentationFormat>
  <Paragraphs>2</Paragraphs>
  <Slides>30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3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2015-05-03T17:38:06Z</dcterms:created>
  <dcterms:modified xsi:type="dcterms:W3CDTF">2015-05-03T18:20:36Z</dcterms:modified>
  <cp:category/>
</cp:coreProperties>
</file>