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1" r:id="rId28"/>
    <p:sldId id="284" r:id="rId29"/>
    <p:sldId id="285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38058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23284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30386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334221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439386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71223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685521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14533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231171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7199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602064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jp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84251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518" y="4762"/>
            <a:ext cx="4301482" cy="6853238"/>
          </a:xfrm>
          <a:prstGeom prst="rect">
            <a:avLst/>
          </a:prstGeom>
        </p:spPr>
      </p:pic>
      <p:pic>
        <p:nvPicPr>
          <p:cNvPr id="5" name="Las Cuatro Estaciones de Vivaldi[1] (online-audio-converter.com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2343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95"/>
    </mc:Choice>
    <mc:Fallback>
      <p:transition spd="slow" advTm="176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62"/>
            <a:ext cx="9144000" cy="67840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892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80"/>
    </mc:Choice>
    <mc:Fallback>
      <p:transition spd="slow" advTm="9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5"/>
            <a:ext cx="9144000" cy="6886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060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45"/>
    </mc:Choice>
    <mc:Fallback>
      <p:transition spd="slow" advTm="93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0610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78"/>
    </mc:Choice>
    <mc:Fallback>
      <p:transition spd="slow" advTm="89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5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353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20"/>
    </mc:Choice>
    <mc:Fallback>
      <p:transition spd="slow" advTm="8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563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49"/>
    </mc:Choice>
    <mc:Fallback>
      <p:transition spd="slow" advTm="9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282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08"/>
    </mc:Choice>
    <mc:Fallback>
      <p:transition spd="slow" advTm="9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661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98"/>
    </mc:Choice>
    <mc:Fallback>
      <p:transition spd="slow" advTm="9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370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61"/>
    </mc:Choice>
    <mc:Fallback>
      <p:transition spd="slow" advTm="10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" y="0"/>
            <a:ext cx="915352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808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61"/>
    </mc:Choice>
    <mc:Fallback>
      <p:transition spd="slow" advTm="102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0684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22"/>
    </mc:Choice>
    <mc:Fallback>
      <p:transition spd="slow" advTm="11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369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89"/>
    </mc:Choice>
    <mc:Fallback>
      <p:transition spd="slow" advTm="11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4" y="-19050"/>
            <a:ext cx="9167813" cy="68770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9752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12"/>
    </mc:Choice>
    <mc:Fallback>
      <p:transition spd="slow" advTm="11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371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95"/>
    </mc:Choice>
    <mc:Fallback>
      <p:transition spd="slow" advTm="10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8916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21"/>
    </mc:Choice>
    <mc:Fallback>
      <p:transition spd="slow" advTm="11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468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81"/>
    </mc:Choice>
    <mc:Fallback>
      <p:transition spd="slow" advTm="11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6"/>
            <a:ext cx="9144000" cy="68675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007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10"/>
    </mc:Choice>
    <mc:Fallback>
      <p:transition spd="slow" advTm="11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3725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90"/>
    </mc:Choice>
    <mc:Fallback>
      <p:transition spd="slow" advTm="11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5678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14"/>
    </mc:Choice>
    <mc:Fallback>
      <p:transition spd="slow" advTm="12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6"/>
            <a:ext cx="9144000" cy="6886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9631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88"/>
    </mc:Choice>
    <mc:Fallback>
      <p:transition spd="slow" advTm="127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435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95"/>
    </mc:Choice>
    <mc:Fallback>
      <p:transition spd="slow" advTm="11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913923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6562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71"/>
    </mc:Choice>
    <mc:Fallback>
      <p:transition spd="slow" advTm="11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0"/>
            <a:ext cx="920115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8246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42"/>
    </mc:Choice>
    <mc:Fallback>
      <p:transition spd="slow" advTm="118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141"/>
            <a:ext cx="9144000" cy="68543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170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18"/>
    </mc:Choice>
    <mc:Fallback>
      <p:transition spd="slow" advTm="12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625"/>
            <a:ext cx="9144000" cy="68307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7098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61"/>
    </mc:Choice>
    <mc:Fallback>
      <p:transition spd="slow" advTm="12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825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143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78"/>
    </mc:Choice>
    <mc:Fallback>
      <p:transition spd="slow" advTm="11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104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92"/>
    </mc:Choice>
    <mc:Fallback>
      <p:transition spd="slow" advTm="12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913923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707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23"/>
    </mc:Choice>
    <mc:Fallback>
      <p:transition spd="slow" advTm="123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0"/>
            <a:ext cx="915828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713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49"/>
    </mc:Choice>
    <mc:Fallback>
      <p:transition spd="slow" advTm="120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2355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2355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355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2355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741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</Words>
  <Application>Microsoft Office PowerPoint</Application>
  <PresentationFormat>Presentación en pantalla (4:3)</PresentationFormat>
  <Paragraphs>2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2015-05-03T17:38:06Z</dcterms:created>
  <dcterms:modified xsi:type="dcterms:W3CDTF">2015-05-23T23:44:14Z</dcterms:modified>
  <cp:category/>
</cp:coreProperties>
</file>