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1" r:id="rId4"/>
    <p:sldId id="310" r:id="rId5"/>
    <p:sldId id="309" r:id="rId6"/>
    <p:sldId id="308" r:id="rId7"/>
    <p:sldId id="307" r:id="rId8"/>
    <p:sldId id="306" r:id="rId9"/>
    <p:sldId id="305" r:id="rId10"/>
    <p:sldId id="304" r:id="rId11"/>
    <p:sldId id="303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293" r:id="rId22"/>
    <p:sldId id="292" r:id="rId23"/>
    <p:sldId id="291" r:id="rId24"/>
    <p:sldId id="290" r:id="rId25"/>
    <p:sldId id="289" r:id="rId26"/>
    <p:sldId id="288" r:id="rId27"/>
    <p:sldId id="287" r:id="rId28"/>
    <p:sldId id="286" r:id="rId29"/>
    <p:sldId id="285" r:id="rId30"/>
    <p:sldId id="284" r:id="rId31"/>
    <p:sldId id="283" r:id="rId32"/>
    <p:sldId id="282" r:id="rId33"/>
    <p:sldId id="281" r:id="rId34"/>
    <p:sldId id="280" r:id="rId35"/>
    <p:sldId id="279" r:id="rId36"/>
    <p:sldId id="278" r:id="rId37"/>
    <p:sldId id="277" r:id="rId38"/>
    <p:sldId id="276" r:id="rId39"/>
    <p:sldId id="275" r:id="rId40"/>
    <p:sldId id="274" r:id="rId41"/>
    <p:sldId id="273" r:id="rId42"/>
    <p:sldId id="272" r:id="rId43"/>
    <p:sldId id="271" r:id="rId44"/>
    <p:sldId id="270" r:id="rId45"/>
    <p:sldId id="312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XJO7O5+TqnAF3RgzZDBQQ==" hashData="cLExzm9NcuX3deGKTAbEroKh9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D245-52C6-45B3-8062-B3C0A4D55AA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955-C43C-423A-907C-C625ABFEF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D245-52C6-45B3-8062-B3C0A4D55AA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955-C43C-423A-907C-C625ABFEF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D245-52C6-45B3-8062-B3C0A4D55AA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955-C43C-423A-907C-C625ABFEF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D245-52C6-45B3-8062-B3C0A4D55AA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955-C43C-423A-907C-C625ABFEF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D245-52C6-45B3-8062-B3C0A4D55AA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955-C43C-423A-907C-C625ABFEF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D245-52C6-45B3-8062-B3C0A4D55AA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955-C43C-423A-907C-C625ABFEF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D245-52C6-45B3-8062-B3C0A4D55AA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955-C43C-423A-907C-C625ABFEF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D245-52C6-45B3-8062-B3C0A4D55AA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955-C43C-423A-907C-C625ABFEF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D245-52C6-45B3-8062-B3C0A4D55AA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955-C43C-423A-907C-C625ABFEF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D245-52C6-45B3-8062-B3C0A4D55AA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955-C43C-423A-907C-C625ABFEF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D245-52C6-45B3-8062-B3C0A4D55AA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955-C43C-423A-907C-C625ABFEF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0D9508-0743-4397-A55A-9B9D38EDDB4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8D245-52C6-45B3-8062-B3C0A4D55AA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9C955-C43C-423A-907C-C625ABFEF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08D289-C373-4688-AD72-063D7927694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gif"/><Relationship Id="rId3" Type="http://schemas.openxmlformats.org/officeDocument/2006/relationships/image" Target="../media/image59.gif"/><Relationship Id="rId7" Type="http://schemas.openxmlformats.org/officeDocument/2006/relationships/image" Target="../media/image63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gif"/><Relationship Id="rId5" Type="http://schemas.openxmlformats.org/officeDocument/2006/relationships/image" Target="../media/image61.gif"/><Relationship Id="rId4" Type="http://schemas.openxmlformats.org/officeDocument/2006/relationships/image" Target="../media/image60.gif"/><Relationship Id="rId9" Type="http://schemas.openxmlformats.org/officeDocument/2006/relationships/image" Target="../media/image6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gif"/><Relationship Id="rId4" Type="http://schemas.openxmlformats.org/officeDocument/2006/relationships/image" Target="../media/image70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gif"/><Relationship Id="rId4" Type="http://schemas.openxmlformats.org/officeDocument/2006/relationships/image" Target="../media/image78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gif"/><Relationship Id="rId5" Type="http://schemas.openxmlformats.org/officeDocument/2006/relationships/image" Target="../media/image83.jpeg"/><Relationship Id="rId4" Type="http://schemas.openxmlformats.org/officeDocument/2006/relationships/image" Target="../media/image82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8.gif"/><Relationship Id="rId4" Type="http://schemas.openxmlformats.org/officeDocument/2006/relationships/image" Target="../media/image87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6.gif"/><Relationship Id="rId4" Type="http://schemas.openxmlformats.org/officeDocument/2006/relationships/image" Target="../media/image95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97.gi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4.gif"/><Relationship Id="rId4" Type="http://schemas.openxmlformats.org/officeDocument/2006/relationships/image" Target="../media/image87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gif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gif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gif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gif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gif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€ 20 Espana Futbol (Campeon 201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65860"/>
            <a:ext cx="9144000" cy="4526280"/>
          </a:xfrm>
          <a:prstGeom prst="rect">
            <a:avLst/>
          </a:prstGeom>
        </p:spPr>
      </p:pic>
      <p:pic>
        <p:nvPicPr>
          <p:cNvPr id="5734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0"/>
            <a:ext cx="8820472" cy="1052736"/>
          </a:xfrm>
          <a:prstGeom prst="rect">
            <a:avLst/>
          </a:prstGeom>
          <a:noFill/>
        </p:spPr>
      </p:pic>
      <p:pic>
        <p:nvPicPr>
          <p:cNvPr id="57352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5733256"/>
            <a:ext cx="6408712" cy="112474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  <p:sndAc>
      <p:stSnd>
        <p:snd r:embed="rId2" name="02 gira el mundo gira (www flowactivo com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s dolares  de Nueva Zelan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928" y="6165304"/>
            <a:ext cx="9049072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quita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0"/>
            <a:ext cx="6875188" cy="6858000"/>
          </a:xfrm>
          <a:prstGeom prst="rect">
            <a:avLst/>
          </a:prstGeom>
        </p:spPr>
      </p:pic>
      <p:pic>
        <p:nvPicPr>
          <p:cNvPr id="20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32575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  euros moneda robot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9144000" cy="4572000"/>
          </a:xfrm>
          <a:prstGeom prst="rect">
            <a:avLst/>
          </a:prstGeom>
        </p:spPr>
      </p:pic>
      <p:pic>
        <p:nvPicPr>
          <p:cNvPr id="30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908720"/>
            <a:ext cx="8315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orazado italiano Vittorio Vene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003300"/>
            <a:ext cx="7734300" cy="5854700"/>
          </a:xfrm>
          <a:prstGeom prst="rect">
            <a:avLst/>
          </a:prstGeom>
        </p:spPr>
      </p:pic>
      <p:pic>
        <p:nvPicPr>
          <p:cNvPr id="4100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85058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 dolar isla de Ni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8400" y="476672"/>
            <a:ext cx="6807200" cy="6381328"/>
          </a:xfrm>
          <a:prstGeom prst="rect">
            <a:avLst/>
          </a:prstGeom>
        </p:spPr>
      </p:pic>
      <p:pic>
        <p:nvPicPr>
          <p:cNvPr id="51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0"/>
            <a:ext cx="60102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 dolares canadiens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688"/>
            <a:ext cx="9144000" cy="6080760"/>
          </a:xfrm>
          <a:prstGeom prst="rect">
            <a:avLst/>
          </a:prstGeom>
        </p:spPr>
      </p:pic>
      <p:pic>
        <p:nvPicPr>
          <p:cNvPr id="61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7543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njunto de monedas de plata de Ke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0625" cy="381001"/>
          </a:xfrm>
          <a:prstGeom prst="rect">
            <a:avLst/>
          </a:prstGeom>
          <a:noFill/>
        </p:spPr>
      </p:pic>
      <p:pic>
        <p:nvPicPr>
          <p:cNvPr id="717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39624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 conmemorativa de Austr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908720"/>
            <a:ext cx="5791200" cy="2895600"/>
          </a:xfrm>
          <a:prstGeom prst="rect">
            <a:avLst/>
          </a:prstGeom>
        </p:spPr>
      </p:pic>
      <p:pic>
        <p:nvPicPr>
          <p:cNvPr id="81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88640"/>
            <a:ext cx="7924800" cy="381001"/>
          </a:xfrm>
          <a:prstGeom prst="rect">
            <a:avLst/>
          </a:prstGeom>
          <a:noFill/>
        </p:spPr>
      </p:pic>
      <p:pic>
        <p:nvPicPr>
          <p:cNvPr id="4" name="3 Imagen" descr="ciudad hanseatica. Slupsk 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63688" y="4226583"/>
            <a:ext cx="5184576" cy="2631417"/>
          </a:xfrm>
          <a:prstGeom prst="rect">
            <a:avLst/>
          </a:prstGeom>
        </p:spPr>
      </p:pic>
      <p:pic>
        <p:nvPicPr>
          <p:cNvPr id="819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3717032"/>
            <a:ext cx="62388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€ 15, Irlan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8198234" cy="4065240"/>
          </a:xfrm>
          <a:prstGeom prst="rect">
            <a:avLst/>
          </a:prstGeom>
        </p:spPr>
      </p:pic>
      <p:pic>
        <p:nvPicPr>
          <p:cNvPr id="92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692696"/>
            <a:ext cx="53054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ousi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2492896"/>
            <a:ext cx="3798536" cy="3789040"/>
          </a:xfrm>
          <a:prstGeom prst="rect">
            <a:avLst/>
          </a:prstGeom>
        </p:spPr>
      </p:pic>
      <p:pic>
        <p:nvPicPr>
          <p:cNvPr id="1024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628800"/>
            <a:ext cx="3009900" cy="504826"/>
          </a:xfrm>
          <a:prstGeom prst="rect">
            <a:avLst/>
          </a:prstGeom>
          <a:noFill/>
        </p:spPr>
      </p:pic>
      <p:pic>
        <p:nvPicPr>
          <p:cNvPr id="4" name="3 Imagen" descr="Borgo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420888"/>
            <a:ext cx="4103388" cy="4093130"/>
          </a:xfrm>
          <a:prstGeom prst="rect">
            <a:avLst/>
          </a:prstGeom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1556792"/>
            <a:ext cx="2943225" cy="504826"/>
          </a:xfrm>
          <a:prstGeom prst="rect">
            <a:avLst/>
          </a:prstGeom>
          <a:noFill/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1268760"/>
            <a:ext cx="5429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ólar de plata con o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70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4387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nte balti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4025" y="692696"/>
            <a:ext cx="6835949" cy="6165304"/>
          </a:xfrm>
          <a:prstGeom prst="rect">
            <a:avLst/>
          </a:prstGeom>
        </p:spPr>
      </p:pic>
      <p:pic>
        <p:nvPicPr>
          <p:cNvPr id="122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0"/>
            <a:ext cx="47529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 de plata de Hagia Soph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9144000" cy="4632317"/>
          </a:xfrm>
          <a:prstGeom prst="rect">
            <a:avLst/>
          </a:prstGeom>
        </p:spPr>
      </p:pic>
      <p:pic>
        <p:nvPicPr>
          <p:cNvPr id="133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052736"/>
            <a:ext cx="8875662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historia de la aviacion ru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548680"/>
            <a:ext cx="6057900" cy="6045200"/>
          </a:xfrm>
          <a:prstGeom prst="rect">
            <a:avLst/>
          </a:prstGeom>
        </p:spPr>
      </p:pic>
      <p:pic>
        <p:nvPicPr>
          <p:cNvPr id="143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0"/>
            <a:ext cx="72485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s de oro y plata  doce maravillas de Ucra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79"/>
            <a:ext cx="9144000" cy="6276663"/>
          </a:xfrm>
          <a:prstGeom prst="rect">
            <a:avLst/>
          </a:prstGeom>
        </p:spPr>
      </p:pic>
      <p:pic>
        <p:nvPicPr>
          <p:cNvPr id="1536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762750" cy="381001"/>
          </a:xfrm>
          <a:prstGeom prst="rect">
            <a:avLst/>
          </a:prstGeom>
          <a:noFill/>
        </p:spPr>
      </p:pic>
      <p:pic>
        <p:nvPicPr>
          <p:cNvPr id="1536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04664"/>
            <a:ext cx="53340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s frances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484784"/>
            <a:ext cx="8763000" cy="4787900"/>
          </a:xfrm>
          <a:prstGeom prst="rect">
            <a:avLst/>
          </a:prstGeom>
        </p:spPr>
      </p:pic>
      <p:pic>
        <p:nvPicPr>
          <p:cNvPr id="1638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48680"/>
            <a:ext cx="6238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 de plata mexica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809624"/>
            <a:ext cx="6840760" cy="6048375"/>
          </a:xfrm>
          <a:prstGeom prst="rect">
            <a:avLst/>
          </a:prstGeom>
        </p:spPr>
      </p:pic>
      <p:pic>
        <p:nvPicPr>
          <p:cNvPr id="174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88640"/>
            <a:ext cx="80010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 Bielorrus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556792"/>
            <a:ext cx="7776864" cy="4896544"/>
          </a:xfrm>
          <a:prstGeom prst="rect">
            <a:avLst/>
          </a:prstGeom>
        </p:spPr>
      </p:pic>
      <p:pic>
        <p:nvPicPr>
          <p:cNvPr id="1843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692696"/>
            <a:ext cx="60674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 dedicada a la presidencia de la 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12776"/>
            <a:ext cx="9144000" cy="4983480"/>
          </a:xfrm>
          <a:prstGeom prst="rect">
            <a:avLst/>
          </a:prstGeom>
        </p:spPr>
      </p:pic>
      <p:pic>
        <p:nvPicPr>
          <p:cNvPr id="1945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404664"/>
            <a:ext cx="7776864" cy="381001"/>
          </a:xfrm>
          <a:prstGeom prst="rect">
            <a:avLst/>
          </a:prstGeom>
          <a:noFill/>
        </p:spPr>
      </p:pic>
      <p:pic>
        <p:nvPicPr>
          <p:cNvPr id="1946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34300" y="404664"/>
            <a:ext cx="14097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Locomotora D-10 en pla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05" y="0"/>
            <a:ext cx="9123589" cy="6858000"/>
          </a:xfrm>
          <a:prstGeom prst="rect">
            <a:avLst/>
          </a:prstGeom>
        </p:spPr>
      </p:pic>
      <p:pic>
        <p:nvPicPr>
          <p:cNvPr id="20486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67425" y="0"/>
            <a:ext cx="3076575" cy="381001"/>
          </a:xfrm>
          <a:prstGeom prst="rect">
            <a:avLst/>
          </a:prstGeom>
          <a:noFill/>
        </p:spPr>
      </p:pic>
      <p:pic>
        <p:nvPicPr>
          <p:cNvPr id="20488" name="Picture 8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50" y="548680"/>
            <a:ext cx="31432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 conmemorativa Tsarytsa Nefertіtі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556792"/>
            <a:ext cx="6689427" cy="4714453"/>
          </a:xfrm>
          <a:prstGeom prst="rect">
            <a:avLst/>
          </a:prstGeom>
        </p:spPr>
      </p:pic>
      <p:pic>
        <p:nvPicPr>
          <p:cNvPr id="215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60648"/>
            <a:ext cx="5467350" cy="381001"/>
          </a:xfrm>
          <a:prstGeom prst="rect">
            <a:avLst/>
          </a:prstGeom>
          <a:noFill/>
        </p:spPr>
      </p:pic>
      <p:pic>
        <p:nvPicPr>
          <p:cNvPr id="2150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836712"/>
            <a:ext cx="46577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conmemorativa  Rus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060848"/>
            <a:ext cx="8153198" cy="4032448"/>
          </a:xfrm>
          <a:prstGeom prst="rect">
            <a:avLst/>
          </a:prstGeom>
        </p:spPr>
      </p:pic>
      <p:pic>
        <p:nvPicPr>
          <p:cNvPr id="22532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24744"/>
            <a:ext cx="89820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 de plata dedicada al nacimiento de la princesa Aiko - el primer hijo del príncipe heredero Naruhito y la princesa Masak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543675" cy="381001"/>
          </a:xfrm>
          <a:prstGeom prst="rect">
            <a:avLst/>
          </a:prstGeom>
          <a:noFill/>
        </p:spPr>
      </p:pic>
      <p:pic>
        <p:nvPicPr>
          <p:cNvPr id="2355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25" y="0"/>
            <a:ext cx="2771775" cy="381001"/>
          </a:xfrm>
          <a:prstGeom prst="rect">
            <a:avLst/>
          </a:prstGeom>
          <a:noFill/>
        </p:spPr>
      </p:pic>
      <p:pic>
        <p:nvPicPr>
          <p:cNvPr id="23558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76672"/>
            <a:ext cx="5505450" cy="381001"/>
          </a:xfrm>
          <a:prstGeom prst="rect">
            <a:avLst/>
          </a:prstGeom>
          <a:noFill/>
        </p:spPr>
      </p:pic>
      <p:pic>
        <p:nvPicPr>
          <p:cNvPr id="23564" name="Picture 1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476672"/>
            <a:ext cx="2733675" cy="381001"/>
          </a:xfrm>
          <a:prstGeom prst="rect">
            <a:avLst/>
          </a:prstGeom>
          <a:noFill/>
        </p:spPr>
      </p:pic>
      <p:pic>
        <p:nvPicPr>
          <p:cNvPr id="23566" name="Picture 1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980728"/>
            <a:ext cx="5133975" cy="381001"/>
          </a:xfrm>
          <a:prstGeom prst="rect">
            <a:avLst/>
          </a:prstGeom>
          <a:noFill/>
        </p:spPr>
      </p:pic>
      <p:pic>
        <p:nvPicPr>
          <p:cNvPr id="23568" name="Picture 1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20072" y="980728"/>
            <a:ext cx="3343275" cy="381001"/>
          </a:xfrm>
          <a:prstGeom prst="rect">
            <a:avLst/>
          </a:prstGeom>
          <a:noFill/>
        </p:spPr>
      </p:pic>
      <p:pic>
        <p:nvPicPr>
          <p:cNvPr id="23570" name="Picture 18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27784" y="1340768"/>
            <a:ext cx="41148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 euros conmemorativos alema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00808"/>
            <a:ext cx="9144000" cy="4503420"/>
          </a:xfrm>
          <a:prstGeom prst="rect">
            <a:avLst/>
          </a:prstGeom>
        </p:spPr>
      </p:pic>
      <p:pic>
        <p:nvPicPr>
          <p:cNvPr id="245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908720"/>
            <a:ext cx="81629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guedoc - Roussill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1052736"/>
            <a:ext cx="4013658" cy="4003624"/>
          </a:xfrm>
          <a:prstGeom prst="rect">
            <a:avLst/>
          </a:prstGeom>
        </p:spPr>
      </p:pic>
      <p:pic>
        <p:nvPicPr>
          <p:cNvPr id="3" name="2 Imagen" descr="Normand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492896"/>
            <a:ext cx="4157674" cy="4147280"/>
          </a:xfrm>
          <a:prstGeom prst="rect">
            <a:avLst/>
          </a:prstGeom>
        </p:spPr>
      </p:pic>
      <p:pic>
        <p:nvPicPr>
          <p:cNvPr id="2560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5200" y="404664"/>
            <a:ext cx="5638800" cy="381001"/>
          </a:xfrm>
          <a:prstGeom prst="rect">
            <a:avLst/>
          </a:prstGeom>
          <a:noFill/>
        </p:spPr>
      </p:pic>
      <p:pic>
        <p:nvPicPr>
          <p:cNvPr id="2560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1628800"/>
            <a:ext cx="26670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 Tuvalu Tigre de Tasma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12776"/>
            <a:ext cx="9144000" cy="4914900"/>
          </a:xfrm>
          <a:prstGeom prst="rect">
            <a:avLst/>
          </a:prstGeom>
        </p:spPr>
      </p:pic>
      <p:pic>
        <p:nvPicPr>
          <p:cNvPr id="266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2656"/>
            <a:ext cx="9073008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cer Paradise moneda de pla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28800"/>
            <a:ext cx="9144000" cy="4480560"/>
          </a:xfrm>
          <a:prstGeom prst="rect">
            <a:avLst/>
          </a:prstGeom>
        </p:spPr>
      </p:pic>
      <p:pic>
        <p:nvPicPr>
          <p:cNvPr id="276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620688"/>
            <a:ext cx="8893496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S DE RUSIA, dedicada al 65 aniversario de la Victoria en la Gran Guerra Patria 1941-19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988840"/>
            <a:ext cx="8223892" cy="4104456"/>
          </a:xfrm>
          <a:prstGeom prst="rect">
            <a:avLst/>
          </a:prstGeom>
        </p:spPr>
      </p:pic>
      <p:pic>
        <p:nvPicPr>
          <p:cNvPr id="286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0"/>
            <a:ext cx="6858000" cy="381001"/>
          </a:xfrm>
          <a:prstGeom prst="rect">
            <a:avLst/>
          </a:prstGeom>
          <a:noFill/>
        </p:spPr>
      </p:pic>
      <p:pic>
        <p:nvPicPr>
          <p:cNvPr id="2867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620688"/>
            <a:ext cx="8105775" cy="381001"/>
          </a:xfrm>
          <a:prstGeom prst="rect">
            <a:avLst/>
          </a:prstGeom>
          <a:noFill/>
        </p:spPr>
      </p:pic>
      <p:pic>
        <p:nvPicPr>
          <p:cNvPr id="28678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340768"/>
            <a:ext cx="68961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T monedas dedicadas al Sistema Sol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9144000" cy="3177540"/>
          </a:xfrm>
          <a:prstGeom prst="rect">
            <a:avLst/>
          </a:prstGeom>
        </p:spPr>
      </p:pic>
      <p:pic>
        <p:nvPicPr>
          <p:cNvPr id="296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896225" cy="381001"/>
          </a:xfrm>
          <a:prstGeom prst="rect">
            <a:avLst/>
          </a:prstGeom>
          <a:noFill/>
        </p:spPr>
      </p:pic>
      <p:pic>
        <p:nvPicPr>
          <p:cNvPr id="2970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05700" y="0"/>
            <a:ext cx="1638300" cy="381001"/>
          </a:xfrm>
          <a:prstGeom prst="rect">
            <a:avLst/>
          </a:prstGeom>
          <a:noFill/>
        </p:spPr>
      </p:pic>
      <p:pic>
        <p:nvPicPr>
          <p:cNvPr id="5" name="4 Imagen" descr="Moneda Togoles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221088"/>
            <a:ext cx="9144000" cy="2636912"/>
          </a:xfrm>
          <a:prstGeom prst="rect">
            <a:avLst/>
          </a:prstGeom>
        </p:spPr>
      </p:pic>
      <p:pic>
        <p:nvPicPr>
          <p:cNvPr id="29702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3717032"/>
            <a:ext cx="41910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rie de monedas de La capital espano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9144000" cy="6381328"/>
          </a:xfrm>
          <a:prstGeom prst="rect">
            <a:avLst/>
          </a:prstGeom>
        </p:spPr>
      </p:pic>
      <p:pic>
        <p:nvPicPr>
          <p:cNvPr id="307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88640"/>
            <a:ext cx="4591050" cy="381001"/>
          </a:xfrm>
          <a:prstGeom prst="rect">
            <a:avLst/>
          </a:prstGeom>
          <a:noFill/>
        </p:spPr>
      </p:pic>
      <p:pic>
        <p:nvPicPr>
          <p:cNvPr id="30726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0"/>
            <a:ext cx="476250" cy="381001"/>
          </a:xfrm>
          <a:prstGeom prst="rect">
            <a:avLst/>
          </a:prstGeom>
          <a:noFill/>
        </p:spPr>
      </p:pic>
      <p:pic>
        <p:nvPicPr>
          <p:cNvPr id="30728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188640"/>
            <a:ext cx="19621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rie de monedas de Leyendas de Hollywood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69515"/>
            <a:ext cx="9144000" cy="6188485"/>
          </a:xfrm>
          <a:prstGeom prst="rect">
            <a:avLst/>
          </a:prstGeom>
        </p:spPr>
      </p:pic>
      <p:pic>
        <p:nvPicPr>
          <p:cNvPr id="317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91050" cy="381001"/>
          </a:xfrm>
          <a:prstGeom prst="rect">
            <a:avLst/>
          </a:prstGeom>
          <a:noFill/>
        </p:spPr>
      </p:pic>
      <p:pic>
        <p:nvPicPr>
          <p:cNvPr id="3174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8075" y="332656"/>
            <a:ext cx="54959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lver Proof Coin 3 rubl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0"/>
            <a:ext cx="62579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 de plata Vaverk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3435127"/>
            <a:ext cx="3422873" cy="3422873"/>
          </a:xfrm>
          <a:prstGeom prst="rect">
            <a:avLst/>
          </a:prstGeom>
        </p:spPr>
      </p:pic>
      <p:pic>
        <p:nvPicPr>
          <p:cNvPr id="337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96952"/>
            <a:ext cx="5772150" cy="381001"/>
          </a:xfrm>
          <a:prstGeom prst="rect">
            <a:avLst/>
          </a:prstGeom>
          <a:noFill/>
        </p:spPr>
      </p:pic>
      <p:pic>
        <p:nvPicPr>
          <p:cNvPr id="4" name="3 Imagen" descr="Moneda de plata Vaviork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1268760"/>
            <a:ext cx="3312368" cy="3312368"/>
          </a:xfrm>
          <a:prstGeom prst="rect">
            <a:avLst/>
          </a:prstGeom>
        </p:spPr>
      </p:pic>
      <p:pic>
        <p:nvPicPr>
          <p:cNvPr id="3379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1825" y="476672"/>
            <a:ext cx="59721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s de Bilorrusi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854954"/>
            <a:ext cx="6500391" cy="6003046"/>
          </a:xfrm>
          <a:prstGeom prst="rect">
            <a:avLst/>
          </a:prstGeom>
        </p:spPr>
      </p:pic>
      <p:pic>
        <p:nvPicPr>
          <p:cNvPr id="348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88640"/>
            <a:ext cx="7058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 Ballet de nuevo monedas de Tuval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9144000" cy="4554820"/>
          </a:xfrm>
          <a:prstGeom prst="rect">
            <a:avLst/>
          </a:prstGeom>
        </p:spPr>
      </p:pic>
      <p:pic>
        <p:nvPicPr>
          <p:cNvPr id="3584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32656"/>
            <a:ext cx="4972050" cy="381001"/>
          </a:xfrm>
          <a:prstGeom prst="rect">
            <a:avLst/>
          </a:prstGeom>
          <a:noFill/>
        </p:spPr>
      </p:pic>
      <p:pic>
        <p:nvPicPr>
          <p:cNvPr id="3584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980728"/>
            <a:ext cx="44291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udad hanseatica. Slupsk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700808"/>
            <a:ext cx="8189233" cy="4156422"/>
          </a:xfrm>
          <a:prstGeom prst="rect">
            <a:avLst/>
          </a:prstGeom>
        </p:spPr>
      </p:pic>
      <p:pic>
        <p:nvPicPr>
          <p:cNvPr id="3686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908720"/>
            <a:ext cx="62388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nmemoracion 65 Años de la Victoria en la Gran Guerra Patria 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268760"/>
            <a:ext cx="6049625" cy="5589240"/>
          </a:xfrm>
          <a:prstGeom prst="rect">
            <a:avLst/>
          </a:prstGeom>
        </p:spPr>
      </p:pic>
      <p:pic>
        <p:nvPicPr>
          <p:cNvPr id="37892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60648"/>
            <a:ext cx="6905625" cy="381001"/>
          </a:xfrm>
          <a:prstGeom prst="rect">
            <a:avLst/>
          </a:prstGeom>
          <a:noFill/>
        </p:spPr>
      </p:pic>
      <p:pic>
        <p:nvPicPr>
          <p:cNvPr id="37894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0"/>
            <a:ext cx="476250" cy="381001"/>
          </a:xfrm>
          <a:prstGeom prst="rect">
            <a:avLst/>
          </a:prstGeom>
          <a:noFill/>
        </p:spPr>
      </p:pic>
      <p:pic>
        <p:nvPicPr>
          <p:cNvPr id="37896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79533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 lunar 3 Rublos  Conej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144000" cy="6309320"/>
          </a:xfrm>
          <a:prstGeom prst="rect">
            <a:avLst/>
          </a:prstGeom>
        </p:spPr>
      </p:pic>
      <p:pic>
        <p:nvPicPr>
          <p:cNvPr id="389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0"/>
            <a:ext cx="80486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rie de monedas espanol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00808"/>
            <a:ext cx="9144000" cy="4572000"/>
          </a:xfrm>
          <a:prstGeom prst="rect">
            <a:avLst/>
          </a:prstGeom>
        </p:spPr>
      </p:pic>
      <p:pic>
        <p:nvPicPr>
          <p:cNvPr id="399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908720"/>
            <a:ext cx="4400550" cy="381001"/>
          </a:xfrm>
          <a:prstGeom prst="rect">
            <a:avLst/>
          </a:prstGeom>
          <a:noFill/>
        </p:spPr>
      </p:pic>
      <p:pic>
        <p:nvPicPr>
          <p:cNvPr id="4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692696"/>
            <a:ext cx="4762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s dolares de Nueva Zelan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6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476999"/>
            <a:ext cx="69437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Ano Santo de Jaco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00808"/>
            <a:ext cx="9144000" cy="4583430"/>
          </a:xfrm>
          <a:prstGeom prst="rect">
            <a:avLst/>
          </a:prstGeom>
        </p:spPr>
      </p:pic>
      <p:pic>
        <p:nvPicPr>
          <p:cNvPr id="4198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908720"/>
            <a:ext cx="7667625" cy="381001"/>
          </a:xfrm>
          <a:prstGeom prst="rect">
            <a:avLst/>
          </a:prstGeom>
          <a:noFill/>
        </p:spPr>
      </p:pic>
      <p:pic>
        <p:nvPicPr>
          <p:cNvPr id="4198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692696"/>
            <a:ext cx="476250" cy="381001"/>
          </a:xfrm>
          <a:prstGeom prst="rect">
            <a:avLst/>
          </a:prstGeom>
          <a:noFill/>
        </p:spPr>
      </p:pic>
      <p:pic>
        <p:nvPicPr>
          <p:cNvPr id="4199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692696"/>
            <a:ext cx="4762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9fb_c96ef48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0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276872"/>
            <a:ext cx="3512132" cy="17281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0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60</Words>
  <Application>Microsoft Office PowerPoint</Application>
  <PresentationFormat>Presentación en pantalla (4:3)</PresentationFormat>
  <Paragraphs>28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2013-05-05T15:45:32Z</dcterms:created>
  <dcterms:modified xsi:type="dcterms:W3CDTF">2013-05-06T10:18:37Z</dcterms:modified>
</cp:coreProperties>
</file>