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2" r:id="rId4"/>
    <p:sldId id="286" r:id="rId5"/>
    <p:sldId id="285" r:id="rId6"/>
    <p:sldId id="284" r:id="rId7"/>
    <p:sldId id="283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260" r:id="rId30"/>
    <p:sldId id="259" r:id="rId31"/>
    <p:sldId id="258" r:id="rId32"/>
    <p:sldId id="287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0ygxCKGRcKePNyNd6mLCg==" hashData="SdNJ9bQLKjmfHxM8JaBLcv89vs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15BA16-1C55-4BAA-8EA1-37E26CF6EF0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0A18C-1EE2-40FE-94A0-652455E1F6E6}" type="datetimeFigureOut">
              <a:rPr lang="es-ES" smtClean="0"/>
              <a:pPr/>
              <a:t>26/05/2013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91906-4E1B-41FC-93FC-4817D708E0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B70E6C4-8916-409F-8181-4529E2D376A3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412776"/>
            <a:ext cx="9144000" cy="4281214"/>
          </a:xfrm>
          <a:prstGeom prst="rect">
            <a:avLst/>
          </a:prstGeom>
        </p:spPr>
      </p:pic>
      <p:pic>
        <p:nvPicPr>
          <p:cNvPr id="5" name="4 Imagen" descr="Imagen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260648"/>
            <a:ext cx="4705350" cy="904875"/>
          </a:xfrm>
          <a:prstGeom prst="rect">
            <a:avLst/>
          </a:prstGeom>
        </p:spPr>
      </p:pic>
      <p:pic>
        <p:nvPicPr>
          <p:cNvPr id="6" name="5 Imagen" descr="Imagen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5656" y="5733256"/>
            <a:ext cx="6300788" cy="895350"/>
          </a:xfrm>
          <a:prstGeom prst="rect">
            <a:avLst/>
          </a:prstGeom>
        </p:spPr>
      </p:pic>
      <p:pic>
        <p:nvPicPr>
          <p:cNvPr id="7" name="6 Imagen" descr="Imagen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1261" y="1484784"/>
            <a:ext cx="1912739" cy="400050"/>
          </a:xfrm>
          <a:prstGeom prst="rect">
            <a:avLst/>
          </a:prstGeom>
        </p:spPr>
      </p:pic>
    </p:spTree>
  </p:cSld>
  <p:clrMapOvr>
    <a:masterClrMapping/>
  </p:clrMapOvr>
  <p:transition advTm="8000">
    <p:zoom/>
    <p:sndAc>
      <p:stSnd>
        <p:snd r:embed="rId2" name="the beatles - and i love her(2)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468052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52736"/>
            <a:ext cx="9144000" cy="4896544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80728"/>
            <a:ext cx="9144000" cy="4896544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9144000" cy="4608512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7143" y="1251857"/>
            <a:ext cx="7329714" cy="4354286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3954" y="1335156"/>
            <a:ext cx="7916091" cy="4187687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7268" y="1314450"/>
            <a:ext cx="7129463" cy="42291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8180" y="1684020"/>
            <a:ext cx="7787640" cy="348996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7582" y="1364672"/>
            <a:ext cx="6968836" cy="4128655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0455" y="1362205"/>
            <a:ext cx="7503090" cy="4133589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6648" y="23648"/>
            <a:ext cx="6810703" cy="6810703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1943100"/>
            <a:ext cx="8686800" cy="29718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4771" y="1284316"/>
            <a:ext cx="7614458" cy="4289367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0079" y="1864217"/>
            <a:ext cx="8203842" cy="3129566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600" y="1610832"/>
            <a:ext cx="6400800" cy="3636335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6800" y="1307123"/>
            <a:ext cx="7010400" cy="4243754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350" y="1682750"/>
            <a:ext cx="8115300" cy="34925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1864217"/>
            <a:ext cx="8229600" cy="3129566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5123" y="1266092"/>
            <a:ext cx="8053754" cy="4325815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2272" y="1295400"/>
            <a:ext cx="7839456" cy="42672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5760" y="1835331"/>
            <a:ext cx="8412480" cy="3187337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2149" y="1251488"/>
            <a:ext cx="7299702" cy="4355024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8114" y="1353457"/>
            <a:ext cx="7387771" cy="4151086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0150" y="1722664"/>
            <a:ext cx="6743700" cy="3412671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2697" y="973183"/>
            <a:ext cx="8438606" cy="4911634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6250" y="1371600"/>
            <a:ext cx="8191500" cy="41148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5400" y="1240971"/>
            <a:ext cx="6553200" cy="4376057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2641" y="1608083"/>
            <a:ext cx="7078717" cy="3641834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5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60</Words>
  <Application>Microsoft Office PowerPoint</Application>
  <PresentationFormat>Presentación en pantalla (4:3)</PresentationFormat>
  <Paragraphs>28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</cp:revision>
  <dcterms:created xsi:type="dcterms:W3CDTF">2013-05-25T22:17:31Z</dcterms:created>
  <dcterms:modified xsi:type="dcterms:W3CDTF">2013-05-25T22:41:13Z</dcterms:modified>
</cp:coreProperties>
</file>