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9" r:id="rId4"/>
    <p:sldId id="298" r:id="rId5"/>
    <p:sldId id="297" r:id="rId6"/>
    <p:sldId id="296" r:id="rId7"/>
    <p:sldId id="295" r:id="rId8"/>
    <p:sldId id="294" r:id="rId9"/>
    <p:sldId id="293" r:id="rId10"/>
    <p:sldId id="292" r:id="rId11"/>
    <p:sldId id="291" r:id="rId12"/>
    <p:sldId id="290" r:id="rId13"/>
    <p:sldId id="289" r:id="rId14"/>
    <p:sldId id="288" r:id="rId15"/>
    <p:sldId id="287" r:id="rId16"/>
    <p:sldId id="286" r:id="rId17"/>
    <p:sldId id="312" r:id="rId18"/>
    <p:sldId id="285" r:id="rId19"/>
    <p:sldId id="284" r:id="rId20"/>
    <p:sldId id="283" r:id="rId21"/>
    <p:sldId id="282" r:id="rId22"/>
    <p:sldId id="281" r:id="rId23"/>
    <p:sldId id="280" r:id="rId24"/>
    <p:sldId id="279" r:id="rId25"/>
    <p:sldId id="314" r:id="rId26"/>
    <p:sldId id="319" r:id="rId27"/>
    <p:sldId id="318" r:id="rId28"/>
    <p:sldId id="317" r:id="rId29"/>
    <p:sldId id="316" r:id="rId30"/>
    <p:sldId id="315" r:id="rId31"/>
    <p:sldId id="278" r:id="rId32"/>
    <p:sldId id="277" r:id="rId33"/>
    <p:sldId id="276" r:id="rId34"/>
    <p:sldId id="275" r:id="rId35"/>
    <p:sldId id="274" r:id="rId36"/>
    <p:sldId id="273" r:id="rId37"/>
    <p:sldId id="272" r:id="rId38"/>
    <p:sldId id="271" r:id="rId39"/>
    <p:sldId id="270" r:id="rId40"/>
    <p:sldId id="269" r:id="rId41"/>
    <p:sldId id="268" r:id="rId42"/>
    <p:sldId id="267" r:id="rId43"/>
    <p:sldId id="266" r:id="rId44"/>
    <p:sldId id="265" r:id="rId45"/>
    <p:sldId id="264" r:id="rId46"/>
    <p:sldId id="263" r:id="rId47"/>
    <p:sldId id="262" r:id="rId48"/>
    <p:sldId id="261" r:id="rId49"/>
    <p:sldId id="311" r:id="rId50"/>
    <p:sldId id="310" r:id="rId51"/>
    <p:sldId id="309" r:id="rId52"/>
    <p:sldId id="308" r:id="rId53"/>
    <p:sldId id="307" r:id="rId54"/>
    <p:sldId id="306" r:id="rId55"/>
    <p:sldId id="305" r:id="rId56"/>
    <p:sldId id="313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1FuAaffbBUboI4iHnk/4g==" hashData="RsZdKsaHVUhbWTLUBaF4juAFj5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C79A76-3942-4524-8B48-97395C7830F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E78091-4941-4D65-A14F-CFFF058E26C7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F2902-1452-41DE-83A8-420489868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4924BE-D5D4-4AA2-BDF7-8FA2941BD54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0"/>
            <a:ext cx="4695825" cy="885825"/>
          </a:xfrm>
          <a:prstGeom prst="rect">
            <a:avLst/>
          </a:prstGeom>
          <a:noFill/>
        </p:spPr>
      </p:pic>
      <p:pic>
        <p:nvPicPr>
          <p:cNvPr id="5734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980728"/>
            <a:ext cx="2800350" cy="885825"/>
          </a:xfrm>
          <a:prstGeom prst="rect">
            <a:avLst/>
          </a:prstGeom>
          <a:noFill/>
        </p:spPr>
      </p:pic>
      <p:pic>
        <p:nvPicPr>
          <p:cNvPr id="5735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5013176"/>
            <a:ext cx="3219450" cy="885825"/>
          </a:xfrm>
          <a:prstGeom prst="rect">
            <a:avLst/>
          </a:prstGeom>
          <a:noFill/>
        </p:spPr>
      </p:pic>
      <p:pic>
        <p:nvPicPr>
          <p:cNvPr id="57352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5972175"/>
            <a:ext cx="4591050" cy="885825"/>
          </a:xfrm>
          <a:prstGeom prst="rect">
            <a:avLst/>
          </a:prstGeom>
          <a:noFill/>
        </p:spPr>
      </p:pic>
      <p:pic>
        <p:nvPicPr>
          <p:cNvPr id="57356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10375" y="0"/>
            <a:ext cx="2333625" cy="381001"/>
          </a:xfrm>
          <a:prstGeom prst="rect">
            <a:avLst/>
          </a:prstGeom>
          <a:noFill/>
        </p:spPr>
      </p:pic>
      <p:pic>
        <p:nvPicPr>
          <p:cNvPr id="8" name="7 Imagen" descr="Imagen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1560" y="1916832"/>
            <a:ext cx="7848872" cy="3273861"/>
          </a:xfrm>
          <a:prstGeom prst="rect">
            <a:avLst/>
          </a:prstGeom>
        </p:spPr>
      </p:pic>
    </p:spTree>
  </p:cSld>
  <p:clrMapOvr>
    <a:masterClrMapping/>
  </p:clrMapOvr>
  <p:transition advTm="6000">
    <p:circle/>
    <p:sndAc>
      <p:stSnd>
        <p:snd r:embed="rId2" name="esta es  buena musica para pp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tr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988840"/>
            <a:ext cx="6480720" cy="3240360"/>
          </a:xfrm>
          <a:prstGeom prst="rect">
            <a:avLst/>
          </a:prstGeom>
        </p:spPr>
      </p:pic>
      <p:pic>
        <p:nvPicPr>
          <p:cNvPr id="563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052736"/>
            <a:ext cx="3305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tria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844824"/>
            <a:ext cx="7986464" cy="3993232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052736"/>
            <a:ext cx="3305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tria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9144000" cy="4572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052736"/>
            <a:ext cx="3305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emania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132856"/>
            <a:ext cx="6350000" cy="3187700"/>
          </a:xfrm>
          <a:prstGeom prst="rect">
            <a:avLst/>
          </a:prstGeom>
        </p:spPr>
      </p:pic>
      <p:pic>
        <p:nvPicPr>
          <p:cNvPr id="532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124744"/>
            <a:ext cx="3743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emani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512514" cy="2745656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124744"/>
            <a:ext cx="3743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ema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9144000" cy="467487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836712"/>
            <a:ext cx="3743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elg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844824"/>
            <a:ext cx="6459769" cy="3544798"/>
          </a:xfrm>
          <a:prstGeom prst="rect">
            <a:avLst/>
          </a:prstGeom>
        </p:spPr>
      </p:pic>
      <p:pic>
        <p:nvPicPr>
          <p:cNvPr id="501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052736"/>
            <a:ext cx="3219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p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44824"/>
            <a:ext cx="9144000" cy="4629150"/>
          </a:xfrm>
          <a:prstGeom prst="rect">
            <a:avLst/>
          </a:prstGeom>
        </p:spPr>
      </p:pic>
      <p:pic>
        <p:nvPicPr>
          <p:cNvPr id="491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124744"/>
            <a:ext cx="2743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namar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060848"/>
            <a:ext cx="6391597" cy="3442940"/>
          </a:xfrm>
          <a:prstGeom prst="rect">
            <a:avLst/>
          </a:prstGeom>
        </p:spPr>
      </p:pic>
      <p:pic>
        <p:nvPicPr>
          <p:cNvPr id="4813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124744"/>
            <a:ext cx="4314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lovenia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1412776"/>
            <a:ext cx="5080000" cy="5080000"/>
          </a:xfrm>
          <a:prstGeom prst="rect">
            <a:avLst/>
          </a:prstGeom>
        </p:spPr>
      </p:pic>
      <p:pic>
        <p:nvPicPr>
          <p:cNvPr id="471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76672"/>
            <a:ext cx="4086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lovenia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16832"/>
            <a:ext cx="9144000" cy="4572000"/>
          </a:xfrm>
          <a:prstGeom prst="rect">
            <a:avLst/>
          </a:prstGeom>
        </p:spPr>
      </p:pic>
      <p:pic>
        <p:nvPicPr>
          <p:cNvPr id="4608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908720"/>
            <a:ext cx="4086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lovenia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45870"/>
            <a:ext cx="9144000" cy="5612130"/>
          </a:xfrm>
          <a:prstGeom prst="rect">
            <a:avLst/>
          </a:prstGeom>
        </p:spPr>
      </p:pic>
      <p:pic>
        <p:nvPicPr>
          <p:cNvPr id="450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20688"/>
            <a:ext cx="4086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lovenia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8840"/>
            <a:ext cx="9144000" cy="4514850"/>
          </a:xfrm>
          <a:prstGeom prst="rect">
            <a:avLst/>
          </a:prstGeom>
        </p:spPr>
      </p:pic>
      <p:pic>
        <p:nvPicPr>
          <p:cNvPr id="440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052736"/>
            <a:ext cx="4086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love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196752"/>
            <a:ext cx="5462369" cy="5435193"/>
          </a:xfrm>
          <a:prstGeom prst="rect">
            <a:avLst/>
          </a:prstGeom>
        </p:spPr>
      </p:pic>
      <p:pic>
        <p:nvPicPr>
          <p:cNvPr id="430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32656"/>
            <a:ext cx="4086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sto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2970"/>
            <a:ext cx="9144000" cy="5955030"/>
          </a:xfrm>
          <a:prstGeom prst="rect">
            <a:avLst/>
          </a:prstGeom>
        </p:spPr>
      </p:pic>
      <p:pic>
        <p:nvPicPr>
          <p:cNvPr id="706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0"/>
            <a:ext cx="32670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bacete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4198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052736"/>
            <a:ext cx="2971800" cy="638175"/>
          </a:xfrm>
          <a:prstGeom prst="rect">
            <a:avLst/>
          </a:prstGeom>
          <a:noFill/>
        </p:spPr>
      </p:pic>
      <p:pic>
        <p:nvPicPr>
          <p:cNvPr id="4198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icante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052736"/>
            <a:ext cx="29718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meria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052736"/>
            <a:ext cx="29718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vila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052736"/>
            <a:ext cx="29718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celona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052736"/>
            <a:ext cx="29718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uta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052736"/>
            <a:ext cx="29718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052736"/>
            <a:ext cx="29718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uesca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7680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052736"/>
            <a:ext cx="2971800" cy="638175"/>
          </a:xfrm>
          <a:prstGeom prst="rect">
            <a:avLst/>
          </a:prstGeom>
          <a:noFill/>
        </p:spPr>
      </p:pic>
      <p:pic>
        <p:nvPicPr>
          <p:cNvPr id="7680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s Palmas de Gran Canarias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052736"/>
            <a:ext cx="29718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drid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052736"/>
            <a:ext cx="29718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lilla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052736"/>
            <a:ext cx="29718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mplona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052736"/>
            <a:ext cx="29718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tander Espan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23825"/>
            <a:ext cx="7620000" cy="661035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052736"/>
            <a:ext cx="29718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69269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ancia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060848"/>
            <a:ext cx="7556500" cy="3810000"/>
          </a:xfrm>
          <a:prstGeom prst="rect">
            <a:avLst/>
          </a:prstGeom>
        </p:spPr>
      </p:pic>
      <p:pic>
        <p:nvPicPr>
          <p:cNvPr id="348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052736"/>
            <a:ext cx="3286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ancia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844824"/>
            <a:ext cx="7556500" cy="3810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052736"/>
            <a:ext cx="3286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ancia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0"/>
            <a:ext cx="4234815" cy="6858000"/>
          </a:xfrm>
          <a:prstGeom prst="rect">
            <a:avLst/>
          </a:prstGeom>
        </p:spPr>
      </p:pic>
      <p:pic>
        <p:nvPicPr>
          <p:cNvPr id="3" name="2 Imagen" descr="Francia (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92896"/>
            <a:ext cx="4716016" cy="2393556"/>
          </a:xfrm>
          <a:prstGeom prst="rect">
            <a:avLst/>
          </a:prstGeom>
        </p:spPr>
      </p:pic>
      <p:pic>
        <p:nvPicPr>
          <p:cNvPr id="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980728"/>
            <a:ext cx="3286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an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1628800"/>
            <a:ext cx="4772957" cy="475675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692696"/>
            <a:ext cx="3286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ecia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556792"/>
            <a:ext cx="8775700" cy="431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620688"/>
            <a:ext cx="2838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ecia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8763000" cy="43815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052736"/>
            <a:ext cx="2838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e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28800"/>
            <a:ext cx="9144000" cy="4709160"/>
          </a:xfrm>
          <a:prstGeom prst="rect">
            <a:avLst/>
          </a:prstGeom>
        </p:spPr>
      </p:pic>
      <p:pic>
        <p:nvPicPr>
          <p:cNvPr id="286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052736"/>
            <a:ext cx="2838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landa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783876"/>
            <a:ext cx="7992888" cy="6074124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0"/>
            <a:ext cx="3467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landa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581025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140968"/>
            <a:ext cx="3467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lan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2711"/>
            <a:ext cx="9144000" cy="6185289"/>
          </a:xfrm>
          <a:prstGeom prst="rect">
            <a:avLst/>
          </a:prstGeom>
        </p:spPr>
      </p:pic>
      <p:pic>
        <p:nvPicPr>
          <p:cNvPr id="2560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836712"/>
            <a:ext cx="3467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rlanda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88795"/>
            <a:ext cx="9144000" cy="3280410"/>
          </a:xfrm>
          <a:prstGeom prst="rect">
            <a:avLst/>
          </a:prstGeom>
        </p:spPr>
      </p:pic>
      <p:pic>
        <p:nvPicPr>
          <p:cNvPr id="245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764704"/>
            <a:ext cx="32289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rlan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0" y="1524000"/>
            <a:ext cx="7683500" cy="3810000"/>
          </a:xfrm>
          <a:prstGeom prst="rect">
            <a:avLst/>
          </a:prstGeom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620688"/>
            <a:ext cx="32289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talia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3000"/>
            <a:ext cx="9144000" cy="4572000"/>
          </a:xfrm>
          <a:prstGeom prst="rect">
            <a:avLst/>
          </a:prstGeom>
        </p:spPr>
      </p:pic>
      <p:pic>
        <p:nvPicPr>
          <p:cNvPr id="2253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04664"/>
            <a:ext cx="24860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talia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200" y="1333500"/>
            <a:ext cx="8483600" cy="4191000"/>
          </a:xfrm>
          <a:prstGeom prst="rect">
            <a:avLst/>
          </a:prstGeom>
        </p:spPr>
      </p:pic>
      <p:pic>
        <p:nvPicPr>
          <p:cNvPr id="215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620688"/>
            <a:ext cx="24860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tal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615672"/>
            <a:ext cx="6231200" cy="6242328"/>
          </a:xfrm>
          <a:prstGeom prst="rect">
            <a:avLst/>
          </a:prstGeom>
        </p:spPr>
      </p:pic>
      <p:pic>
        <p:nvPicPr>
          <p:cNvPr id="2048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0"/>
            <a:ext cx="24860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uxemburgo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7850" y="1460500"/>
            <a:ext cx="7988300" cy="3937000"/>
          </a:xfrm>
          <a:prstGeom prst="rect">
            <a:avLst/>
          </a:prstGeom>
        </p:spPr>
      </p:pic>
      <p:pic>
        <p:nvPicPr>
          <p:cNvPr id="194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76672"/>
            <a:ext cx="48958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uxemburg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844824"/>
            <a:ext cx="6912768" cy="3456384"/>
          </a:xfrm>
          <a:prstGeom prst="rect">
            <a:avLst/>
          </a:prstGeom>
        </p:spPr>
      </p:pic>
      <p:pic>
        <p:nvPicPr>
          <p:cNvPr id="184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764704"/>
            <a:ext cx="48958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uxembur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3300" y="1651000"/>
            <a:ext cx="7137400" cy="3556000"/>
          </a:xfrm>
          <a:prstGeom prst="rect">
            <a:avLst/>
          </a:prstGeom>
        </p:spPr>
      </p:pic>
      <p:pic>
        <p:nvPicPr>
          <p:cNvPr id="174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92696"/>
            <a:ext cx="48958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ta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624746"/>
            <a:ext cx="6242275" cy="6233254"/>
          </a:xfrm>
          <a:prstGeom prst="rect">
            <a:avLst/>
          </a:prstGeom>
        </p:spPr>
      </p:pic>
      <p:pic>
        <p:nvPicPr>
          <p:cNvPr id="1638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0"/>
            <a:ext cx="2447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772816"/>
            <a:ext cx="7721315" cy="3888432"/>
          </a:xfrm>
          <a:prstGeom prst="rect">
            <a:avLst/>
          </a:prstGeom>
        </p:spPr>
      </p:pic>
      <p:pic>
        <p:nvPicPr>
          <p:cNvPr id="153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980728"/>
            <a:ext cx="2447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tugal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55424"/>
            <a:ext cx="9144000" cy="4547152"/>
          </a:xfrm>
          <a:prstGeom prst="rect">
            <a:avLst/>
          </a:prstGeom>
        </p:spPr>
      </p:pic>
      <p:pic>
        <p:nvPicPr>
          <p:cNvPr id="143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404664"/>
            <a:ext cx="3981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tugal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3300" y="1631950"/>
            <a:ext cx="7137400" cy="3594100"/>
          </a:xfrm>
          <a:prstGeom prst="rect">
            <a:avLst/>
          </a:prstGeom>
        </p:spPr>
      </p:pic>
      <p:pic>
        <p:nvPicPr>
          <p:cNvPr id="133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764704"/>
            <a:ext cx="3981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tug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809328"/>
            <a:ext cx="6048672" cy="6048672"/>
          </a:xfrm>
          <a:prstGeom prst="rect">
            <a:avLst/>
          </a:prstGeom>
        </p:spPr>
      </p:pic>
      <p:pic>
        <p:nvPicPr>
          <p:cNvPr id="122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0"/>
            <a:ext cx="3981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ticano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524000"/>
            <a:ext cx="7620000" cy="3810000"/>
          </a:xfrm>
          <a:prstGeom prst="rect">
            <a:avLst/>
          </a:prstGeom>
        </p:spPr>
      </p:pic>
      <p:pic>
        <p:nvPicPr>
          <p:cNvPr id="1126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620688"/>
            <a:ext cx="37147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tica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524000"/>
            <a:ext cx="7620000" cy="3810000"/>
          </a:xfrm>
          <a:prstGeom prst="rect">
            <a:avLst/>
          </a:prstGeom>
        </p:spPr>
      </p:pic>
      <p:pic>
        <p:nvPicPr>
          <p:cNvPr id="1024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76672"/>
            <a:ext cx="37147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60</Words>
  <Application>Microsoft Office PowerPoint</Application>
  <PresentationFormat>Presentación en pantalla (4:3)</PresentationFormat>
  <Paragraphs>28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2013-05-07T14:07:49Z</dcterms:created>
  <dcterms:modified xsi:type="dcterms:W3CDTF">2013-05-07T22:00:36Z</dcterms:modified>
</cp:coreProperties>
</file>