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4" r:id="rId4"/>
    <p:sldId id="293" r:id="rId5"/>
    <p:sldId id="292" r:id="rId6"/>
    <p:sldId id="291" r:id="rId7"/>
    <p:sldId id="290" r:id="rId8"/>
    <p:sldId id="289" r:id="rId9"/>
    <p:sldId id="288" r:id="rId10"/>
    <p:sldId id="287" r:id="rId11"/>
    <p:sldId id="286" r:id="rId12"/>
    <p:sldId id="285" r:id="rId13"/>
    <p:sldId id="284" r:id="rId14"/>
    <p:sldId id="283" r:id="rId15"/>
    <p:sldId id="282" r:id="rId16"/>
    <p:sldId id="281" r:id="rId17"/>
    <p:sldId id="280" r:id="rId18"/>
    <p:sldId id="279" r:id="rId19"/>
    <p:sldId id="257" r:id="rId20"/>
    <p:sldId id="278" r:id="rId21"/>
    <p:sldId id="310" r:id="rId22"/>
    <p:sldId id="309" r:id="rId23"/>
    <p:sldId id="308" r:id="rId24"/>
    <p:sldId id="307" r:id="rId25"/>
    <p:sldId id="306" r:id="rId26"/>
    <p:sldId id="305" r:id="rId27"/>
    <p:sldId id="304" r:id="rId28"/>
    <p:sldId id="303" r:id="rId29"/>
    <p:sldId id="302" r:id="rId30"/>
    <p:sldId id="301" r:id="rId31"/>
    <p:sldId id="300" r:id="rId32"/>
    <p:sldId id="299" r:id="rId33"/>
    <p:sldId id="298" r:id="rId34"/>
    <p:sldId id="297" r:id="rId35"/>
    <p:sldId id="296" r:id="rId36"/>
    <p:sldId id="295" r:id="rId37"/>
    <p:sldId id="276" r:id="rId38"/>
    <p:sldId id="311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zfIq32m70vRh3gTF/8LYQ==" hashData="vl4wtGjDEm7Y486nRubcG1lDwN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253B-270A-4EBC-A030-2D740B852225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6F9D-A891-45A5-8091-0C2FCCD40E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253B-270A-4EBC-A030-2D740B852225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6F9D-A891-45A5-8091-0C2FCCD40E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253B-270A-4EBC-A030-2D740B852225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6F9D-A891-45A5-8091-0C2FCCD40E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253B-270A-4EBC-A030-2D740B852225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6F9D-A891-45A5-8091-0C2FCCD40E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253B-270A-4EBC-A030-2D740B852225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6F9D-A891-45A5-8091-0C2FCCD40E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253B-270A-4EBC-A030-2D740B852225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6F9D-A891-45A5-8091-0C2FCCD40E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253B-270A-4EBC-A030-2D740B852225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6F9D-A891-45A5-8091-0C2FCCD40E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253B-270A-4EBC-A030-2D740B852225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6F9D-A891-45A5-8091-0C2FCCD40E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253B-270A-4EBC-A030-2D740B852225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6F9D-A891-45A5-8091-0C2FCCD40E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253B-270A-4EBC-A030-2D740B852225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6F9D-A891-45A5-8091-0C2FCCD40E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253B-270A-4EBC-A030-2D740B852225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6F9D-A891-45A5-8091-0C2FCCD40E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DEB911-75D1-4106-8E06-DFF71AE9192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1253B-270A-4EBC-A030-2D740B852225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C6F9D-A891-45A5-8091-0C2FCCD40E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89CC8CC-A670-4A15-BE32-BFF6294D73A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fotki.yandex.ru/users/ale46381079/view/528558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fotki.yandex.ru/users/ale46381079/view/499512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fotki.yandex.ru/users/ale46381079/view/536148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fotki.yandex.ru/users/ale46381079/view/522296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fotki.yandex.ru/users/ale46381079/view/52885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fotki.yandex.ru/users/ale46381079/view/528858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fotki.yandex.ru/users/ale46381079/view/528866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fotki.yandex.ru/users/ale46381079/view/528592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fotki.yandex.ru/users/ale46381079/view/52766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fotki.yandex.ru/users/ale46381079/view/527657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fotki.yandex.ru/users/ale46381079/view/52231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fotki.yandex.ru/users/ale46381079/view/52228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fotki.yandex.ru/users/ale46381079/view/522321/?page=0" TargetMode="External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fotki.yandex.ru/users/ale46381079/view/522329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fotki.yandex.ru/users/ale46381079/view/522339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fotki.yandex.ru/users/ale46381079/view/52236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fotki.yandex.ru/users/ale46381079/view/52238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fotki.yandex.ru/users/ale46381079/view/522328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://fotki.yandex.ru/users/ale46381079/view/536371/?page=0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hyperlink" Target="http://fotki.yandex.ru/users/ale46381079/view/49950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hyperlink" Target="http://fotki.yandex.ru/users/ale46381079/view/536141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fotki.yandex.ru/users/ale46381079/view/451806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://fotki.yandex.ru/users/ale46381079/view/536369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hyperlink" Target="http://fotki.yandex.ru/users/ale46381079/view/53614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hyperlink" Target="http://fotki.yandex.ru/users/ale46381079/view/52887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hyperlink" Target="http://fotki.yandex.ru/users/ale46381079/view/536139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hyperlink" Target="http://fotki.yandex.ru/users/ale46381079/view/527658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hyperlink" Target="http://fotki.yandex.ru/users/ale46381079/view/527652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hyperlink" Target="http://fotki.yandex.ru/users/ale46381079/view/522319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hyperlink" Target="http://fotki.yandex.ru/users/ale46381079/view/522282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hyperlink" Target="http://fotki.yandex.ru/users/ale46381079/view/536132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hyperlink" Target="http://fotki.yandex.ru/users/ale46381079/view/522337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hyperlink" Target="http://fotki.yandex.ru/users/ale46381079/view/52235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hyperlink" Target="http://fotki.yandex.ru/users/ale46381079/view/522379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772816"/>
            <a:ext cx="2952750" cy="885825"/>
          </a:xfrm>
          <a:prstGeom prst="rect">
            <a:avLst/>
          </a:prstGeom>
          <a:noFill/>
        </p:spPr>
      </p:pic>
      <p:pic>
        <p:nvPicPr>
          <p:cNvPr id="6656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2852936"/>
            <a:ext cx="4391025" cy="885825"/>
          </a:xfrm>
          <a:prstGeom prst="rect">
            <a:avLst/>
          </a:prstGeom>
          <a:noFill/>
        </p:spPr>
      </p:pic>
      <p:pic>
        <p:nvPicPr>
          <p:cNvPr id="66566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4149080"/>
            <a:ext cx="3238500" cy="885825"/>
          </a:xfrm>
          <a:prstGeom prst="rect">
            <a:avLst/>
          </a:prstGeom>
          <a:noFill/>
        </p:spPr>
      </p:pic>
      <p:pic>
        <p:nvPicPr>
          <p:cNvPr id="66567" name="Picture 7" descr="C:\Users\Usuario\Downloads\NECESARIO PARA PPS\jvxyysq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395536" y="5733256"/>
            <a:ext cx="809625" cy="762000"/>
          </a:xfrm>
          <a:prstGeom prst="rect">
            <a:avLst/>
          </a:prstGeom>
          <a:noFill/>
        </p:spPr>
      </p:pic>
      <p:pic>
        <p:nvPicPr>
          <p:cNvPr id="66570" name="Picture 10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6075958"/>
            <a:ext cx="3203848" cy="782042"/>
          </a:xfrm>
          <a:prstGeom prst="rect">
            <a:avLst/>
          </a:prstGeom>
          <a:noFill/>
        </p:spPr>
      </p:pic>
      <p:pic>
        <p:nvPicPr>
          <p:cNvPr id="66571" name="Picture 11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116632"/>
            <a:ext cx="301942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  <p:sndAc>
      <p:stSnd>
        <p:snd r:embed="rId2" name="paco de lucia - entre dos agu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img-fotki.yandex.ru/get/5303/46852294.62/0_79c59_ac91f663_-5-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64182"/>
            <a:ext cx="9144000" cy="5293818"/>
          </a:xfrm>
          <a:prstGeom prst="rect">
            <a:avLst/>
          </a:prstGeom>
          <a:noFill/>
        </p:spPr>
      </p:pic>
      <p:pic>
        <p:nvPicPr>
          <p:cNvPr id="17412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620688"/>
            <a:ext cx="4857750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mg-fotki.yandex.ru/get/6421/46852294.6e/0_810af_79e8fa75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5"/>
            <a:ext cx="9144000" cy="5013176"/>
          </a:xfrm>
          <a:prstGeom prst="rect">
            <a:avLst/>
          </a:prstGeom>
          <a:noFill/>
        </p:spPr>
      </p:pic>
      <p:pic>
        <p:nvPicPr>
          <p:cNvPr id="1843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908720"/>
            <a:ext cx="37052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img-fotki.yandex.ru/get/5207/46852294.63/0_79f37_100b5fe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84784"/>
            <a:ext cx="9144000" cy="5373216"/>
          </a:xfrm>
          <a:prstGeom prst="rect">
            <a:avLst/>
          </a:prstGeom>
          <a:noFill/>
        </p:spPr>
      </p:pic>
      <p:pic>
        <p:nvPicPr>
          <p:cNvPr id="1946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692696"/>
            <a:ext cx="4133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mg-fotki.yandex.ru/get/6618/46852294.72/0_82e53_9a38d659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84785"/>
            <a:ext cx="9144000" cy="5373216"/>
          </a:xfrm>
          <a:prstGeom prst="rect">
            <a:avLst/>
          </a:prstGeom>
          <a:noFill/>
        </p:spPr>
      </p:pic>
      <p:pic>
        <p:nvPicPr>
          <p:cNvPr id="2048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620688"/>
            <a:ext cx="45434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g-fotki.yandex.ru/get/6413/46852294.67/0_7f83a_6daea338_-4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00809"/>
            <a:ext cx="9144000" cy="5157192"/>
          </a:xfrm>
          <a:prstGeom prst="rect">
            <a:avLst/>
          </a:prstGeom>
          <a:noFill/>
        </p:spPr>
      </p:pic>
      <p:pic>
        <p:nvPicPr>
          <p:cNvPr id="2150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836712"/>
            <a:ext cx="36576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mg-fotki.yandex.ru/get/6421/46852294.6e/0_811d3_2d032cd2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801"/>
            <a:ext cx="9144000" cy="5229200"/>
          </a:xfrm>
          <a:prstGeom prst="rect">
            <a:avLst/>
          </a:prstGeom>
          <a:noFill/>
        </p:spPr>
      </p:pic>
      <p:pic>
        <p:nvPicPr>
          <p:cNvPr id="2253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692696"/>
            <a:ext cx="45434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img-fotki.yandex.ru/get/6423/46852294.6e/0_811db_a1cc1912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72816"/>
            <a:ext cx="9144000" cy="5085185"/>
          </a:xfrm>
          <a:prstGeom prst="rect">
            <a:avLst/>
          </a:prstGeom>
          <a:noFill/>
        </p:spPr>
      </p:pic>
      <p:pic>
        <p:nvPicPr>
          <p:cNvPr id="2355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620688"/>
            <a:ext cx="47339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img-fotki.yandex.ru/get/6519/46852294.6e/0_811e3_a6e508ed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9144000" cy="5301208"/>
          </a:xfrm>
          <a:prstGeom prst="rect">
            <a:avLst/>
          </a:prstGeom>
          <a:noFill/>
        </p:spPr>
      </p:pic>
      <p:pic>
        <p:nvPicPr>
          <p:cNvPr id="2458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692696"/>
            <a:ext cx="39338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g-fotki.yandex.ru/get/6422/46852294.6e/0_810d1_ea6ae9d6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9144000" cy="5301208"/>
          </a:xfrm>
          <a:prstGeom prst="rect">
            <a:avLst/>
          </a:prstGeom>
          <a:noFill/>
        </p:spPr>
      </p:pic>
      <p:pic>
        <p:nvPicPr>
          <p:cNvPr id="2560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764704"/>
            <a:ext cx="44767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mg-fotki.yandex.ru/get/6622/46852294.6d/0_80d2f_2a0d593c_-3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9144000" cy="5301208"/>
          </a:xfrm>
          <a:prstGeom prst="rect">
            <a:avLst/>
          </a:prstGeom>
          <a:noFill/>
        </p:spPr>
      </p:pic>
      <p:pic>
        <p:nvPicPr>
          <p:cNvPr id="3686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692696"/>
            <a:ext cx="39433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img-fotki.yandex.ru/get/6620/46852294.6d/0_80d28_af306862_-3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12776"/>
            <a:ext cx="9144000" cy="5445224"/>
          </a:xfrm>
          <a:prstGeom prst="rect">
            <a:avLst/>
          </a:prstGeom>
          <a:noFill/>
        </p:spPr>
      </p:pic>
      <p:pic>
        <p:nvPicPr>
          <p:cNvPr id="3789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620688"/>
            <a:ext cx="49530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mg-fotki.yandex.ru/get/6413/46852294.68/0_7f84b_96bb323e_-4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84784"/>
            <a:ext cx="9144000" cy="5373216"/>
          </a:xfrm>
          <a:prstGeom prst="rect">
            <a:avLst/>
          </a:prstGeom>
          <a:noFill/>
        </p:spPr>
      </p:pic>
      <p:pic>
        <p:nvPicPr>
          <p:cNvPr id="3891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764704"/>
            <a:ext cx="40195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img-fotki.yandex.ru/get/6413/46852294.67/0_7f827_d64dab45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9144000" cy="5301208"/>
          </a:xfrm>
          <a:prstGeom prst="rect">
            <a:avLst/>
          </a:prstGeom>
          <a:noFill/>
        </p:spPr>
      </p:pic>
      <p:pic>
        <p:nvPicPr>
          <p:cNvPr id="3994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764704"/>
            <a:ext cx="33623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764704"/>
            <a:ext cx="3571875" cy="504826"/>
          </a:xfrm>
          <a:prstGeom prst="rect">
            <a:avLst/>
          </a:prstGeom>
          <a:noFill/>
        </p:spPr>
      </p:pic>
      <p:pic>
        <p:nvPicPr>
          <p:cNvPr id="40964" name="Picture 4" descr="http://img-fotki.yandex.ru/get/6613/46852294.68/0_7f852_6e8845df_-3-XL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56792"/>
            <a:ext cx="9144000" cy="53012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img-fotki.yandex.ru/get/6611/46852294.68/0_7f85a_6734d36f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84784"/>
            <a:ext cx="9144000" cy="5373216"/>
          </a:xfrm>
          <a:prstGeom prst="rect">
            <a:avLst/>
          </a:prstGeom>
          <a:noFill/>
        </p:spPr>
      </p:pic>
      <p:pic>
        <p:nvPicPr>
          <p:cNvPr id="4198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548680"/>
            <a:ext cx="3733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img-fotki.yandex.ru/get/6511/46852294.68/0_7f864_53d47bd6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84784"/>
            <a:ext cx="9144000" cy="5373216"/>
          </a:xfrm>
          <a:prstGeom prst="rect">
            <a:avLst/>
          </a:prstGeom>
          <a:noFill/>
        </p:spPr>
      </p:pic>
      <p:pic>
        <p:nvPicPr>
          <p:cNvPr id="4301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620688"/>
            <a:ext cx="3486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img-fotki.yandex.ru/get/6610/46852294.69/0_7f879_a7ad3b1e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9144000" cy="5301208"/>
          </a:xfrm>
          <a:prstGeom prst="rect">
            <a:avLst/>
          </a:prstGeom>
          <a:noFill/>
        </p:spPr>
      </p:pic>
      <p:pic>
        <p:nvPicPr>
          <p:cNvPr id="6554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476672"/>
            <a:ext cx="45053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img-fotki.yandex.ru/get/6612/46852294.69/0_7f88d_d5b5565f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9144000" cy="5301208"/>
          </a:xfrm>
          <a:prstGeom prst="rect">
            <a:avLst/>
          </a:prstGeom>
          <a:noFill/>
        </p:spPr>
      </p:pic>
      <p:pic>
        <p:nvPicPr>
          <p:cNvPr id="4403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48680"/>
            <a:ext cx="4133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-fotki.yandex.ru/get/6611/46852294.68/0_7f850_9a63044_-3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800"/>
            <a:ext cx="9144000" cy="5229200"/>
          </a:xfrm>
          <a:prstGeom prst="rect">
            <a:avLst/>
          </a:prstGeom>
          <a:noFill/>
        </p:spPr>
      </p:pic>
      <p:pic>
        <p:nvPicPr>
          <p:cNvPr id="102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548680"/>
            <a:ext cx="59245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-fotki.yandex.ru/get/6518/46852294.72/0_82f32_c3db174e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800"/>
            <a:ext cx="9144000" cy="5229200"/>
          </a:xfrm>
          <a:prstGeom prst="rect">
            <a:avLst/>
          </a:prstGeom>
          <a:noFill/>
        </p:spPr>
      </p:pic>
      <p:pic>
        <p:nvPicPr>
          <p:cNvPr id="205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92696"/>
            <a:ext cx="3816424" cy="435929"/>
          </a:xfrm>
          <a:prstGeom prst="rect">
            <a:avLst/>
          </a:prstGeom>
          <a:noFill/>
        </p:spPr>
      </p:pic>
      <p:pic>
        <p:nvPicPr>
          <p:cNvPr id="2054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68663" y="692696"/>
            <a:ext cx="5275337" cy="43892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g-fotki.yandex.ru/get/5803/46852294.63/0_79f38_e8eb9a9d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9144000" cy="5301208"/>
          </a:xfrm>
          <a:prstGeom prst="rect">
            <a:avLst/>
          </a:prstGeom>
          <a:noFill/>
        </p:spPr>
      </p:pic>
      <p:pic>
        <p:nvPicPr>
          <p:cNvPr id="307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548680"/>
            <a:ext cx="36290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g-fotki.yandex.ru/get/6617/46852294.72/0_82e54_39438269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84784"/>
            <a:ext cx="9144000" cy="5373216"/>
          </a:xfrm>
          <a:prstGeom prst="rect">
            <a:avLst/>
          </a:prstGeom>
          <a:noFill/>
        </p:spPr>
      </p:pic>
      <p:pic>
        <p:nvPicPr>
          <p:cNvPr id="410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476672"/>
            <a:ext cx="40386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g-fotki.yandex.ru/get/6613/46852294.67/0_7f838_9f5319fb_-3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800"/>
            <a:ext cx="9144000" cy="5229200"/>
          </a:xfrm>
          <a:prstGeom prst="rect">
            <a:avLst/>
          </a:prstGeom>
          <a:noFill/>
        </p:spPr>
      </p:pic>
      <p:pic>
        <p:nvPicPr>
          <p:cNvPr id="512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404664"/>
            <a:ext cx="36480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g-fotki.yandex.ru/get/6423/46852294.6e/0_811d2_bbcdde17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9144000" cy="5301208"/>
          </a:xfrm>
          <a:prstGeom prst="rect">
            <a:avLst/>
          </a:prstGeom>
          <a:noFill/>
        </p:spPr>
      </p:pic>
      <p:pic>
        <p:nvPicPr>
          <p:cNvPr id="614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620688"/>
            <a:ext cx="40386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img-fotki.yandex.ru/get/6422/46852294.6e/0_811da_520a8876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9144000" cy="5301208"/>
          </a:xfrm>
          <a:prstGeom prst="rect">
            <a:avLst/>
          </a:prstGeom>
          <a:noFill/>
        </p:spPr>
      </p:pic>
      <p:pic>
        <p:nvPicPr>
          <p:cNvPr id="717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48680"/>
            <a:ext cx="42291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mg-fotki.yandex.ru/get/6422/46852294.6e/0_811e2_90334ad2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00808"/>
            <a:ext cx="9144000" cy="5157192"/>
          </a:xfrm>
          <a:prstGeom prst="rect">
            <a:avLst/>
          </a:prstGeom>
          <a:noFill/>
        </p:spPr>
      </p:pic>
      <p:pic>
        <p:nvPicPr>
          <p:cNvPr id="819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620688"/>
            <a:ext cx="39338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g-fotki.yandex.ru/get/6421/46852294.6e/0_810d0_3fb30789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800"/>
            <a:ext cx="9144000" cy="5229200"/>
          </a:xfrm>
          <a:prstGeom prst="rect">
            <a:avLst/>
          </a:prstGeom>
          <a:noFill/>
        </p:spPr>
      </p:pic>
      <p:pic>
        <p:nvPicPr>
          <p:cNvPr id="922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48680"/>
            <a:ext cx="39814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g-fotki.yandex.ru/get/6421/46852294.6d/0_80d30_78eb25ca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800"/>
            <a:ext cx="9144000" cy="5229200"/>
          </a:xfrm>
          <a:prstGeom prst="rect">
            <a:avLst/>
          </a:prstGeom>
          <a:noFill/>
        </p:spPr>
      </p:pic>
      <p:pic>
        <p:nvPicPr>
          <p:cNvPr id="1024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48680"/>
            <a:ext cx="3438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mg-fotki.yandex.ru/get/6418/46852294.71/0_82e4a_6e327755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800"/>
            <a:ext cx="9144000" cy="5229200"/>
          </a:xfrm>
          <a:prstGeom prst="rect">
            <a:avLst/>
          </a:prstGeom>
          <a:noFill/>
        </p:spPr>
      </p:pic>
      <p:pic>
        <p:nvPicPr>
          <p:cNvPr id="1126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48680"/>
            <a:ext cx="44577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g-fotki.yandex.ru/get/6513/46852294.68/0_7f84a_448b461d_-3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9144000" cy="5301208"/>
          </a:xfrm>
          <a:prstGeom prst="rect">
            <a:avLst/>
          </a:prstGeom>
          <a:noFill/>
        </p:spPr>
      </p:pic>
      <p:pic>
        <p:nvPicPr>
          <p:cNvPr id="1229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04664"/>
            <a:ext cx="35147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mg-fotki.yandex.ru/get/6512/46852294.67/0_7f829_fc8e2d8e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84784"/>
            <a:ext cx="9144000" cy="5373216"/>
          </a:xfrm>
          <a:prstGeom prst="rect">
            <a:avLst/>
          </a:prstGeom>
          <a:noFill/>
        </p:spPr>
      </p:pic>
      <p:pic>
        <p:nvPicPr>
          <p:cNvPr id="1331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76672"/>
            <a:ext cx="33623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img-fotki.yandex.ru/get/6512/46852294.68/0_7f859_d1889571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800"/>
            <a:ext cx="9144000" cy="5229200"/>
          </a:xfrm>
          <a:prstGeom prst="rect">
            <a:avLst/>
          </a:prstGeom>
          <a:noFill/>
        </p:spPr>
      </p:pic>
      <p:pic>
        <p:nvPicPr>
          <p:cNvPr id="1434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04664"/>
            <a:ext cx="3733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mg-fotki.yandex.ru/get/6410/46852294.68/0_7f862_2dc2e3dd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84784"/>
            <a:ext cx="9144000" cy="5373216"/>
          </a:xfrm>
          <a:prstGeom prst="rect">
            <a:avLst/>
          </a:prstGeom>
          <a:noFill/>
        </p:spPr>
      </p:pic>
      <p:pic>
        <p:nvPicPr>
          <p:cNvPr id="1536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476672"/>
            <a:ext cx="3486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mg-fotki.yandex.ru/get/6510/46852294.68/0_7f873_edd1082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84784"/>
            <a:ext cx="9144000" cy="5373216"/>
          </a:xfrm>
          <a:prstGeom prst="rect">
            <a:avLst/>
          </a:prstGeom>
          <a:noFill/>
        </p:spPr>
      </p:pic>
      <p:pic>
        <p:nvPicPr>
          <p:cNvPr id="1638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476672"/>
            <a:ext cx="59150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img-fotki.yandex.ru/get/6511/46852294.69/0_7f88c_895f5332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9144000" cy="5301208"/>
          </a:xfrm>
          <a:prstGeom prst="rect">
            <a:avLst/>
          </a:prstGeom>
          <a:noFill/>
        </p:spPr>
      </p:pic>
      <p:pic>
        <p:nvPicPr>
          <p:cNvPr id="4608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620688"/>
            <a:ext cx="36576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0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60</Words>
  <Application>Microsoft Office PowerPoint</Application>
  <PresentationFormat>Presentación en pantalla (4:3)</PresentationFormat>
  <Paragraphs>28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2013-02-21T12:24:47Z</dcterms:created>
  <dcterms:modified xsi:type="dcterms:W3CDTF">2013-02-21T14:15:35Z</dcterms:modified>
</cp:coreProperties>
</file>