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89" r:id="rId4"/>
    <p:sldId id="340" r:id="rId5"/>
    <p:sldId id="390" r:id="rId6"/>
    <p:sldId id="401" r:id="rId7"/>
    <p:sldId id="445" r:id="rId8"/>
    <p:sldId id="341" r:id="rId9"/>
    <p:sldId id="379" r:id="rId10"/>
    <p:sldId id="373" r:id="rId11"/>
    <p:sldId id="363" r:id="rId12"/>
    <p:sldId id="418" r:id="rId13"/>
    <p:sldId id="394" r:id="rId14"/>
    <p:sldId id="444" r:id="rId15"/>
    <p:sldId id="393" r:id="rId16"/>
    <p:sldId id="419" r:id="rId17"/>
    <p:sldId id="406" r:id="rId18"/>
    <p:sldId id="420" r:id="rId19"/>
    <p:sldId id="396" r:id="rId20"/>
    <p:sldId id="405" r:id="rId21"/>
    <p:sldId id="403" r:id="rId22"/>
    <p:sldId id="400" r:id="rId23"/>
    <p:sldId id="411" r:id="rId24"/>
    <p:sldId id="399" r:id="rId25"/>
    <p:sldId id="407" r:id="rId26"/>
    <p:sldId id="385" r:id="rId27"/>
    <p:sldId id="415" r:id="rId28"/>
    <p:sldId id="372" r:id="rId29"/>
    <p:sldId id="402" r:id="rId30"/>
    <p:sldId id="414" r:id="rId31"/>
    <p:sldId id="342" r:id="rId32"/>
    <p:sldId id="432" r:id="rId33"/>
    <p:sldId id="423" r:id="rId34"/>
    <p:sldId id="424" r:id="rId35"/>
    <p:sldId id="412" r:id="rId36"/>
    <p:sldId id="413" r:id="rId37"/>
    <p:sldId id="416" r:id="rId38"/>
    <p:sldId id="417" r:id="rId39"/>
    <p:sldId id="378" r:id="rId40"/>
    <p:sldId id="440" r:id="rId41"/>
    <p:sldId id="441" r:id="rId42"/>
    <p:sldId id="370" r:id="rId43"/>
    <p:sldId id="410" r:id="rId44"/>
    <p:sldId id="435" r:id="rId45"/>
    <p:sldId id="369" r:id="rId46"/>
    <p:sldId id="434" r:id="rId47"/>
    <p:sldId id="443" r:id="rId48"/>
    <p:sldId id="446" r:id="rId49"/>
    <p:sldId id="368" r:id="rId50"/>
    <p:sldId id="349" r:id="rId51"/>
    <p:sldId id="409" r:id="rId52"/>
    <p:sldId id="382" r:id="rId53"/>
    <p:sldId id="397" r:id="rId54"/>
    <p:sldId id="361" r:id="rId55"/>
    <p:sldId id="383" r:id="rId56"/>
    <p:sldId id="359" r:id="rId57"/>
    <p:sldId id="360" r:id="rId58"/>
    <p:sldId id="351" r:id="rId59"/>
    <p:sldId id="343" r:id="rId60"/>
    <p:sldId id="348" r:id="rId61"/>
    <p:sldId id="350" r:id="rId62"/>
    <p:sldId id="352" r:id="rId63"/>
    <p:sldId id="353" r:id="rId64"/>
    <p:sldId id="384" r:id="rId65"/>
    <p:sldId id="371" r:id="rId66"/>
    <p:sldId id="354" r:id="rId67"/>
    <p:sldId id="422" r:id="rId68"/>
    <p:sldId id="377" r:id="rId69"/>
    <p:sldId id="365" r:id="rId70"/>
    <p:sldId id="427" r:id="rId71"/>
    <p:sldId id="355" r:id="rId72"/>
    <p:sldId id="425" r:id="rId73"/>
    <p:sldId id="356" r:id="rId74"/>
    <p:sldId id="428" r:id="rId75"/>
    <p:sldId id="381" r:id="rId76"/>
    <p:sldId id="376" r:id="rId77"/>
    <p:sldId id="380" r:id="rId78"/>
    <p:sldId id="374" r:id="rId79"/>
    <p:sldId id="358" r:id="rId80"/>
    <p:sldId id="395" r:id="rId81"/>
    <p:sldId id="364" r:id="rId82"/>
    <p:sldId id="375" r:id="rId83"/>
    <p:sldId id="362" r:id="rId84"/>
    <p:sldId id="367" r:id="rId85"/>
    <p:sldId id="398" r:id="rId86"/>
    <p:sldId id="429" r:id="rId87"/>
    <p:sldId id="430" r:id="rId88"/>
    <p:sldId id="433" r:id="rId89"/>
    <p:sldId id="388" r:id="rId90"/>
    <p:sldId id="338" r:id="rId91"/>
    <p:sldId id="447" r:id="rId9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782yCxoHeGIBsZZMFYiXFA" hashData="mTqE9tU92mu5iDmQUMqMkgF67y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7576" autoAdjust="0"/>
  </p:normalViewPr>
  <p:slideViewPr>
    <p:cSldViewPr>
      <p:cViewPr varScale="1">
        <p:scale>
          <a:sx n="41" d="100"/>
          <a:sy n="41" d="100"/>
        </p:scale>
        <p:origin x="-1836"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40DCBA3-B512-4C55-875F-9C9E9A3ABBB1}" type="slidenum">
              <a:rPr lang="es-ES_tradnl"/>
              <a:pPr>
                <a:defRPr/>
              </a:pPr>
              <a:t>‹Nº›</a:t>
            </a:fld>
            <a:endParaRPr lang="es-ES_tradnl"/>
          </a:p>
        </p:txBody>
      </p:sp>
    </p:spTree>
  </p:cSld>
  <p:clrMapOvr>
    <a:masterClrMapping/>
  </p:clrMapOvr>
  <p:transition spd="slow" advClick="0" advTm="5000">
    <p:plu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0300CDF-75E4-4EAA-8324-4A331F864E4B}" type="slidenum">
              <a:rPr lang="es-ES_tradnl"/>
              <a:pPr>
                <a:defRPr/>
              </a:pPr>
              <a:t>‹Nº›</a:t>
            </a:fld>
            <a:endParaRPr lang="es-ES_tradnl"/>
          </a:p>
        </p:txBody>
      </p:sp>
    </p:spTree>
  </p:cSld>
  <p:clrMapOvr>
    <a:masterClrMapping/>
  </p:clrMapOvr>
  <p:transition spd="slow" advClick="0" advTm="5000">
    <p:plu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1CE8BD9-1DBC-4C5D-AB1E-7469ECF45BEA}" type="slidenum">
              <a:rPr lang="es-ES_tradnl"/>
              <a:pPr>
                <a:defRPr/>
              </a:pPr>
              <a:t>‹Nº›</a:t>
            </a:fld>
            <a:endParaRPr lang="es-ES_tradnl"/>
          </a:p>
        </p:txBody>
      </p:sp>
    </p:spTree>
  </p:cSld>
  <p:clrMapOvr>
    <a:masterClrMapping/>
  </p:clrMapOvr>
  <p:transition spd="slow" advClick="0" advTm="5000">
    <p:plu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5F58B61-1689-4898-B3B0-2CC6659D70A0}" type="slidenum">
              <a:rPr lang="es-ES_tradnl"/>
              <a:pPr>
                <a:defRPr/>
              </a:pPr>
              <a:t>‹Nº›</a:t>
            </a:fld>
            <a:endParaRPr lang="es-ES_tradnl"/>
          </a:p>
        </p:txBody>
      </p:sp>
    </p:spTree>
  </p:cSld>
  <p:clrMapOvr>
    <a:masterClrMapping/>
  </p:clrMapOvr>
  <p:transition spd="slow" advClick="0" advTm="5000">
    <p:plu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B20EEB74-357E-45AF-8D5C-BAD187D9FAA3}" type="slidenum">
              <a:rPr lang="es-ES_tradnl"/>
              <a:pPr>
                <a:defRPr/>
              </a:pPr>
              <a:t>‹Nº›</a:t>
            </a:fld>
            <a:endParaRPr lang="es-ES_tradnl"/>
          </a:p>
        </p:txBody>
      </p:sp>
    </p:spTree>
  </p:cSld>
  <p:clrMapOvr>
    <a:masterClrMapping/>
  </p:clrMapOvr>
  <p:transition spd="slow" advClick="0" advTm="5000">
    <p:plu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E404269A-5B7C-412B-B439-F3016D5DB922}" type="slidenum">
              <a:rPr lang="es-ES_tradnl"/>
              <a:pPr>
                <a:defRPr/>
              </a:pPr>
              <a:t>‹Nº›</a:t>
            </a:fld>
            <a:endParaRPr lang="es-ES_tradnl"/>
          </a:p>
        </p:txBody>
      </p:sp>
    </p:spTree>
  </p:cSld>
  <p:clrMapOvr>
    <a:masterClrMapping/>
  </p:clrMapOvr>
  <p:transition spd="slow" advClick="0" advTm="5000">
    <p:plu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111111C2-0DD4-4AE9-9FFB-3982D43F4F74}" type="slidenum">
              <a:rPr lang="es-ES_tradnl"/>
              <a:pPr>
                <a:defRPr/>
              </a:pPr>
              <a:t>‹Nº›</a:t>
            </a:fld>
            <a:endParaRPr lang="es-ES_tradnl"/>
          </a:p>
        </p:txBody>
      </p:sp>
    </p:spTree>
  </p:cSld>
  <p:clrMapOvr>
    <a:masterClrMapping/>
  </p:clrMapOvr>
  <p:transition spd="slow" advClick="0" advTm="5000">
    <p:plu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DFFE1E4B-BEA5-45D5-9A77-A873C871027C}" type="slidenum">
              <a:rPr lang="es-ES_tradnl"/>
              <a:pPr>
                <a:defRPr/>
              </a:pPr>
              <a:t>‹Nº›</a:t>
            </a:fld>
            <a:endParaRPr lang="es-ES_tradnl"/>
          </a:p>
        </p:txBody>
      </p:sp>
    </p:spTree>
  </p:cSld>
  <p:clrMapOvr>
    <a:masterClrMapping/>
  </p:clrMapOvr>
  <p:transition spd="slow" advClick="0" advTm="5000">
    <p:plu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5E0BA12-B290-451F-987C-6B2B33CCCA22}" type="slidenum">
              <a:rPr lang="es-ES_tradnl"/>
              <a:pPr>
                <a:defRPr/>
              </a:pPr>
              <a:t>‹Nº›</a:t>
            </a:fld>
            <a:endParaRPr lang="es-ES_tradnl"/>
          </a:p>
        </p:txBody>
      </p:sp>
    </p:spTree>
  </p:cSld>
  <p:clrMapOvr>
    <a:masterClrMapping/>
  </p:clrMapOvr>
  <p:transition spd="slow" advClick="0" advTm="5000">
    <p:plu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68F04AA-CBDC-4977-9226-E8DE8F037A3E}" type="slidenum">
              <a:rPr lang="es-ES_tradnl"/>
              <a:pPr>
                <a:defRPr/>
              </a:pPr>
              <a:t>‹Nº›</a:t>
            </a:fld>
            <a:endParaRPr lang="es-ES_tradnl"/>
          </a:p>
        </p:txBody>
      </p:sp>
    </p:spTree>
  </p:cSld>
  <p:clrMapOvr>
    <a:masterClrMapping/>
  </p:clrMapOvr>
  <p:transition spd="slow" advClick="0" advTm="5000">
    <p:plu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A8D588C-AB5F-4264-A6C3-20C5FFEB2375}" type="slidenum">
              <a:rPr lang="es-ES_tradnl"/>
              <a:pPr>
                <a:defRPr/>
              </a:pPr>
              <a:t>‹Nº›</a:t>
            </a:fld>
            <a:endParaRPr lang="es-ES_tradnl"/>
          </a:p>
        </p:txBody>
      </p:sp>
    </p:spTree>
  </p:cSld>
  <p:clrMapOvr>
    <a:masterClrMapping/>
  </p:clrMapOvr>
  <p:transition spd="slow" advClick="0" advTm="5000">
    <p:plu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EB69659-C335-4B5A-9C76-7F7183B6C11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E3EA863C-0D12-4E9E-8B9A-8B1B6D5ADE60}"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Click="0" advTm="5000">
    <p:plus/>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8C943A8-6E97-4F62-808D-3B83600D65F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7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93.jpeg"/></Relationships>
</file>

<file path=ppt/slides/_rels/slide8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96.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9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9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ine_.jpg"/>
          <p:cNvPicPr>
            <a:picLocks noChangeAspect="1" noChangeArrowheads="1"/>
          </p:cNvPicPr>
          <p:nvPr/>
        </p:nvPicPr>
        <p:blipFill>
          <a:blip r:embed="rId3"/>
          <a:srcRect/>
          <a:stretch>
            <a:fillRect/>
          </a:stretch>
        </p:blipFill>
        <p:spPr bwMode="auto">
          <a:xfrm>
            <a:off x="0" y="0"/>
            <a:ext cx="9144000" cy="6929438"/>
          </a:xfrm>
          <a:prstGeom prst="rect">
            <a:avLst/>
          </a:prstGeom>
          <a:noFill/>
          <a:ln w="9525">
            <a:noFill/>
            <a:miter lim="800000"/>
            <a:headEnd/>
            <a:tailEnd/>
          </a:ln>
        </p:spPr>
      </p:pic>
      <p:pic>
        <p:nvPicPr>
          <p:cNvPr id="24" name="Picture 3" descr="illusion-017"/>
          <p:cNvPicPr>
            <a:picLocks noChangeAspect="1" noChangeArrowheads="1" noCrop="1"/>
          </p:cNvPicPr>
          <p:nvPr/>
        </p:nvPicPr>
        <p:blipFill>
          <a:blip r:embed="rId4">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714348" y="1500174"/>
            <a:ext cx="7500958" cy="3046970"/>
          </a:xfrm>
          <a:prstGeom prst="rect">
            <a:avLst/>
          </a:prstGeom>
        </p:spPr>
        <p:txBody>
          <a:bodyPr lIns="91422" tIns="45711" rIns="91422" bIns="45711">
            <a:spAutoFit/>
          </a:bodyPr>
          <a:lstStyle/>
          <a:p>
            <a:pPr algn="ctr">
              <a:defRPr/>
            </a:pPr>
            <a:r>
              <a:rPr lang="es-ES" sz="9600" b="1" i="1" kern="10" dirty="0">
                <a:ln w="25400">
                  <a:solidFill>
                    <a:srgbClr val="E31C07"/>
                  </a:solidFill>
                  <a:round/>
                  <a:headEnd/>
                  <a:tailEnd/>
                </a:ln>
                <a:solidFill>
                  <a:srgbClr val="00FF00"/>
                </a:solidFill>
                <a:effectLst>
                  <a:outerShdw dist="35921" dir="2700000" algn="ctr" rotWithShape="0">
                    <a:srgbClr val="808080">
                      <a:alpha val="79999"/>
                    </a:srgbClr>
                  </a:outerShdw>
                </a:effectLst>
                <a:latin typeface="Cooper Black" pitchFamily="18" charset="0"/>
                <a:cs typeface="Times New Roman"/>
              </a:rPr>
              <a:t>MICKEY ROONEY</a:t>
            </a:r>
          </a:p>
        </p:txBody>
      </p:sp>
      <p:pic>
        <p:nvPicPr>
          <p:cNvPr id="2053" name="Picture 8"/>
          <p:cNvPicPr>
            <a:picLocks noChangeAspect="1" noChangeArrowheads="1"/>
          </p:cNvPicPr>
          <p:nvPr/>
        </p:nvPicPr>
        <p:blipFill>
          <a:blip r:embed="rId5"/>
          <a:srcRect/>
          <a:stretch>
            <a:fillRect/>
          </a:stretch>
        </p:blipFill>
        <p:spPr bwMode="auto">
          <a:xfrm>
            <a:off x="285750" y="285750"/>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a:srcRect/>
          <a:stretch>
            <a:fillRect/>
          </a:stretch>
        </p:blipFill>
        <p:spPr bwMode="auto">
          <a:xfrm>
            <a:off x="285750" y="5500688"/>
            <a:ext cx="1000125" cy="1052512"/>
          </a:xfrm>
          <a:prstGeom prst="rect">
            <a:avLst/>
          </a:prstGeom>
          <a:noFill/>
          <a:ln w="38100">
            <a:solidFill>
              <a:srgbClr val="1CDEF8"/>
            </a:solidFill>
            <a:miter lim="800000"/>
            <a:headEnd/>
            <a:tailEnd/>
          </a:ln>
        </p:spPr>
      </p:pic>
      <p:sp>
        <p:nvSpPr>
          <p:cNvPr id="15" name="14 Rectángulo"/>
          <p:cNvSpPr/>
          <p:nvPr/>
        </p:nvSpPr>
        <p:spPr>
          <a:xfrm>
            <a:off x="1285852"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1000">
    <p:plus/>
    <p:sndAc>
      <p:stSnd loop="1">
        <p:snd r:embed="rId2" name="Clayderman-Moon-riv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4"/>
                                        </p:tgtEl>
                                        <p:attrNameLst>
                                          <p:attrName>style.opacity</p:attrName>
                                        </p:attrNameLst>
                                      </p:cBhvr>
                                      <p:to>
                                        <p:strVal val="0.25"/>
                                      </p:to>
                                    </p:set>
                                    <p:animEffect filter="image" prLst="opacity: 0.25">
                                      <p:cBhvr rctx="IE">
                                        <p:cTn id="7" dur="indefinite"/>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34" presetClass="emph" presetSubtype="0" fill="hold" nodeType="clickEffect">
                                  <p:stCondLst>
                                    <p:cond delay="0"/>
                                  </p:stCondLst>
                                  <p:iterate type="lt">
                                    <p:tmPct val="10000"/>
                                  </p:iterate>
                                  <p:childTnLst>
                                    <p:animMotion origin="layout" path="M 0.0 0.0 L 0.0 -0.07213" pathEditMode="relative" ptsTypes="">
                                      <p:cBhvr>
                                        <p:cTn id="11" dur="2500" accel="50000" decel="50000" autoRev="1" fill="hold">
                                          <p:stCondLst>
                                            <p:cond delay="0"/>
                                          </p:stCondLst>
                                        </p:cTn>
                                        <p:tgtEl>
                                          <p:spTgt spid="6">
                                            <p:txEl>
                                              <p:pRg st="0" end="0"/>
                                            </p:txEl>
                                          </p:spTgt>
                                        </p:tgtEl>
                                        <p:attrNameLst>
                                          <p:attrName>ppt_x</p:attrName>
                                          <p:attrName>ppt_y</p:attrName>
                                        </p:attrNameLst>
                                      </p:cBhvr>
                                    </p:animMotion>
                                    <p:animRot by="1500000">
                                      <p:cBhvr>
                                        <p:cTn id="12" dur="1250" fill="hold">
                                          <p:stCondLst>
                                            <p:cond delay="0"/>
                                          </p:stCondLst>
                                        </p:cTn>
                                        <p:tgtEl>
                                          <p:spTgt spid="6">
                                            <p:txEl>
                                              <p:pRg st="0" end="0"/>
                                            </p:txEl>
                                          </p:spTgt>
                                        </p:tgtEl>
                                        <p:attrNameLst>
                                          <p:attrName>r</p:attrName>
                                        </p:attrNameLst>
                                      </p:cBhvr>
                                    </p:animRot>
                                    <p:animRot by="-1500000">
                                      <p:cBhvr>
                                        <p:cTn id="13" dur="1250" fill="hold">
                                          <p:stCondLst>
                                            <p:cond delay="1250"/>
                                          </p:stCondLst>
                                        </p:cTn>
                                        <p:tgtEl>
                                          <p:spTgt spid="6">
                                            <p:txEl>
                                              <p:pRg st="0" end="0"/>
                                            </p:txEl>
                                          </p:spTgt>
                                        </p:tgtEl>
                                        <p:attrNameLst>
                                          <p:attrName>r</p:attrName>
                                        </p:attrNameLst>
                                      </p:cBhvr>
                                    </p:animRot>
                                    <p:animRot by="-1500000">
                                      <p:cBhvr>
                                        <p:cTn id="14" dur="1250" fill="hold">
                                          <p:stCondLst>
                                            <p:cond delay="2500"/>
                                          </p:stCondLst>
                                        </p:cTn>
                                        <p:tgtEl>
                                          <p:spTgt spid="6">
                                            <p:txEl>
                                              <p:pRg st="0" end="0"/>
                                            </p:txEl>
                                          </p:spTgt>
                                        </p:tgtEl>
                                        <p:attrNameLst>
                                          <p:attrName>r</p:attrName>
                                        </p:attrNameLst>
                                      </p:cBhvr>
                                    </p:animRot>
                                    <p:animRot by="1500000">
                                      <p:cBhvr>
                                        <p:cTn id="15" dur="1250" fill="hold">
                                          <p:stCondLst>
                                            <p:cond delay="375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5" name="Picture 2" descr="C:\Documents and Settings\Dell\Escritorio\Mickey-Rooney-9463300-2-402.jpg"/>
          <p:cNvPicPr>
            <a:picLocks noChangeAspect="1" noChangeArrowheads="1"/>
          </p:cNvPicPr>
          <p:nvPr/>
        </p:nvPicPr>
        <p:blipFill>
          <a:blip r:embed="rId3"/>
          <a:srcRect/>
          <a:stretch>
            <a:fillRect/>
          </a:stretch>
        </p:blipFill>
        <p:spPr bwMode="auto">
          <a:xfrm>
            <a:off x="1428728" y="0"/>
            <a:ext cx="6113254" cy="6858000"/>
          </a:xfrm>
          <a:prstGeom prst="ellipse">
            <a:avLst/>
          </a:prstGeom>
          <a:noFill/>
        </p:spPr>
      </p:pic>
      <p:pic>
        <p:nvPicPr>
          <p:cNvPr id="4" name="Picture 2" descr="C:\Documents and Settings\Dell\Escritorio\Mickey-Rooney-9463300-2-402.jpg"/>
          <p:cNvPicPr>
            <a:picLocks noChangeAspect="1" noChangeArrowheads="1"/>
          </p:cNvPicPr>
          <p:nvPr/>
        </p:nvPicPr>
        <p:blipFill>
          <a:blip r:embed="rId3"/>
          <a:srcRect/>
          <a:stretch>
            <a:fillRect/>
          </a:stretch>
        </p:blipFill>
        <p:spPr bwMode="auto">
          <a:xfrm>
            <a:off x="1643042" y="0"/>
            <a:ext cx="6113254" cy="6858000"/>
          </a:xfrm>
          <a:prstGeom prst="ellipse">
            <a:avLst/>
          </a:prstGeom>
          <a:noFill/>
        </p:spPr>
      </p:pic>
      <p:pic>
        <p:nvPicPr>
          <p:cNvPr id="67586" name="Picture 2" descr="C:\Documents and Settings\Dell\Escritorio\Mickey-Rooney-9463300-2-402.jpg"/>
          <p:cNvPicPr>
            <a:picLocks noChangeAspect="1" noChangeArrowheads="1"/>
          </p:cNvPicPr>
          <p:nvPr/>
        </p:nvPicPr>
        <p:blipFill>
          <a:blip r:embed="rId3"/>
          <a:srcRect/>
          <a:stretch>
            <a:fillRect/>
          </a:stretch>
        </p:blipFill>
        <p:spPr bwMode="auto">
          <a:xfrm>
            <a:off x="1428750" y="0"/>
            <a:ext cx="6399213" cy="6858000"/>
          </a:xfrm>
          <a:prstGeom prst="rect">
            <a:avLst/>
          </a:prstGeom>
          <a:noFill/>
          <a:ln w="9525">
            <a:noFill/>
            <a:miter lim="800000"/>
            <a:headEnd/>
            <a:tailEnd/>
          </a:ln>
        </p:spPr>
      </p:pic>
    </p:spTree>
  </p:cSld>
  <p:clrMapOvr>
    <a:masterClrMapping/>
  </p:clrMapOvr>
  <p:transition spd="slow" advClick="0" advTm="8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xit" presetSubtype="16" fill="hold" nodeType="clickEffect">
                                  <p:stCondLst>
                                    <p:cond delay="0"/>
                                  </p:stCondLst>
                                  <p:childTnLst>
                                    <p:animEffect transition="out" filter="diamond(in)">
                                      <p:cBhvr>
                                        <p:cTn id="11" dur="5000"/>
                                        <p:tgtEl>
                                          <p:spTgt spid="67586"/>
                                        </p:tgtEl>
                                      </p:cBhvr>
                                    </p:animEffect>
                                    <p:set>
                                      <p:cBhvr>
                                        <p:cTn id="12" dur="1" fill="hold">
                                          <p:stCondLst>
                                            <p:cond delay="4999"/>
                                          </p:stCondLst>
                                        </p:cTn>
                                        <p:tgtEl>
                                          <p:spTgt spid="675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sp>
        <p:nvSpPr>
          <p:cNvPr id="4099" name="3 Rectángulo"/>
          <p:cNvSpPr>
            <a:spLocks noChangeArrowheads="1"/>
          </p:cNvSpPr>
          <p:nvPr/>
        </p:nvSpPr>
        <p:spPr bwMode="auto">
          <a:xfrm>
            <a:off x="928688" y="785813"/>
            <a:ext cx="7500937" cy="5632450"/>
          </a:xfrm>
          <a:prstGeom prst="rect">
            <a:avLst/>
          </a:prstGeom>
          <a:noFill/>
          <a:ln w="9525">
            <a:noFill/>
            <a:miter lim="800000"/>
            <a:headEnd/>
            <a:tailEnd/>
          </a:ln>
        </p:spPr>
        <p:txBody>
          <a:bodyPr>
            <a:spAutoFit/>
          </a:bodyPr>
          <a:lstStyle/>
          <a:p>
            <a:pPr algn="ctr"/>
            <a:r>
              <a:rPr lang="es-ES" sz="2400" b="1" i="1"/>
              <a:t>Mickey Rooney (Nació en Brooklyn, 23 de septiembre de 1920 – ha Muerto el 6 de abril de 2014) fue un reconocido actor y animador estadounidense de cine, televisión y teatro muchas de ellas en los años treinta y cuarenta.</a:t>
            </a:r>
          </a:p>
          <a:p>
            <a:pPr algn="ctr"/>
            <a:r>
              <a:rPr lang="es-ES" sz="2400" b="1" i="1"/>
              <a:t>En 1982 se le otorgó el Óscar honorífico. Ganador de los premios Globo de Oro y Emmy</a:t>
            </a:r>
          </a:p>
          <a:p>
            <a:pPr algn="ctr"/>
            <a:r>
              <a:rPr lang="es-ES" sz="2400" b="1" i="1"/>
              <a:t>Comenzó su carrera artística en su niñez, y en su adolescencia ya era una estrella por sus papeles como Andy Hardy. Es considerado el actor con la carrera profesional más larga (desde 1922 hasta la actualidad). En los años noventa participó en la serie de televisión The Adventures of the Black Stallion (1990-1993). Entre cine y televisión cuenta con 326 títulos.</a:t>
            </a:r>
          </a:p>
        </p:txBody>
      </p:sp>
    </p:spTree>
  </p:cSld>
  <p:clrMapOvr>
    <a:masterClrMapping/>
  </p:clrMapOvr>
  <p:transition spd="slow" advClick="0" advTm="39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68610" name="Picture 2" descr="C:\Documents and Settings\Dell\Escritorio\Mickey-Rooney-9463300-3-402.jpg"/>
          <p:cNvPicPr>
            <a:picLocks noChangeAspect="1" noChangeArrowheads="1"/>
          </p:cNvPicPr>
          <p:nvPr/>
        </p:nvPicPr>
        <p:blipFill>
          <a:blip r:embed="rId3" cstate="print"/>
          <a:srcRect/>
          <a:stretch>
            <a:fillRect/>
          </a:stretch>
        </p:blipFill>
        <p:spPr bwMode="auto">
          <a:xfrm>
            <a:off x="1500166" y="0"/>
            <a:ext cx="5857920" cy="6858000"/>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7170" name="Picture 2" descr="C:\Documents and Settings\Dell\Escritorio\MV5BMTgzMDUwMDM3M15BMl5BanBnXkFtZTYwOTM3NTU2__V1__SX958_SY558_.jpg"/>
          <p:cNvPicPr>
            <a:picLocks noChangeAspect="1" noChangeArrowheads="1"/>
          </p:cNvPicPr>
          <p:nvPr/>
        </p:nvPicPr>
        <p:blipFill>
          <a:blip r:embed="rId3"/>
          <a:srcRect/>
          <a:stretch>
            <a:fillRect/>
          </a:stretch>
        </p:blipFill>
        <p:spPr bwMode="auto">
          <a:xfrm>
            <a:off x="1857356" y="0"/>
            <a:ext cx="5013961" cy="6858000"/>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11266" name="Picture 2" descr="C:\Documents and Settings\Dell\Escritorio\mickey mcguire.jpg"/>
          <p:cNvPicPr>
            <a:picLocks noChangeAspect="1" noChangeArrowheads="1"/>
          </p:cNvPicPr>
          <p:nvPr/>
        </p:nvPicPr>
        <p:blipFill>
          <a:blip r:embed="rId3"/>
          <a:srcRect/>
          <a:stretch>
            <a:fillRect/>
          </a:stretch>
        </p:blipFill>
        <p:spPr bwMode="auto">
          <a:xfrm>
            <a:off x="0" y="0"/>
            <a:ext cx="4929198" cy="4929198"/>
          </a:xfrm>
          <a:prstGeom prst="ellipse">
            <a:avLst/>
          </a:prstGeom>
          <a:noFill/>
        </p:spPr>
      </p:pic>
      <p:pic>
        <p:nvPicPr>
          <p:cNvPr id="3" name="Picture 2" descr="C:\Documents and Settings\Dell\Escritorio\images.jpg"/>
          <p:cNvPicPr>
            <a:picLocks noChangeAspect="1" noChangeArrowheads="1"/>
          </p:cNvPicPr>
          <p:nvPr/>
        </p:nvPicPr>
        <p:blipFill>
          <a:blip r:embed="rId4"/>
          <a:srcRect/>
          <a:stretch>
            <a:fillRect/>
          </a:stretch>
        </p:blipFill>
        <p:spPr bwMode="auto">
          <a:xfrm>
            <a:off x="5170053" y="1571612"/>
            <a:ext cx="3973947" cy="4929222"/>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sp>
        <p:nvSpPr>
          <p:cNvPr id="8195" name="1 Rectángulo"/>
          <p:cNvSpPr>
            <a:spLocks noChangeArrowheads="1"/>
          </p:cNvSpPr>
          <p:nvPr/>
        </p:nvSpPr>
        <p:spPr bwMode="auto">
          <a:xfrm>
            <a:off x="1214438" y="1357313"/>
            <a:ext cx="6858000" cy="3970337"/>
          </a:xfrm>
          <a:prstGeom prst="rect">
            <a:avLst/>
          </a:prstGeom>
          <a:noFill/>
          <a:ln w="9525">
            <a:noFill/>
            <a:miter lim="800000"/>
            <a:headEnd/>
            <a:tailEnd/>
          </a:ln>
        </p:spPr>
        <p:txBody>
          <a:bodyPr>
            <a:spAutoFit/>
          </a:bodyPr>
          <a:lstStyle/>
          <a:p>
            <a:pPr algn="ctr"/>
            <a:r>
              <a:rPr lang="es-ES" sz="2800" b="1" i="1"/>
              <a:t>Su padre era escocés y su madre, estadounidense. Ha trabajado en más de 100 películas a lo largo de 92 años. También ha hecho series de televisión y algunos trabajos relacionados con este mundo. Sus papeles son de personajes de mucha simpleza y espontaneidad, que captan la simpatía de los espectadores.</a:t>
            </a:r>
          </a:p>
        </p:txBody>
      </p:sp>
    </p:spTree>
  </p:cSld>
  <p:clrMapOvr>
    <a:masterClrMapping/>
  </p:clrMapOvr>
  <p:transition spd="slow" advClick="0" advTm="24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Love_Finds_Andy_Hardy_(1939)_1.jpg"/>
          <p:cNvPicPr>
            <a:picLocks noChangeAspect="1" noChangeArrowheads="1"/>
          </p:cNvPicPr>
          <p:nvPr/>
        </p:nvPicPr>
        <p:blipFill>
          <a:blip r:embed="rId2"/>
          <a:srcRect/>
          <a:stretch>
            <a:fillRect/>
          </a:stretch>
        </p:blipFill>
        <p:spPr bwMode="auto">
          <a:xfrm>
            <a:off x="0" y="0"/>
            <a:ext cx="9528175"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63490" name="Picture 2" descr="C:\Documents and Settings\Dell\Escritorio\465px-Mickey_Rooney_Mr__Broadway_1957.jpg"/>
          <p:cNvPicPr>
            <a:picLocks noChangeAspect="1" noChangeArrowheads="1"/>
          </p:cNvPicPr>
          <p:nvPr/>
        </p:nvPicPr>
        <p:blipFill>
          <a:blip r:embed="rId3"/>
          <a:srcRect/>
          <a:stretch>
            <a:fillRect/>
          </a:stretch>
        </p:blipFill>
        <p:spPr bwMode="auto">
          <a:xfrm>
            <a:off x="1571604" y="-331889"/>
            <a:ext cx="5572164" cy="7189889"/>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MV5BMTk5NzQ0NDkyNl5BMl5BanBnXkFtZTcwMTAyMzYxNQ@@__V1__SX958_SY558_.jpg"/>
          <p:cNvPicPr>
            <a:picLocks noChangeAspect="1" noChangeArrowheads="1"/>
          </p:cNvPicPr>
          <p:nvPr/>
        </p:nvPicPr>
        <p:blipFill>
          <a:blip r:embed="rId2"/>
          <a:srcRect/>
          <a:stretch>
            <a:fillRect/>
          </a:stretch>
        </p:blipFill>
        <p:spPr bwMode="auto">
          <a:xfrm>
            <a:off x="0" y="0"/>
            <a:ext cx="9144000" cy="71501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12291" name="Picture 2" descr="C:\Documents and Settings\Dell\Escritorio\MV5BMTgxNTMwMTU5MF5BMl5BanBnXkFtZTYwMTM1NjI2__V1__SX958_SY558_.jpg"/>
          <p:cNvPicPr>
            <a:picLocks noChangeAspect="1" noChangeArrowheads="1"/>
          </p:cNvPicPr>
          <p:nvPr/>
        </p:nvPicPr>
        <p:blipFill>
          <a:blip r:embed="rId3"/>
          <a:srcRect/>
          <a:stretch>
            <a:fillRect/>
          </a:stretch>
        </p:blipFill>
        <p:spPr bwMode="auto">
          <a:xfrm>
            <a:off x="1643063" y="0"/>
            <a:ext cx="5715000" cy="729615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C:\Documents and Settings\Dell\Escritorio\judy-garland-mickey-rooney-1940.jpg"/>
          <p:cNvPicPr>
            <a:picLocks noChangeAspect="1" noChangeArrowheads="1"/>
          </p:cNvPicPr>
          <p:nvPr/>
        </p:nvPicPr>
        <p:blipFill>
          <a:blip r:embed="rId2"/>
          <a:srcRect/>
          <a:stretch>
            <a:fillRect/>
          </a:stretch>
        </p:blipFill>
        <p:spPr bwMode="auto">
          <a:xfrm>
            <a:off x="-2071688" y="-1714500"/>
            <a:ext cx="11430001" cy="902017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Blacki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C:\Documents and Settings\Dell\Escritorio\MickeyRooneyMarthaVickers.jpg"/>
          <p:cNvPicPr>
            <a:picLocks noChangeAspect="1" noChangeArrowheads="1"/>
          </p:cNvPicPr>
          <p:nvPr/>
        </p:nvPicPr>
        <p:blipFill>
          <a:blip r:embed="rId2"/>
          <a:srcRect/>
          <a:stretch>
            <a:fillRect/>
          </a:stretch>
        </p:blipFill>
        <p:spPr bwMode="auto">
          <a:xfrm>
            <a:off x="0" y="0"/>
            <a:ext cx="9429750" cy="762952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MV5BMTU4MDU5OTM5OV5BMl5BanBnXkFtZTYwNDM1NjI2__V1__SX958_SY558_.jpg"/>
          <p:cNvPicPr>
            <a:picLocks noChangeAspect="1" noChangeArrowheads="1"/>
          </p:cNvPicPr>
          <p:nvPr/>
        </p:nvPicPr>
        <p:blipFill>
          <a:blip r:embed="rId2"/>
          <a:srcRect/>
          <a:stretch>
            <a:fillRect/>
          </a:stretch>
        </p:blipFill>
        <p:spPr bwMode="auto">
          <a:xfrm>
            <a:off x="0" y="0"/>
            <a:ext cx="9144000" cy="7205663"/>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MV5BMTkwMDYxNTE2M15BMl5BanBnXkFtZTYwNDY5NTM2__V1__SX958_SY558_.jpg"/>
          <p:cNvPicPr>
            <a:picLocks noChangeAspect="1" noChangeArrowheads="1"/>
          </p:cNvPicPr>
          <p:nvPr/>
        </p:nvPicPr>
        <p:blipFill>
          <a:blip r:embed="rId2"/>
          <a:srcRect/>
          <a:stretch>
            <a:fillRect/>
          </a:stretch>
        </p:blipFill>
        <p:spPr bwMode="auto">
          <a:xfrm>
            <a:off x="0" y="0"/>
            <a:ext cx="9144000" cy="725487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26626" name="Picture 2" descr="C:\Documents and Settings\Dell\Escritorio\MV5BNDc1MjQ1OTc2M15BMl5BanBnXkFtZTYwNTU1NjI2__V1__SX958_SY558_.jpg"/>
          <p:cNvPicPr>
            <a:picLocks noChangeAspect="1" noChangeArrowheads="1"/>
          </p:cNvPicPr>
          <p:nvPr/>
        </p:nvPicPr>
        <p:blipFill>
          <a:blip r:embed="rId3"/>
          <a:srcRect/>
          <a:stretch>
            <a:fillRect/>
          </a:stretch>
        </p:blipFill>
        <p:spPr bwMode="auto">
          <a:xfrm>
            <a:off x="1643041" y="-785842"/>
            <a:ext cx="5996305" cy="8643998"/>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MV5BNjA2NDI3MjQyMF5BMl5BanBnXkFtZTYwNTM3NTU2__V1__SX958_SY558_.jpg"/>
          <p:cNvPicPr>
            <a:picLocks noChangeAspect="1" noChangeArrowheads="1"/>
          </p:cNvPicPr>
          <p:nvPr/>
        </p:nvPicPr>
        <p:blipFill>
          <a:blip r:embed="rId2"/>
          <a:srcRect/>
          <a:stretch>
            <a:fillRect/>
          </a:stretch>
        </p:blipFill>
        <p:spPr bwMode="auto">
          <a:xfrm>
            <a:off x="0" y="0"/>
            <a:ext cx="9466263"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11266" name="Picture 2" descr="C:\Documents and Settings\Dell\Escritorio\MV5BMTQ2MjQ2MzI1Ml5BMl5BanBnXkFtZTYwNjA3MjU2__V1__SX958_SY558_.jpg"/>
          <p:cNvPicPr>
            <a:picLocks noChangeAspect="1" noChangeArrowheads="1"/>
          </p:cNvPicPr>
          <p:nvPr/>
        </p:nvPicPr>
        <p:blipFill>
          <a:blip r:embed="rId3"/>
          <a:srcRect/>
          <a:stretch>
            <a:fillRect/>
          </a:stretch>
        </p:blipFill>
        <p:spPr bwMode="auto">
          <a:xfrm>
            <a:off x="1071537" y="-500090"/>
            <a:ext cx="5952531" cy="7786742"/>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MV5BMjA5MzgxNTE0OV5BMl5BanBnXkFtZTYwODU0MDU2__V1__SX958_SY558_.jpg"/>
          <p:cNvPicPr>
            <a:picLocks noChangeAspect="1" noChangeArrowheads="1"/>
          </p:cNvPicPr>
          <p:nvPr/>
        </p:nvPicPr>
        <p:blipFill>
          <a:blip r:embed="rId2"/>
          <a:srcRect/>
          <a:stretch>
            <a:fillRect/>
          </a:stretch>
        </p:blipFill>
        <p:spPr bwMode="auto">
          <a:xfrm>
            <a:off x="0" y="0"/>
            <a:ext cx="9501188" cy="7643813"/>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22531" name="Picture 2" descr="C:\Documents and Settings\Dell\Escritorio\MV5BMTg4NDM3NDkyOF5BMl5BanBnXkFtZTYwMDc5NTM2__V1__SX958_SY558_.jpg"/>
          <p:cNvPicPr>
            <a:picLocks noChangeAspect="1" noChangeArrowheads="1"/>
          </p:cNvPicPr>
          <p:nvPr/>
        </p:nvPicPr>
        <p:blipFill>
          <a:blip r:embed="rId3"/>
          <a:srcRect/>
          <a:stretch>
            <a:fillRect/>
          </a:stretch>
        </p:blipFill>
        <p:spPr bwMode="auto">
          <a:xfrm>
            <a:off x="1643063" y="-571500"/>
            <a:ext cx="5811837" cy="74295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MV5BMTc0MTU4MDY3OV5BMl5BanBnXkFtZTYwNTM4NjI2__V1__SX958_SY558_.jpg"/>
          <p:cNvPicPr>
            <a:picLocks noChangeAspect="1" noChangeArrowheads="1"/>
          </p:cNvPicPr>
          <p:nvPr/>
        </p:nvPicPr>
        <p:blipFill>
          <a:blip r:embed="rId3"/>
          <a:srcRect/>
          <a:stretch>
            <a:fillRect/>
          </a:stretch>
        </p:blipFill>
        <p:spPr bwMode="auto">
          <a:xfrm>
            <a:off x="0" y="0"/>
            <a:ext cx="9859963" cy="6858000"/>
          </a:xfrm>
          <a:prstGeom prst="rect">
            <a:avLst/>
          </a:prstGeom>
          <a:noFill/>
          <a:ln w="9525">
            <a:noFill/>
            <a:miter lim="800000"/>
            <a:headEnd/>
            <a:tailEnd/>
          </a:ln>
        </p:spPr>
      </p:pic>
    </p:spTree>
  </p:cSld>
  <p:clrMapOvr>
    <a:masterClrMapping/>
  </p:clrMapOvr>
  <p:transition spd="slow" advClick="0" advTm="5000">
    <p:plus/>
    <p:sndAc>
      <p:stSnd>
        <p:snd r:embed="rId2" name="Clayderman-Fascinacion.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24579" name="Picture 2" descr="C:\Documents and Settings\Dell\Escritorio\MV5BMTkxODI4ODEyMl5BMl5BanBnXkFtZTYwNTE5ODE2__V1__SX958_SY558_.jpg"/>
          <p:cNvPicPr>
            <a:picLocks noChangeAspect="1" noChangeArrowheads="1"/>
          </p:cNvPicPr>
          <p:nvPr/>
        </p:nvPicPr>
        <p:blipFill>
          <a:blip r:embed="rId3"/>
          <a:srcRect/>
          <a:stretch>
            <a:fillRect/>
          </a:stretch>
        </p:blipFill>
        <p:spPr bwMode="auto">
          <a:xfrm>
            <a:off x="1428750" y="428625"/>
            <a:ext cx="6357938" cy="6103938"/>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MV5BMTc1MTkxMjA4N15BMl5BanBnXkFtZTYwODkwNzM2__V1__SX958_SY558_.jpg"/>
          <p:cNvPicPr>
            <a:picLocks noChangeAspect="1" noChangeArrowheads="1"/>
          </p:cNvPicPr>
          <p:nvPr/>
        </p:nvPicPr>
        <p:blipFill>
          <a:blip r:embed="rId2"/>
          <a:srcRect/>
          <a:stretch>
            <a:fillRect/>
          </a:stretch>
        </p:blipFill>
        <p:spPr bwMode="auto">
          <a:xfrm>
            <a:off x="0" y="0"/>
            <a:ext cx="9144000" cy="73152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26627" name="Picture 2" descr="C:\Documents and Settings\Dell\Escritorio\mickey-rooney-forever-young-4-movie-pack-dvd-cover-art.jpg"/>
          <p:cNvPicPr>
            <a:picLocks noChangeAspect="1" noChangeArrowheads="1"/>
          </p:cNvPicPr>
          <p:nvPr/>
        </p:nvPicPr>
        <p:blipFill>
          <a:blip r:embed="rId3"/>
          <a:srcRect/>
          <a:stretch>
            <a:fillRect/>
          </a:stretch>
        </p:blipFill>
        <p:spPr bwMode="auto">
          <a:xfrm>
            <a:off x="4429125" y="757238"/>
            <a:ext cx="4357688" cy="6100762"/>
          </a:xfrm>
          <a:prstGeom prst="rect">
            <a:avLst/>
          </a:prstGeom>
          <a:noFill/>
          <a:ln w="9525">
            <a:noFill/>
            <a:miter lim="800000"/>
            <a:headEnd/>
            <a:tailEnd/>
          </a:ln>
        </p:spPr>
      </p:pic>
      <p:pic>
        <p:nvPicPr>
          <p:cNvPr id="26628" name="Picture 1" descr="C:\Documents and Settings\Dell\Escritorio\Mickey_Rooney_in_Babes_in_Arms_trailer.jpg"/>
          <p:cNvPicPr>
            <a:picLocks noChangeAspect="1" noChangeArrowheads="1"/>
          </p:cNvPicPr>
          <p:nvPr/>
        </p:nvPicPr>
        <p:blipFill>
          <a:blip r:embed="rId4"/>
          <a:srcRect/>
          <a:stretch>
            <a:fillRect/>
          </a:stretch>
        </p:blipFill>
        <p:spPr bwMode="auto">
          <a:xfrm>
            <a:off x="142875" y="285750"/>
            <a:ext cx="3748088" cy="300037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MV5BMTI0NzQ5ODU4N15BMl5BanBnXkFtZTYwNDIwMjI2__V1__SX958_SY558_.jpg"/>
          <p:cNvPicPr>
            <a:picLocks noChangeAspect="1" noChangeArrowheads="1"/>
          </p:cNvPicPr>
          <p:nvPr/>
        </p:nvPicPr>
        <p:blipFill>
          <a:blip r:embed="rId2"/>
          <a:srcRect/>
          <a:stretch>
            <a:fillRect/>
          </a:stretch>
        </p:blipFill>
        <p:spPr bwMode="auto">
          <a:xfrm>
            <a:off x="0" y="0"/>
            <a:ext cx="9501188"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50178" name="Picture 2" descr="C:\Documents and Settings\Dell\Escritorio\MV5BMTU5NjA4MDU0MV5BMl5BanBnXkFtZTYwMDI0MzQ2__V1_SX214_CR0,0,214,317_.jpg"/>
          <p:cNvPicPr>
            <a:picLocks noChangeAspect="1" noChangeArrowheads="1"/>
          </p:cNvPicPr>
          <p:nvPr/>
        </p:nvPicPr>
        <p:blipFill>
          <a:blip r:embed="rId3"/>
          <a:srcRect/>
          <a:stretch>
            <a:fillRect/>
          </a:stretch>
        </p:blipFill>
        <p:spPr bwMode="auto">
          <a:xfrm>
            <a:off x="2285984" y="0"/>
            <a:ext cx="4629691" cy="6858000"/>
          </a:xfrm>
          <a:prstGeom prst="ellipse">
            <a:avLst/>
          </a:prstGeom>
          <a:noFill/>
        </p:spPr>
      </p:pic>
      <p:pic>
        <p:nvPicPr>
          <p:cNvPr id="4" name="Picture 2" descr="C:\Documents and Settings\Dell\Escritorio\MV5BMTU5NjA4MDU0MV5BMl5BanBnXkFtZTYwMDI0MzQ2__V1_SX214_CR0,0,214,317_.jpg"/>
          <p:cNvPicPr>
            <a:picLocks noChangeAspect="1" noChangeArrowheads="1"/>
          </p:cNvPicPr>
          <p:nvPr/>
        </p:nvPicPr>
        <p:blipFill>
          <a:blip r:embed="rId3"/>
          <a:srcRect/>
          <a:stretch>
            <a:fillRect/>
          </a:stretch>
        </p:blipFill>
        <p:spPr bwMode="auto">
          <a:xfrm>
            <a:off x="142844" y="357166"/>
            <a:ext cx="2214546" cy="3280425"/>
          </a:xfrm>
          <a:prstGeom prst="ellipse">
            <a:avLst/>
          </a:prstGeom>
          <a:noFill/>
        </p:spPr>
      </p:pic>
      <p:pic>
        <p:nvPicPr>
          <p:cNvPr id="5" name="Picture 2" descr="C:\Documents and Settings\Dell\Escritorio\MV5BMTU5NjA4MDU0MV5BMl5BanBnXkFtZTYwMDI0MzQ2__V1_SX214_CR0,0,214,317_.jpg"/>
          <p:cNvPicPr>
            <a:picLocks noChangeAspect="1" noChangeArrowheads="1"/>
          </p:cNvPicPr>
          <p:nvPr/>
        </p:nvPicPr>
        <p:blipFill>
          <a:blip r:embed="rId3"/>
          <a:srcRect/>
          <a:stretch>
            <a:fillRect/>
          </a:stretch>
        </p:blipFill>
        <p:spPr bwMode="auto">
          <a:xfrm>
            <a:off x="6715140" y="3577575"/>
            <a:ext cx="2214546" cy="3280425"/>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29699" name="Picture 2" descr="C:\Documents and Settings\Dell\Escritorio\MV5BMjEzODkyMTA3MV5BMl5BanBnXkFtZTYwNTQwNjM2__V1__SX958_SY558_.jpg"/>
          <p:cNvPicPr>
            <a:picLocks noChangeAspect="1" noChangeArrowheads="1"/>
          </p:cNvPicPr>
          <p:nvPr/>
        </p:nvPicPr>
        <p:blipFill>
          <a:blip r:embed="rId3"/>
          <a:srcRect/>
          <a:stretch>
            <a:fillRect/>
          </a:stretch>
        </p:blipFill>
        <p:spPr bwMode="auto">
          <a:xfrm>
            <a:off x="500063" y="500063"/>
            <a:ext cx="8210550" cy="5929312"/>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MV5BMTg4MTExNTc0MF5BMl5BanBnXkFtZTYwODI1NjI2__V1__SX958_SY558_.jpg"/>
          <p:cNvPicPr>
            <a:picLocks noChangeAspect="1" noChangeArrowheads="1"/>
          </p:cNvPicPr>
          <p:nvPr/>
        </p:nvPicPr>
        <p:blipFill>
          <a:blip r:embed="rId2"/>
          <a:srcRect/>
          <a:stretch>
            <a:fillRect/>
          </a:stretch>
        </p:blipFill>
        <p:spPr bwMode="auto">
          <a:xfrm>
            <a:off x="0" y="0"/>
            <a:ext cx="9329738" cy="728662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sp>
        <p:nvSpPr>
          <p:cNvPr id="31747" name="1 Rectángulo"/>
          <p:cNvSpPr>
            <a:spLocks noChangeArrowheads="1"/>
          </p:cNvSpPr>
          <p:nvPr/>
        </p:nvSpPr>
        <p:spPr bwMode="auto">
          <a:xfrm>
            <a:off x="857250" y="1214438"/>
            <a:ext cx="7715250" cy="3786187"/>
          </a:xfrm>
          <a:prstGeom prst="rect">
            <a:avLst/>
          </a:prstGeom>
          <a:noFill/>
          <a:ln w="9525">
            <a:noFill/>
            <a:miter lim="800000"/>
            <a:headEnd/>
            <a:tailEnd/>
          </a:ln>
        </p:spPr>
        <p:txBody>
          <a:bodyPr>
            <a:spAutoFit/>
          </a:bodyPr>
          <a:lstStyle/>
          <a:p>
            <a:r>
              <a:rPr lang="es-ES" sz="2000" b="1" i="1"/>
              <a:t>A pesar de su baja estatura y apariencia poco agraciada, fue dueño de una personalidad desbordante en simpatía y mucha elocuencia. Se casó ocho veces (entre sus esposas figura Ava Gardner) y ha tenido 9 hijos en total:</a:t>
            </a:r>
          </a:p>
          <a:p>
            <a:r>
              <a:rPr lang="es-ES" sz="2000" b="1" i="1"/>
              <a:t>1942-1943: Ava Gardner (1922-1990).</a:t>
            </a:r>
          </a:p>
          <a:p>
            <a:r>
              <a:rPr lang="es-ES" sz="2000" b="1" i="1"/>
              <a:t>1944-1949: Betty Jane Rase (1927-2002), dos hijos.</a:t>
            </a:r>
          </a:p>
          <a:p>
            <a:r>
              <a:rPr lang="es-ES" sz="2000" b="1" i="1"/>
              <a:t>1949-1951: Martha Vickers (1925-1971), un hijo.</a:t>
            </a:r>
          </a:p>
          <a:p>
            <a:r>
              <a:rPr lang="es-ES" sz="2000" b="1" i="1"/>
              <a:t>1952-1958: Elaine Mahnken (1930-), cuatro hijos.</a:t>
            </a:r>
          </a:p>
          <a:p>
            <a:r>
              <a:rPr lang="es-ES" sz="2000" b="1" i="1"/>
              <a:t>1958-1966: Barbara Ann Thomason.</a:t>
            </a:r>
          </a:p>
          <a:p>
            <a:r>
              <a:rPr lang="es-ES" sz="2000" b="1" i="1"/>
              <a:t>1966: Marge Lane.</a:t>
            </a:r>
          </a:p>
          <a:p>
            <a:r>
              <a:rPr lang="es-ES" sz="2000" b="1" i="1"/>
              <a:t>1969-1974: Carolyn Hockert, dos hijos.</a:t>
            </a:r>
          </a:p>
          <a:p>
            <a:r>
              <a:rPr lang="es-ES" sz="2000" b="1" i="1"/>
              <a:t>1978 a la actualidad: Jan Chamberlin (1939-).</a:t>
            </a:r>
          </a:p>
        </p:txBody>
      </p:sp>
    </p:spTree>
  </p:cSld>
  <p:clrMapOvr>
    <a:masterClrMapping/>
  </p:clrMapOvr>
  <p:transition spd="slow" advClick="0" advTm="5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MV5BMTYzNTEyMDIzN15BMl5BanBnXkFtZTYwNTEwMjI2__V1__SX958_SY558_.jpg"/>
          <p:cNvPicPr>
            <a:picLocks noChangeAspect="1" noChangeArrowheads="1"/>
          </p:cNvPicPr>
          <p:nvPr/>
        </p:nvPicPr>
        <p:blipFill>
          <a:blip r:embed="rId2"/>
          <a:srcRect t="19514" b="7224"/>
          <a:stretch>
            <a:fillRect/>
          </a:stretch>
        </p:blipFill>
        <p:spPr bwMode="auto">
          <a:xfrm>
            <a:off x="-357188" y="0"/>
            <a:ext cx="9755188"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30722" name="Picture 2" descr="C:\Documents and Settings\Dell\Escritorio\MV5BNzQxNzgwOTY0OV5BMl5BanBnXkFtZTYwMjU1NjI2__V1__SX958_SY558_.jpg"/>
          <p:cNvPicPr>
            <a:picLocks noChangeAspect="1" noChangeArrowheads="1"/>
          </p:cNvPicPr>
          <p:nvPr/>
        </p:nvPicPr>
        <p:blipFill>
          <a:blip r:embed="rId4"/>
          <a:srcRect/>
          <a:stretch>
            <a:fillRect/>
          </a:stretch>
        </p:blipFill>
        <p:spPr bwMode="auto">
          <a:xfrm>
            <a:off x="0" y="357166"/>
            <a:ext cx="4002910" cy="5857916"/>
          </a:xfrm>
          <a:prstGeom prst="ellipse">
            <a:avLst/>
          </a:prstGeom>
          <a:noFill/>
        </p:spPr>
      </p:pic>
      <p:pic>
        <p:nvPicPr>
          <p:cNvPr id="33796" name="Picture 3" descr="C:\Documents and Settings\Dell\Escritorio\MV5BMjA0MTAyODUyNF5BMl5BanBnXkFtZTYwODEwMjI2__V1__SX958_SY558_.jpg"/>
          <p:cNvPicPr>
            <a:picLocks noChangeAspect="1" noChangeArrowheads="1"/>
          </p:cNvPicPr>
          <p:nvPr/>
        </p:nvPicPr>
        <p:blipFill>
          <a:blip r:embed="rId5"/>
          <a:srcRect/>
          <a:stretch>
            <a:fillRect/>
          </a:stretch>
        </p:blipFill>
        <p:spPr bwMode="auto">
          <a:xfrm>
            <a:off x="4214813" y="571500"/>
            <a:ext cx="4770437" cy="5857875"/>
          </a:xfrm>
          <a:prstGeom prst="rect">
            <a:avLst/>
          </a:prstGeom>
          <a:noFill/>
          <a:ln w="9525">
            <a:noFill/>
            <a:miter lim="800000"/>
            <a:headEnd/>
            <a:tailEnd/>
          </a:ln>
        </p:spPr>
      </p:pic>
    </p:spTree>
  </p:cSld>
  <p:clrMapOvr>
    <a:masterClrMapping/>
  </p:clrMapOvr>
  <p:transition spd="slow" advClick="0" advTm="5000">
    <p:plus/>
    <p:sndAc>
      <p:stSnd>
        <p:snd r:embed="rId2" name="Clayderman-La-M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28674" name="Picture 2" descr="C:\Documents and Settings\Dell\Escritorio\MV5BMjA3NTE1MTY5MV5BMl5BanBnXkFtZTYwOTg4MzEz__V1__SX958_SY558_.jpg"/>
          <p:cNvPicPr>
            <a:picLocks noChangeAspect="1" noChangeArrowheads="1"/>
          </p:cNvPicPr>
          <p:nvPr/>
        </p:nvPicPr>
        <p:blipFill>
          <a:blip r:embed="rId3"/>
          <a:srcRect/>
          <a:stretch>
            <a:fillRect/>
          </a:stretch>
        </p:blipFill>
        <p:spPr bwMode="auto">
          <a:xfrm>
            <a:off x="0" y="-1"/>
            <a:ext cx="4572000" cy="3957675"/>
          </a:xfrm>
          <a:prstGeom prst="ellipse">
            <a:avLst/>
          </a:prstGeom>
          <a:noFill/>
        </p:spPr>
      </p:pic>
      <p:pic>
        <p:nvPicPr>
          <p:cNvPr id="28675" name="Picture 3" descr="C:\Documents and Settings\Dell\Escritorio\MV5BMTU4NjE4OTIzNV5BMl5BanBnXkFtZTYwMTIwMjI2__V1__SX958_SY558_.jpg"/>
          <p:cNvPicPr>
            <a:picLocks noChangeAspect="1" noChangeArrowheads="1"/>
          </p:cNvPicPr>
          <p:nvPr/>
        </p:nvPicPr>
        <p:blipFill>
          <a:blip r:embed="rId4"/>
          <a:srcRect/>
          <a:stretch>
            <a:fillRect/>
          </a:stretch>
        </p:blipFill>
        <p:spPr bwMode="auto">
          <a:xfrm>
            <a:off x="3357554" y="2517997"/>
            <a:ext cx="5490366" cy="4340003"/>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18434" name="Picture 2" descr="C:\Documents and Settings\Dell\Escritorio\MV5BMjA5MjM1MTI2Ml5BMl5BanBnXkFtZTYwMzA5ODE2__V1__SX958_SY558_.jpg"/>
          <p:cNvPicPr>
            <a:picLocks noChangeAspect="1" noChangeArrowheads="1"/>
          </p:cNvPicPr>
          <p:nvPr/>
        </p:nvPicPr>
        <p:blipFill>
          <a:blip r:embed="rId3"/>
          <a:srcRect/>
          <a:stretch>
            <a:fillRect/>
          </a:stretch>
        </p:blipFill>
        <p:spPr bwMode="auto">
          <a:xfrm>
            <a:off x="1000100" y="214290"/>
            <a:ext cx="6429420" cy="6272255"/>
          </a:xfrm>
          <a:prstGeom prst="flowChartAlternateProcess">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19458" name="Picture 2" descr="C:\Documents and Settings\Dell\Escritorio\MV5BMTM5ODYxNjUyOF5BMl5BanBnXkFtZTYwNzA5ODE2__V1__SX958_SY558_.jpg"/>
          <p:cNvPicPr>
            <a:picLocks noChangeAspect="1" noChangeArrowheads="1"/>
          </p:cNvPicPr>
          <p:nvPr/>
        </p:nvPicPr>
        <p:blipFill>
          <a:blip r:embed="rId3"/>
          <a:srcRect/>
          <a:stretch>
            <a:fillRect/>
          </a:stretch>
        </p:blipFill>
        <p:spPr bwMode="auto">
          <a:xfrm>
            <a:off x="2285984" y="214290"/>
            <a:ext cx="4748218" cy="6157631"/>
          </a:xfrm>
          <a:prstGeom prst="roundRect">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MV5BMTgzNTIzODg4MV5BMl5BanBnXkFtZTYwMTE5ODE2__V1__SX958_SY558_.jpg"/>
          <p:cNvPicPr>
            <a:picLocks noChangeAspect="1" noChangeArrowheads="1"/>
          </p:cNvPicPr>
          <p:nvPr/>
        </p:nvPicPr>
        <p:blipFill>
          <a:blip r:embed="rId2"/>
          <a:srcRect/>
          <a:stretch>
            <a:fillRect/>
          </a:stretch>
        </p:blipFill>
        <p:spPr bwMode="auto">
          <a:xfrm>
            <a:off x="0" y="-357188"/>
            <a:ext cx="9144000" cy="9309101"/>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38915" name="Picture 2" descr="C:\Documents and Settings\Dell\Escritorio\MV5BMTM3ODkyMjMyNV5BMl5BanBnXkFtZTYwOTA5ODE2__V1__SX958_SY558_.jpg"/>
          <p:cNvPicPr>
            <a:picLocks noChangeAspect="1" noChangeArrowheads="1"/>
          </p:cNvPicPr>
          <p:nvPr/>
        </p:nvPicPr>
        <p:blipFill>
          <a:blip r:embed="rId3"/>
          <a:srcRect/>
          <a:stretch>
            <a:fillRect/>
          </a:stretch>
        </p:blipFill>
        <p:spPr bwMode="auto">
          <a:xfrm>
            <a:off x="714375" y="0"/>
            <a:ext cx="7358063" cy="717867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MV5BMTkzNDMyOTExMF5BMl5BanBnXkFtZTcwNTIyMTMyNw@@__V1__SX958_SY558_.jpg"/>
          <p:cNvPicPr>
            <a:picLocks noChangeAspect="1" noChangeArrowheads="1"/>
          </p:cNvPicPr>
          <p:nvPr/>
        </p:nvPicPr>
        <p:blipFill>
          <a:blip r:embed="rId2"/>
          <a:srcRect/>
          <a:stretch>
            <a:fillRect/>
          </a:stretch>
        </p:blipFill>
        <p:spPr bwMode="auto">
          <a:xfrm>
            <a:off x="0" y="0"/>
            <a:ext cx="9144000" cy="7040563"/>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500063"/>
            <a:ext cx="9144000" cy="7358063"/>
          </a:xfrm>
          <a:prstGeom prst="rect">
            <a:avLst/>
          </a:prstGeom>
          <a:noFill/>
          <a:ln w="9525">
            <a:noFill/>
            <a:miter lim="800000"/>
            <a:headEnd/>
            <a:tailEnd/>
          </a:ln>
        </p:spPr>
      </p:pic>
      <p:pic>
        <p:nvPicPr>
          <p:cNvPr id="6146" name="Picture 2" descr="C:\Documents and Settings\Dell\Escritorio\Mickey_Rooney_still.jpg"/>
          <p:cNvPicPr>
            <a:picLocks noChangeAspect="1" noChangeArrowheads="1"/>
          </p:cNvPicPr>
          <p:nvPr/>
        </p:nvPicPr>
        <p:blipFill>
          <a:blip r:embed="rId3"/>
          <a:srcRect/>
          <a:stretch>
            <a:fillRect/>
          </a:stretch>
        </p:blipFill>
        <p:spPr bwMode="auto">
          <a:xfrm>
            <a:off x="1142976" y="-1071594"/>
            <a:ext cx="5857916" cy="8858312"/>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7170" name="Picture 2" descr="C:\Documents and Settings\Dell\Escritorio\mickey-rooney.jpg"/>
          <p:cNvPicPr>
            <a:picLocks noChangeAspect="1" noChangeArrowheads="1"/>
          </p:cNvPicPr>
          <p:nvPr/>
        </p:nvPicPr>
        <p:blipFill>
          <a:blip r:embed="rId3"/>
          <a:srcRect/>
          <a:stretch>
            <a:fillRect/>
          </a:stretch>
        </p:blipFill>
        <p:spPr bwMode="auto">
          <a:xfrm>
            <a:off x="1428728" y="0"/>
            <a:ext cx="5357850" cy="7133232"/>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MV5BMTAxMDA3NzAzMTZeQTJeQWpwZ15BbWU3MDkwMzIzODQ@__V1__SX958_SY558_.jpg"/>
          <p:cNvPicPr>
            <a:picLocks noChangeAspect="1" noChangeArrowheads="1"/>
          </p:cNvPicPr>
          <p:nvPr/>
        </p:nvPicPr>
        <p:blipFill>
          <a:blip r:embed="rId2"/>
          <a:srcRect/>
          <a:stretch>
            <a:fillRect/>
          </a:stretch>
        </p:blipFill>
        <p:spPr bwMode="auto">
          <a:xfrm>
            <a:off x="0" y="0"/>
            <a:ext cx="9144000" cy="6881813"/>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16386" name="Picture 2" descr="C:\Documents and Settings\Dell\Escritorio\MV5BMjA1OTAxNDY4Nl5BMl5BanBnXkFtZTYwNTkyNTU2__V1__SX958_SY558_.jpg"/>
          <p:cNvPicPr>
            <a:picLocks noChangeAspect="1" noChangeArrowheads="1"/>
          </p:cNvPicPr>
          <p:nvPr/>
        </p:nvPicPr>
        <p:blipFill>
          <a:blip r:embed="rId3"/>
          <a:srcRect/>
          <a:stretch>
            <a:fillRect/>
          </a:stretch>
        </p:blipFill>
        <p:spPr bwMode="auto">
          <a:xfrm>
            <a:off x="2000232" y="0"/>
            <a:ext cx="4785359" cy="6858000"/>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45059" name="Picture 2" descr="C:\Documents and Settings\Dell\Escritorio\Obit-Mickey-Rooney-1.jpg"/>
          <p:cNvPicPr>
            <a:picLocks noChangeAspect="1" noChangeArrowheads="1"/>
          </p:cNvPicPr>
          <p:nvPr/>
        </p:nvPicPr>
        <p:blipFill>
          <a:blip r:embed="rId3"/>
          <a:srcRect/>
          <a:stretch>
            <a:fillRect/>
          </a:stretch>
        </p:blipFill>
        <p:spPr bwMode="auto">
          <a:xfrm>
            <a:off x="2071688" y="214313"/>
            <a:ext cx="5072062" cy="640715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MV5BMTM0NjIyMzQzNl5BMl5BanBnXkFtZTcwNjAzMjM4NA@@__V1__SX958_SY558_.jpg"/>
          <p:cNvPicPr>
            <a:picLocks noChangeAspect="1" noChangeArrowheads="1"/>
          </p:cNvPicPr>
          <p:nvPr/>
        </p:nvPicPr>
        <p:blipFill>
          <a:blip r:embed="rId2"/>
          <a:srcRect/>
          <a:stretch>
            <a:fillRect/>
          </a:stretch>
        </p:blipFill>
        <p:spPr bwMode="auto">
          <a:xfrm>
            <a:off x="0" y="0"/>
            <a:ext cx="9286875" cy="7418388"/>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Dell\Escritorio\Mickey Rooney 83 Oscar.jpg"/>
          <p:cNvPicPr>
            <a:picLocks noChangeAspect="1" noChangeArrowheads="1"/>
          </p:cNvPicPr>
          <p:nvPr/>
        </p:nvPicPr>
        <p:blipFill>
          <a:blip r:embed="rId3"/>
          <a:srcRect/>
          <a:stretch>
            <a:fillRect/>
          </a:stretch>
        </p:blipFill>
        <p:spPr bwMode="auto">
          <a:xfrm>
            <a:off x="1500166" y="0"/>
            <a:ext cx="5550713" cy="6858024"/>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48131" name="Picture 2" descr="C:\Documents and Settings\Dell\Escritorio\Mickey Rooney Collage 2.jpg"/>
          <p:cNvPicPr>
            <a:picLocks noChangeAspect="1" noChangeArrowheads="1"/>
          </p:cNvPicPr>
          <p:nvPr/>
        </p:nvPicPr>
        <p:blipFill>
          <a:blip r:embed="rId3"/>
          <a:srcRect/>
          <a:stretch>
            <a:fillRect/>
          </a:stretch>
        </p:blipFill>
        <p:spPr bwMode="auto">
          <a:xfrm>
            <a:off x="357188" y="1643063"/>
            <a:ext cx="8412162" cy="3786187"/>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quicksand.jpg"/>
          <p:cNvPicPr>
            <a:picLocks noChangeAspect="1" noChangeArrowheads="1"/>
          </p:cNvPicPr>
          <p:nvPr/>
        </p:nvPicPr>
        <p:blipFill>
          <a:blip r:embed="rId2"/>
          <a:srcRect/>
          <a:stretch>
            <a:fillRect/>
          </a:stretch>
        </p:blipFill>
        <p:spPr bwMode="auto">
          <a:xfrm>
            <a:off x="-285750" y="0"/>
            <a:ext cx="9975850"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62466" name="Picture 2" descr="C:\Documents and Settings\Dell\Escritorio\Mickey_Rooney_James_Franciscus_The_Investigators_1961.jpg"/>
          <p:cNvPicPr>
            <a:picLocks noChangeAspect="1" noChangeArrowheads="1"/>
          </p:cNvPicPr>
          <p:nvPr/>
        </p:nvPicPr>
        <p:blipFill>
          <a:blip r:embed="rId3"/>
          <a:srcRect/>
          <a:stretch>
            <a:fillRect/>
          </a:stretch>
        </p:blipFill>
        <p:spPr bwMode="auto">
          <a:xfrm>
            <a:off x="1714480" y="-1"/>
            <a:ext cx="5214974" cy="6953299"/>
          </a:xfrm>
          <a:prstGeom prst="roundRect">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38914" name="Picture 2" descr="C:\Documents and Settings\Dell\Escritorio\MV5BMTkxNTMwNDc3NV5BMl5BanBnXkFtZTcwODc5NjYzNA@@__V1__SX958_SY558_.jpg"/>
          <p:cNvPicPr>
            <a:picLocks noChangeAspect="1" noChangeArrowheads="1"/>
          </p:cNvPicPr>
          <p:nvPr/>
        </p:nvPicPr>
        <p:blipFill>
          <a:blip r:embed="rId3"/>
          <a:srcRect/>
          <a:stretch>
            <a:fillRect/>
          </a:stretch>
        </p:blipFill>
        <p:spPr bwMode="auto">
          <a:xfrm>
            <a:off x="1714480" y="-214338"/>
            <a:ext cx="4944953" cy="7358090"/>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MV5BMTIwMjMxNDM1N15BMl5BanBnXkFtZTYwOTY2MjU2__V1__SX958_SY558_.jpg"/>
          <p:cNvPicPr>
            <a:picLocks noChangeAspect="1" noChangeArrowheads="1"/>
          </p:cNvPicPr>
          <p:nvPr/>
        </p:nvPicPr>
        <p:blipFill>
          <a:blip r:embed="rId2"/>
          <a:srcRect/>
          <a:stretch>
            <a:fillRect/>
          </a:stretch>
        </p:blipFill>
        <p:spPr bwMode="auto">
          <a:xfrm>
            <a:off x="0" y="0"/>
            <a:ext cx="9572625" cy="7107238"/>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MV5BMjUzMDQzOTgyNF5BMl5BanBnXkFtZTcwNjIyMDQxNw@@__V1__SX958_SY558_.jpg"/>
          <p:cNvPicPr>
            <a:picLocks noChangeAspect="1" noChangeArrowheads="1"/>
          </p:cNvPicPr>
          <p:nvPr/>
        </p:nvPicPr>
        <p:blipFill>
          <a:blip r:embed="rId2"/>
          <a:srcRect/>
          <a:stretch>
            <a:fillRect/>
          </a:stretch>
        </p:blipFill>
        <p:spPr bwMode="auto">
          <a:xfrm>
            <a:off x="0" y="0"/>
            <a:ext cx="9240838" cy="74295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MV5BMTQxNTk1NDQ3Ml5BMl5BanBnXkFtZTYwMzQ3NTU2__V1__SX958_SY558_.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MV5BMTc3OTQ5ODM0MF5BMl5BanBnXkFtZTcwNzIyMDQxNw@@__V1__SX958_SY558_.jpg"/>
          <p:cNvPicPr>
            <a:picLocks noChangeAspect="1" noChangeArrowheads="1"/>
          </p:cNvPicPr>
          <p:nvPr/>
        </p:nvPicPr>
        <p:blipFill>
          <a:blip r:embed="rId2"/>
          <a:srcRect/>
          <a:stretch>
            <a:fillRect/>
          </a:stretch>
        </p:blipFill>
        <p:spPr bwMode="auto">
          <a:xfrm>
            <a:off x="0" y="0"/>
            <a:ext cx="9144000" cy="706437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Judygarland_mickeyrooney_louisbmayer_mgmpublicitystill.jpg"/>
          <p:cNvPicPr>
            <a:picLocks noChangeAspect="1" noChangeArrowheads="1"/>
          </p:cNvPicPr>
          <p:nvPr/>
        </p:nvPicPr>
        <p:blipFill>
          <a:blip r:embed="rId2"/>
          <a:srcRect/>
          <a:stretch>
            <a:fillRect/>
          </a:stretch>
        </p:blipFill>
        <p:spPr bwMode="auto">
          <a:xfrm>
            <a:off x="0" y="0"/>
            <a:ext cx="9144000" cy="720725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descr="C:\Documents and Settings\Dell\Escritorio\MV5BMTQ1MjgwMjEyOF5BMl5BanBnXkFtZTcwOTMzODE0NA@@__V1__SX958_SY558_.jpg"/>
          <p:cNvPicPr>
            <a:picLocks noChangeAspect="1" noChangeArrowheads="1"/>
          </p:cNvPicPr>
          <p:nvPr/>
        </p:nvPicPr>
        <p:blipFill>
          <a:blip r:embed="rId2"/>
          <a:srcRect/>
          <a:stretch>
            <a:fillRect/>
          </a:stretch>
        </p:blipFill>
        <p:spPr bwMode="auto">
          <a:xfrm>
            <a:off x="0" y="0"/>
            <a:ext cx="9144000" cy="7037388"/>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MV5BMTM2NDk3NTM5NV5BMl5BanBnXkFtZTcwMTQzODE0NA@@__V1__SX958_SY558_.jpg"/>
          <p:cNvPicPr>
            <a:picLocks noChangeAspect="1" noChangeArrowheads="1"/>
          </p:cNvPicPr>
          <p:nvPr/>
        </p:nvPicPr>
        <p:blipFill>
          <a:blip r:embed="rId2"/>
          <a:srcRect/>
          <a:stretch>
            <a:fillRect/>
          </a:stretch>
        </p:blipFill>
        <p:spPr bwMode="auto">
          <a:xfrm>
            <a:off x="0" y="0"/>
            <a:ext cx="9144000" cy="7167563"/>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59395" name="Picture 1" descr="C:\Documents and Settings\Dell\Escritorio\MV5BMTQ0OTc5MjE5M15BMl5BanBnXkFtZTcwODQzODE0NA@@__V1__SX958_SY558_.jpg"/>
          <p:cNvPicPr>
            <a:picLocks noChangeAspect="1" noChangeArrowheads="1"/>
          </p:cNvPicPr>
          <p:nvPr/>
        </p:nvPicPr>
        <p:blipFill>
          <a:blip r:embed="rId3"/>
          <a:srcRect/>
          <a:stretch>
            <a:fillRect/>
          </a:stretch>
        </p:blipFill>
        <p:spPr bwMode="auto">
          <a:xfrm>
            <a:off x="0" y="0"/>
            <a:ext cx="9144000" cy="742632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graphicFrame>
        <p:nvGraphicFramePr>
          <p:cNvPr id="2" name="1 Tabla"/>
          <p:cNvGraphicFramePr>
            <a:graphicFrameLocks noGrp="1"/>
          </p:cNvGraphicFramePr>
          <p:nvPr/>
        </p:nvGraphicFramePr>
        <p:xfrm>
          <a:off x="1000125" y="928688"/>
          <a:ext cx="7310448" cy="4857784"/>
        </p:xfrm>
        <a:graphic>
          <a:graphicData uri="http://schemas.openxmlformats.org/drawingml/2006/table">
            <a:tbl>
              <a:tblPr/>
              <a:tblGrid>
                <a:gridCol w="1827612"/>
                <a:gridCol w="1827612"/>
                <a:gridCol w="1827612"/>
                <a:gridCol w="1827612"/>
              </a:tblGrid>
              <a:tr h="451887">
                <a:tc>
                  <a:txBody>
                    <a:bodyPr/>
                    <a:lstStyle/>
                    <a:p>
                      <a:r>
                        <a:rPr lang="es-ES" b="1" dirty="0">
                          <a:solidFill>
                            <a:schemeClr val="tx1"/>
                          </a:solidFill>
                        </a:rPr>
                        <a:t>Año</a:t>
                      </a:r>
                      <a:endParaRPr lang="es-ES" dirty="0">
                        <a:solidFill>
                          <a:schemeClr val="tx1"/>
                        </a:solidFill>
                      </a:endParaRPr>
                    </a:p>
                  </a:txBody>
                  <a:tcPr anchor="ctr">
                    <a:lnL>
                      <a:noFill/>
                    </a:lnL>
                    <a:lnR>
                      <a:noFill/>
                    </a:lnR>
                    <a:lnT>
                      <a:noFill/>
                    </a:lnT>
                    <a:lnB>
                      <a:noFill/>
                    </a:lnB>
                    <a:solidFill>
                      <a:srgbClr val="CCCCCC"/>
                    </a:solidFill>
                  </a:tcPr>
                </a:tc>
                <a:tc>
                  <a:txBody>
                    <a:bodyPr/>
                    <a:lstStyle/>
                    <a:p>
                      <a:r>
                        <a:rPr lang="es-ES" b="1">
                          <a:solidFill>
                            <a:schemeClr val="tx1"/>
                          </a:solidFill>
                        </a:rPr>
                        <a:t>Categoría</a:t>
                      </a:r>
                      <a:endParaRPr lang="es-ES">
                        <a:solidFill>
                          <a:schemeClr val="tx1"/>
                        </a:solidFill>
                      </a:endParaRPr>
                    </a:p>
                  </a:txBody>
                  <a:tcPr anchor="ctr">
                    <a:lnL>
                      <a:noFill/>
                    </a:lnL>
                    <a:lnR>
                      <a:noFill/>
                    </a:lnR>
                    <a:lnT>
                      <a:noFill/>
                    </a:lnT>
                    <a:lnB>
                      <a:noFill/>
                    </a:lnB>
                    <a:solidFill>
                      <a:srgbClr val="CCCCCC"/>
                    </a:solidFill>
                  </a:tcPr>
                </a:tc>
                <a:tc>
                  <a:txBody>
                    <a:bodyPr/>
                    <a:lstStyle/>
                    <a:p>
                      <a:r>
                        <a:rPr lang="es-ES" b="1" dirty="0">
                          <a:solidFill>
                            <a:schemeClr val="tx1"/>
                          </a:solidFill>
                        </a:rPr>
                        <a:t>Película</a:t>
                      </a:r>
                      <a:endParaRPr lang="es-ES" dirty="0">
                        <a:solidFill>
                          <a:schemeClr val="tx1"/>
                        </a:solidFill>
                      </a:endParaRPr>
                    </a:p>
                  </a:txBody>
                  <a:tcPr anchor="ctr">
                    <a:lnL>
                      <a:noFill/>
                    </a:lnL>
                    <a:lnR>
                      <a:noFill/>
                    </a:lnR>
                    <a:lnT>
                      <a:noFill/>
                    </a:lnT>
                    <a:lnB>
                      <a:noFill/>
                    </a:lnB>
                    <a:solidFill>
                      <a:srgbClr val="CCCCCC"/>
                    </a:solidFill>
                  </a:tcPr>
                </a:tc>
                <a:tc>
                  <a:txBody>
                    <a:bodyPr/>
                    <a:lstStyle/>
                    <a:p>
                      <a:r>
                        <a:rPr lang="es-ES" b="1" dirty="0">
                          <a:solidFill>
                            <a:schemeClr val="tx1"/>
                          </a:solidFill>
                        </a:rPr>
                        <a:t>Resultado</a:t>
                      </a:r>
                      <a:endParaRPr lang="es-ES" dirty="0">
                        <a:solidFill>
                          <a:schemeClr val="tx1"/>
                        </a:solidFill>
                      </a:endParaRPr>
                    </a:p>
                  </a:txBody>
                  <a:tcPr anchor="ctr">
                    <a:lnL>
                      <a:noFill/>
                    </a:lnL>
                    <a:lnR>
                      <a:noFill/>
                    </a:lnR>
                    <a:lnT>
                      <a:noFill/>
                    </a:lnT>
                    <a:lnB>
                      <a:noFill/>
                    </a:lnB>
                    <a:solidFill>
                      <a:srgbClr val="CCCCCC"/>
                    </a:solidFill>
                  </a:tcPr>
                </a:tc>
              </a:tr>
              <a:tr h="790802">
                <a:tc>
                  <a:txBody>
                    <a:bodyPr/>
                    <a:lstStyle/>
                    <a:p>
                      <a:r>
                        <a:rPr lang="es-ES" b="1" dirty="0">
                          <a:solidFill>
                            <a:schemeClr val="tx1"/>
                          </a:solidFill>
                        </a:rPr>
                        <a:t>1938</a:t>
                      </a:r>
                    </a:p>
                  </a:txBody>
                  <a:tcPr anchor="ctr">
                    <a:lnL>
                      <a:noFill/>
                    </a:lnL>
                    <a:lnR>
                      <a:noFill/>
                    </a:lnR>
                    <a:lnT>
                      <a:noFill/>
                    </a:lnT>
                    <a:lnB>
                      <a:noFill/>
                    </a:lnB>
                  </a:tcPr>
                </a:tc>
                <a:tc gridSpan="2">
                  <a:txBody>
                    <a:bodyPr/>
                    <a:lstStyle/>
                    <a:p>
                      <a:r>
                        <a:rPr lang="es-ES" b="1" dirty="0">
                          <a:solidFill>
                            <a:schemeClr val="tx1"/>
                          </a:solidFill>
                        </a:rPr>
                        <a:t>Premio Juvenil de la Academia</a:t>
                      </a:r>
                    </a:p>
                  </a:txBody>
                  <a:tcPr anchor="ctr">
                    <a:lnL>
                      <a:noFill/>
                    </a:lnL>
                    <a:lnR>
                      <a:noFill/>
                    </a:lnR>
                    <a:lnT>
                      <a:noFill/>
                    </a:lnT>
                    <a:lnB>
                      <a:noFill/>
                    </a:lnB>
                  </a:tcPr>
                </a:tc>
                <a:tc hMerge="1">
                  <a:txBody>
                    <a:bodyPr/>
                    <a:lstStyle/>
                    <a:p>
                      <a:endParaRPr lang="es-ES"/>
                    </a:p>
                  </a:txBody>
                  <a:tcPr/>
                </a:tc>
                <a:tc>
                  <a:txBody>
                    <a:bodyPr/>
                    <a:lstStyle/>
                    <a:p>
                      <a:r>
                        <a:rPr lang="es-ES" b="1">
                          <a:solidFill>
                            <a:schemeClr val="tx1"/>
                          </a:solidFill>
                        </a:rPr>
                        <a:t>Ganador</a:t>
                      </a:r>
                      <a:endParaRPr lang="es-ES">
                        <a:solidFill>
                          <a:schemeClr val="tx1"/>
                        </a:solidFill>
                      </a:endParaRPr>
                    </a:p>
                  </a:txBody>
                  <a:tcPr anchor="ctr">
                    <a:lnL>
                      <a:noFill/>
                    </a:lnL>
                    <a:lnR>
                      <a:noFill/>
                    </a:lnR>
                    <a:lnT>
                      <a:noFill/>
                    </a:lnT>
                    <a:lnB>
                      <a:noFill/>
                    </a:lnB>
                  </a:tcPr>
                </a:tc>
              </a:tr>
              <a:tr h="790802">
                <a:tc>
                  <a:txBody>
                    <a:bodyPr/>
                    <a:lstStyle/>
                    <a:p>
                      <a:r>
                        <a:rPr lang="es-ES" b="1">
                          <a:solidFill>
                            <a:schemeClr val="tx1"/>
                          </a:solidFill>
                        </a:rPr>
                        <a:t>1939</a:t>
                      </a:r>
                    </a:p>
                  </a:txBody>
                  <a:tcPr anchor="ctr">
                    <a:lnL>
                      <a:noFill/>
                    </a:lnL>
                    <a:lnR>
                      <a:noFill/>
                    </a:lnR>
                    <a:lnT>
                      <a:noFill/>
                    </a:lnT>
                    <a:lnB>
                      <a:noFill/>
                    </a:lnB>
                  </a:tcPr>
                </a:tc>
                <a:tc>
                  <a:txBody>
                    <a:bodyPr/>
                    <a:lstStyle/>
                    <a:p>
                      <a:r>
                        <a:rPr lang="es-ES" b="1" dirty="0">
                          <a:solidFill>
                            <a:schemeClr val="tx1"/>
                          </a:solidFill>
                        </a:rPr>
                        <a:t>Mejor Actor</a:t>
                      </a:r>
                    </a:p>
                  </a:txBody>
                  <a:tcPr anchor="ctr">
                    <a:lnL>
                      <a:noFill/>
                    </a:lnL>
                    <a:lnR>
                      <a:noFill/>
                    </a:lnR>
                    <a:lnT>
                      <a:noFill/>
                    </a:lnT>
                    <a:lnB>
                      <a:noFill/>
                    </a:lnB>
                  </a:tcPr>
                </a:tc>
                <a:tc>
                  <a:txBody>
                    <a:bodyPr/>
                    <a:lstStyle/>
                    <a:p>
                      <a:r>
                        <a:rPr lang="es-ES" b="1" i="1" dirty="0">
                          <a:solidFill>
                            <a:schemeClr val="tx1"/>
                          </a:solidFill>
                        </a:rPr>
                        <a:t>Hijos de la farándula</a:t>
                      </a:r>
                      <a:endParaRPr lang="es-ES" b="1" dirty="0">
                        <a:solidFill>
                          <a:schemeClr val="tx1"/>
                        </a:solidFill>
                      </a:endParaRPr>
                    </a:p>
                  </a:txBody>
                  <a:tcPr anchor="ctr">
                    <a:lnL>
                      <a:noFill/>
                    </a:lnL>
                    <a:lnR>
                      <a:noFill/>
                    </a:lnR>
                    <a:lnT>
                      <a:noFill/>
                    </a:lnT>
                    <a:lnB>
                      <a:noFill/>
                    </a:lnB>
                  </a:tcPr>
                </a:tc>
                <a:tc>
                  <a:txBody>
                    <a:bodyPr/>
                    <a:lstStyle/>
                    <a:p>
                      <a:r>
                        <a:rPr lang="es-ES" dirty="0">
                          <a:solidFill>
                            <a:schemeClr val="tx1"/>
                          </a:solidFill>
                        </a:rPr>
                        <a:t>Candidato</a:t>
                      </a:r>
                    </a:p>
                  </a:txBody>
                  <a:tcPr anchor="ctr">
                    <a:lnL>
                      <a:noFill/>
                    </a:lnL>
                    <a:lnR>
                      <a:noFill/>
                    </a:lnR>
                    <a:lnT>
                      <a:noFill/>
                    </a:lnT>
                    <a:lnB>
                      <a:noFill/>
                    </a:lnB>
                  </a:tcPr>
                </a:tc>
              </a:tr>
              <a:tr h="790802">
                <a:tc>
                  <a:txBody>
                    <a:bodyPr/>
                    <a:lstStyle/>
                    <a:p>
                      <a:r>
                        <a:rPr lang="es-ES" b="1">
                          <a:solidFill>
                            <a:schemeClr val="tx1"/>
                          </a:solidFill>
                        </a:rPr>
                        <a:t>1943</a:t>
                      </a:r>
                    </a:p>
                  </a:txBody>
                  <a:tcPr anchor="ctr">
                    <a:lnL>
                      <a:noFill/>
                    </a:lnL>
                    <a:lnR>
                      <a:noFill/>
                    </a:lnR>
                    <a:lnT>
                      <a:noFill/>
                    </a:lnT>
                    <a:lnB>
                      <a:noFill/>
                    </a:lnB>
                  </a:tcPr>
                </a:tc>
                <a:tc>
                  <a:txBody>
                    <a:bodyPr/>
                    <a:lstStyle/>
                    <a:p>
                      <a:r>
                        <a:rPr lang="es-ES" b="1" dirty="0">
                          <a:solidFill>
                            <a:schemeClr val="tx1"/>
                          </a:solidFill>
                        </a:rPr>
                        <a:t>Mejor </a:t>
                      </a:r>
                      <a:r>
                        <a:rPr lang="es-ES" b="1" dirty="0" smtClean="0">
                          <a:solidFill>
                            <a:schemeClr val="tx1"/>
                          </a:solidFill>
                        </a:rPr>
                        <a:t>Actor</a:t>
                      </a:r>
                      <a:endParaRPr lang="es-ES" b="1" dirty="0">
                        <a:solidFill>
                          <a:schemeClr val="tx1"/>
                        </a:solidFill>
                      </a:endParaRPr>
                    </a:p>
                  </a:txBody>
                  <a:tcPr anchor="ctr">
                    <a:lnL>
                      <a:noFill/>
                    </a:lnL>
                    <a:lnR>
                      <a:noFill/>
                    </a:lnR>
                    <a:lnT>
                      <a:noFill/>
                    </a:lnT>
                    <a:lnB>
                      <a:noFill/>
                    </a:lnB>
                  </a:tcPr>
                </a:tc>
                <a:tc>
                  <a:txBody>
                    <a:bodyPr/>
                    <a:lstStyle/>
                    <a:p>
                      <a:r>
                        <a:rPr lang="es-ES" b="1" i="1" dirty="0">
                          <a:solidFill>
                            <a:schemeClr val="tx1"/>
                          </a:solidFill>
                        </a:rPr>
                        <a:t>La comedia humana</a:t>
                      </a:r>
                      <a:endParaRPr lang="es-ES" b="1" dirty="0">
                        <a:solidFill>
                          <a:schemeClr val="tx1"/>
                        </a:solidFill>
                      </a:endParaRPr>
                    </a:p>
                  </a:txBody>
                  <a:tcPr anchor="ctr">
                    <a:lnL>
                      <a:noFill/>
                    </a:lnL>
                    <a:lnR>
                      <a:noFill/>
                    </a:lnR>
                    <a:lnT>
                      <a:noFill/>
                    </a:lnT>
                    <a:lnB>
                      <a:noFill/>
                    </a:lnB>
                  </a:tcPr>
                </a:tc>
                <a:tc>
                  <a:txBody>
                    <a:bodyPr/>
                    <a:lstStyle/>
                    <a:p>
                      <a:r>
                        <a:rPr lang="es-ES">
                          <a:solidFill>
                            <a:schemeClr val="tx1"/>
                          </a:solidFill>
                        </a:rPr>
                        <a:t>Candidato</a:t>
                      </a:r>
                    </a:p>
                  </a:txBody>
                  <a:tcPr anchor="ctr">
                    <a:lnL>
                      <a:noFill/>
                    </a:lnL>
                    <a:lnR>
                      <a:noFill/>
                    </a:lnR>
                    <a:lnT>
                      <a:noFill/>
                    </a:lnT>
                    <a:lnB>
                      <a:noFill/>
                    </a:lnB>
                  </a:tcPr>
                </a:tc>
              </a:tr>
              <a:tr h="790802">
                <a:tc>
                  <a:txBody>
                    <a:bodyPr/>
                    <a:lstStyle/>
                    <a:p>
                      <a:r>
                        <a:rPr lang="es-ES" b="1">
                          <a:solidFill>
                            <a:schemeClr val="tx1"/>
                          </a:solidFill>
                        </a:rPr>
                        <a:t>1958</a:t>
                      </a:r>
                    </a:p>
                  </a:txBody>
                  <a:tcPr anchor="ctr">
                    <a:lnL>
                      <a:noFill/>
                    </a:lnL>
                    <a:lnR>
                      <a:noFill/>
                    </a:lnR>
                    <a:lnT>
                      <a:noFill/>
                    </a:lnT>
                    <a:lnB>
                      <a:noFill/>
                    </a:lnB>
                  </a:tcPr>
                </a:tc>
                <a:tc>
                  <a:txBody>
                    <a:bodyPr/>
                    <a:lstStyle/>
                    <a:p>
                      <a:r>
                        <a:rPr lang="es-ES" b="1" dirty="0">
                          <a:solidFill>
                            <a:schemeClr val="tx1"/>
                          </a:solidFill>
                        </a:rPr>
                        <a:t>Mejor Actor</a:t>
                      </a:r>
                    </a:p>
                  </a:txBody>
                  <a:tcPr anchor="ctr">
                    <a:lnL>
                      <a:noFill/>
                    </a:lnL>
                    <a:lnR>
                      <a:noFill/>
                    </a:lnR>
                    <a:lnT>
                      <a:noFill/>
                    </a:lnT>
                    <a:lnB>
                      <a:noFill/>
                    </a:lnB>
                  </a:tcPr>
                </a:tc>
                <a:tc>
                  <a:txBody>
                    <a:bodyPr/>
                    <a:lstStyle/>
                    <a:p>
                      <a:r>
                        <a:rPr lang="es-ES" b="1" i="1" dirty="0">
                          <a:solidFill>
                            <a:schemeClr val="tx1"/>
                          </a:solidFill>
                        </a:rPr>
                        <a:t>Amanecer sangriento</a:t>
                      </a:r>
                      <a:endParaRPr lang="es-ES" b="1" dirty="0">
                        <a:solidFill>
                          <a:schemeClr val="tx1"/>
                        </a:solidFill>
                      </a:endParaRPr>
                    </a:p>
                  </a:txBody>
                  <a:tcPr anchor="ctr">
                    <a:lnL>
                      <a:noFill/>
                    </a:lnL>
                    <a:lnR>
                      <a:noFill/>
                    </a:lnR>
                    <a:lnT>
                      <a:noFill/>
                    </a:lnT>
                    <a:lnB>
                      <a:noFill/>
                    </a:lnB>
                  </a:tcPr>
                </a:tc>
                <a:tc>
                  <a:txBody>
                    <a:bodyPr/>
                    <a:lstStyle/>
                    <a:p>
                      <a:r>
                        <a:rPr lang="es-ES">
                          <a:solidFill>
                            <a:schemeClr val="tx1"/>
                          </a:solidFill>
                        </a:rPr>
                        <a:t>Candidato</a:t>
                      </a:r>
                    </a:p>
                  </a:txBody>
                  <a:tcPr anchor="ctr">
                    <a:lnL>
                      <a:noFill/>
                    </a:lnL>
                    <a:lnR>
                      <a:noFill/>
                    </a:lnR>
                    <a:lnT>
                      <a:noFill/>
                    </a:lnT>
                    <a:lnB>
                      <a:noFill/>
                    </a:lnB>
                  </a:tcPr>
                </a:tc>
              </a:tr>
              <a:tr h="790802">
                <a:tc>
                  <a:txBody>
                    <a:bodyPr/>
                    <a:lstStyle/>
                    <a:p>
                      <a:r>
                        <a:rPr lang="es-ES" b="1">
                          <a:solidFill>
                            <a:schemeClr val="tx1"/>
                          </a:solidFill>
                        </a:rPr>
                        <a:t>1979</a:t>
                      </a:r>
                    </a:p>
                  </a:txBody>
                  <a:tcPr anchor="ctr">
                    <a:lnL>
                      <a:noFill/>
                    </a:lnL>
                    <a:lnR>
                      <a:noFill/>
                    </a:lnR>
                    <a:lnT>
                      <a:noFill/>
                    </a:lnT>
                    <a:lnB>
                      <a:noFill/>
                    </a:lnB>
                  </a:tcPr>
                </a:tc>
                <a:tc>
                  <a:txBody>
                    <a:bodyPr/>
                    <a:lstStyle/>
                    <a:p>
                      <a:r>
                        <a:rPr lang="es-ES" b="1" dirty="0">
                          <a:solidFill>
                            <a:schemeClr val="tx1"/>
                          </a:solidFill>
                        </a:rPr>
                        <a:t>Mejor Actor de Reparto</a:t>
                      </a:r>
                    </a:p>
                  </a:txBody>
                  <a:tcPr anchor="ctr">
                    <a:lnL>
                      <a:noFill/>
                    </a:lnL>
                    <a:lnR>
                      <a:noFill/>
                    </a:lnR>
                    <a:lnT>
                      <a:noFill/>
                    </a:lnT>
                    <a:lnB>
                      <a:noFill/>
                    </a:lnB>
                  </a:tcPr>
                </a:tc>
                <a:tc>
                  <a:txBody>
                    <a:bodyPr/>
                    <a:lstStyle/>
                    <a:p>
                      <a:r>
                        <a:rPr lang="es-ES" b="1" i="1" dirty="0">
                          <a:solidFill>
                            <a:schemeClr val="tx1"/>
                          </a:solidFill>
                        </a:rPr>
                        <a:t>El corcel negro</a:t>
                      </a:r>
                      <a:endParaRPr lang="es-ES" b="1" dirty="0">
                        <a:solidFill>
                          <a:schemeClr val="tx1"/>
                        </a:solidFill>
                      </a:endParaRPr>
                    </a:p>
                  </a:txBody>
                  <a:tcPr anchor="ctr">
                    <a:lnL>
                      <a:noFill/>
                    </a:lnL>
                    <a:lnR>
                      <a:noFill/>
                    </a:lnR>
                    <a:lnT>
                      <a:noFill/>
                    </a:lnT>
                    <a:lnB>
                      <a:noFill/>
                    </a:lnB>
                  </a:tcPr>
                </a:tc>
                <a:tc>
                  <a:txBody>
                    <a:bodyPr/>
                    <a:lstStyle/>
                    <a:p>
                      <a:r>
                        <a:rPr lang="es-ES" dirty="0">
                          <a:solidFill>
                            <a:schemeClr val="tx1"/>
                          </a:solidFill>
                        </a:rPr>
                        <a:t>Candidato</a:t>
                      </a:r>
                    </a:p>
                  </a:txBody>
                  <a:tcPr anchor="ctr">
                    <a:lnL>
                      <a:noFill/>
                    </a:lnL>
                    <a:lnR>
                      <a:noFill/>
                    </a:lnR>
                    <a:lnT>
                      <a:noFill/>
                    </a:lnT>
                    <a:lnB>
                      <a:noFill/>
                    </a:lnB>
                  </a:tcPr>
                </a:tc>
              </a:tr>
              <a:tr h="451887">
                <a:tc>
                  <a:txBody>
                    <a:bodyPr/>
                    <a:lstStyle/>
                    <a:p>
                      <a:r>
                        <a:rPr lang="es-ES" b="1" dirty="0">
                          <a:solidFill>
                            <a:schemeClr val="tx1"/>
                          </a:solidFill>
                        </a:rPr>
                        <a:t>1982</a:t>
                      </a:r>
                    </a:p>
                  </a:txBody>
                  <a:tcPr anchor="ctr">
                    <a:lnL>
                      <a:noFill/>
                    </a:lnL>
                    <a:lnR>
                      <a:noFill/>
                    </a:lnR>
                    <a:lnT>
                      <a:noFill/>
                    </a:lnT>
                    <a:lnB>
                      <a:noFill/>
                    </a:lnB>
                  </a:tcPr>
                </a:tc>
                <a:tc gridSpan="2">
                  <a:txBody>
                    <a:bodyPr/>
                    <a:lstStyle/>
                    <a:p>
                      <a:r>
                        <a:rPr lang="es-ES" b="1" dirty="0">
                          <a:solidFill>
                            <a:schemeClr val="tx1"/>
                          </a:solidFill>
                        </a:rPr>
                        <a:t>Óscar Honorífico</a:t>
                      </a:r>
                    </a:p>
                  </a:txBody>
                  <a:tcPr anchor="ctr">
                    <a:lnL>
                      <a:noFill/>
                    </a:lnL>
                    <a:lnR>
                      <a:noFill/>
                    </a:lnR>
                    <a:lnT>
                      <a:noFill/>
                    </a:lnT>
                    <a:lnB>
                      <a:noFill/>
                    </a:lnB>
                  </a:tcPr>
                </a:tc>
                <a:tc hMerge="1">
                  <a:txBody>
                    <a:bodyPr/>
                    <a:lstStyle/>
                    <a:p>
                      <a:endParaRPr lang="es-ES"/>
                    </a:p>
                  </a:txBody>
                  <a:tcPr/>
                </a:tc>
                <a:tc>
                  <a:txBody>
                    <a:bodyPr/>
                    <a:lstStyle/>
                    <a:p>
                      <a:r>
                        <a:rPr lang="es-ES" b="1" dirty="0">
                          <a:solidFill>
                            <a:schemeClr val="tx1"/>
                          </a:solidFill>
                        </a:rPr>
                        <a:t>Ganador</a:t>
                      </a:r>
                      <a:endParaRPr lang="es-ES" dirty="0">
                        <a:solidFill>
                          <a:schemeClr val="tx1"/>
                        </a:solidFill>
                      </a:endParaRPr>
                    </a:p>
                  </a:txBody>
                  <a:tcPr anchor="ctr">
                    <a:lnL>
                      <a:noFill/>
                    </a:lnL>
                    <a:lnR>
                      <a:noFill/>
                    </a:lnR>
                    <a:lnT>
                      <a:noFill/>
                    </a:lnT>
                    <a:lnB>
                      <a:noFill/>
                    </a:lnB>
                  </a:tcPr>
                </a:tc>
              </a:tr>
            </a:tbl>
          </a:graphicData>
        </a:graphic>
      </p:graphicFrame>
      <p:sp>
        <p:nvSpPr>
          <p:cNvPr id="60446" name="Rectangle 1"/>
          <p:cNvSpPr>
            <a:spLocks noChangeArrowheads="1"/>
          </p:cNvSpPr>
          <p:nvPr/>
        </p:nvSpPr>
        <p:spPr bwMode="auto">
          <a:xfrm>
            <a:off x="1714500" y="1500188"/>
            <a:ext cx="1058863" cy="738187"/>
          </a:xfrm>
          <a:prstGeom prst="rect">
            <a:avLst/>
          </a:prstGeom>
          <a:noFill/>
          <a:ln w="9525">
            <a:noFill/>
            <a:miter lim="800000"/>
            <a:headEnd/>
            <a:tailEnd/>
          </a:ln>
        </p:spPr>
        <p:txBody>
          <a:bodyPr wrap="none" anchor="ctr">
            <a:spAutoFit/>
          </a:bodyPr>
          <a:lstStyle/>
          <a:p>
            <a:r>
              <a:rPr lang="es-ES" sz="2400" b="1"/>
              <a:t>Óscar</a:t>
            </a:r>
          </a:p>
          <a:p>
            <a:pPr eaLnBrk="0" hangingPunct="0"/>
            <a:endParaRPr lang="es-ES"/>
          </a:p>
        </p:txBody>
      </p:sp>
    </p:spTree>
  </p:cSld>
  <p:clrMapOvr>
    <a:masterClrMapping/>
  </p:clrMapOvr>
  <p:transition spd="slow" advClick="0" advTm="2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MV5BMTgzMjc0MTkyOF5BMl5BanBnXkFtZTcwNDE2MTcyNA@@__V1__SX958_SY558_.jpg"/>
          <p:cNvPicPr>
            <a:picLocks noChangeAspect="1" noChangeArrowheads="1"/>
          </p:cNvPicPr>
          <p:nvPr/>
        </p:nvPicPr>
        <p:blipFill>
          <a:blip r:embed="rId2"/>
          <a:srcRect/>
          <a:stretch>
            <a:fillRect/>
          </a:stretch>
        </p:blipFill>
        <p:spPr bwMode="auto">
          <a:xfrm>
            <a:off x="0" y="0"/>
            <a:ext cx="10237788"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16385" name="Picture 1" descr="C:\Documents and Settings\Dell\Escritorio\MV5BMTUwNTgyNjE1MV5BMl5BanBnXkFtZTcwMzc5NjYzNA@@__V1__SX958_SY558_.jpg"/>
          <p:cNvPicPr>
            <a:picLocks noChangeAspect="1" noChangeArrowheads="1"/>
          </p:cNvPicPr>
          <p:nvPr/>
        </p:nvPicPr>
        <p:blipFill>
          <a:blip r:embed="rId4"/>
          <a:srcRect/>
          <a:stretch>
            <a:fillRect/>
          </a:stretch>
        </p:blipFill>
        <p:spPr bwMode="auto">
          <a:xfrm>
            <a:off x="2000232" y="0"/>
            <a:ext cx="4572032" cy="6913806"/>
          </a:xfrm>
          <a:prstGeom prst="plaque">
            <a:avLst/>
          </a:prstGeom>
          <a:noFill/>
        </p:spPr>
      </p:pic>
    </p:spTree>
  </p:cSld>
  <p:clrMapOvr>
    <a:masterClrMapping/>
  </p:clrMapOvr>
  <p:transition spd="slow" advClick="0" advTm="5000">
    <p:plus/>
    <p:sndAc>
      <p:stSnd>
        <p:snd r:embed="rId2" name="Clayderman-My-W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descr="C:\Documents and Settings\Dell\Escritorio\MV5BMTMzODI3NjYzMl5BMl5BanBnXkFtZTcwMTQxODg0NA@@__V1__SX958_SY558_.jpg"/>
          <p:cNvPicPr>
            <a:picLocks noChangeAspect="1" noChangeArrowheads="1"/>
          </p:cNvPicPr>
          <p:nvPr/>
        </p:nvPicPr>
        <p:blipFill>
          <a:blip r:embed="rId2"/>
          <a:srcRect/>
          <a:stretch>
            <a:fillRect/>
          </a:stretch>
        </p:blipFill>
        <p:spPr bwMode="auto">
          <a:xfrm>
            <a:off x="0" y="0"/>
            <a:ext cx="10102850"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1" descr="C:\Documents and Settings\Dell\Escritorio\MV5BMTU0NDMzNTI4M15BMl5BanBnXkFtZTcwNDQxODg0NA@@__V1__SX958_SY558_.jpg"/>
          <p:cNvPicPr>
            <a:picLocks noChangeAspect="1" noChangeArrowheads="1"/>
          </p:cNvPicPr>
          <p:nvPr/>
        </p:nvPicPr>
        <p:blipFill>
          <a:blip r:embed="rId2"/>
          <a:srcRect/>
          <a:stretch>
            <a:fillRect/>
          </a:stretch>
        </p:blipFill>
        <p:spPr bwMode="auto">
          <a:xfrm>
            <a:off x="0" y="0"/>
            <a:ext cx="9294813"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Mickey-Rooney-Breakfast-At-Tiffanys.jpg"/>
          <p:cNvPicPr>
            <a:picLocks noChangeAspect="1" noChangeArrowheads="1"/>
          </p:cNvPicPr>
          <p:nvPr/>
        </p:nvPicPr>
        <p:blipFill>
          <a:blip r:embed="rId2"/>
          <a:srcRect/>
          <a:stretch>
            <a:fillRect/>
          </a:stretch>
        </p:blipFill>
        <p:spPr bwMode="auto">
          <a:xfrm>
            <a:off x="-642938" y="0"/>
            <a:ext cx="10768013"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MV5BMTM5MzM3Mjg2OV5BMl5BanBnXkFtZTcwNzMxODg0NA@@__V1__SX958_SY558_.jpg"/>
          <p:cNvPicPr>
            <a:picLocks noChangeAspect="1" noChangeArrowheads="1"/>
          </p:cNvPicPr>
          <p:nvPr/>
        </p:nvPicPr>
        <p:blipFill>
          <a:blip r:embed="rId2"/>
          <a:srcRect/>
          <a:stretch>
            <a:fillRect/>
          </a:stretch>
        </p:blipFill>
        <p:spPr bwMode="auto">
          <a:xfrm>
            <a:off x="0" y="0"/>
            <a:ext cx="9210675"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6145" name="Picture 1" descr="C:\Documents and Settings\Dell\Escritorio\MV5BMTMwNjUwMDkxOV5BMl5BanBnXkFtZTcwODQxODg0NA@@__V1__SX958_SY558_.jpg"/>
          <p:cNvPicPr>
            <a:picLocks noChangeAspect="1" noChangeArrowheads="1"/>
          </p:cNvPicPr>
          <p:nvPr/>
        </p:nvPicPr>
        <p:blipFill>
          <a:blip r:embed="rId3"/>
          <a:srcRect/>
          <a:stretch>
            <a:fillRect/>
          </a:stretch>
        </p:blipFill>
        <p:spPr bwMode="auto">
          <a:xfrm>
            <a:off x="1857356" y="0"/>
            <a:ext cx="5357850" cy="7067802"/>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4" descr="C:\Documents and Settings\Dell\Escritorio\MV5BMTkxNjUzNjg1OF5BMl5BanBnXkFtZTYwMDY1NjI2__V1__SX958_SY558_.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54274" name="Picture 2" descr="C:\Documents and Settings\Dell\Escritorio\MV5BMTY1NTM1Mjc4Nl5BMl5BanBnXkFtZTcwNDIyMTMyNw@@__V1__SX958_SY558_.jpg"/>
          <p:cNvPicPr>
            <a:picLocks noChangeAspect="1" noChangeArrowheads="1"/>
          </p:cNvPicPr>
          <p:nvPr/>
        </p:nvPicPr>
        <p:blipFill>
          <a:blip r:embed="rId3"/>
          <a:srcRect/>
          <a:stretch>
            <a:fillRect/>
          </a:stretch>
        </p:blipFill>
        <p:spPr bwMode="auto">
          <a:xfrm>
            <a:off x="1643042" y="-133811"/>
            <a:ext cx="5500726" cy="6991811"/>
          </a:xfrm>
          <a:prstGeom prst="flowChartMagneticDisk">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Dell\Escritorio\MV5BMTUyNzE3MTcxOV5BMl5BanBnXkFtZTcwMjMxNDExNQ@@__V1__SX958_SY558_.jpg"/>
          <p:cNvPicPr>
            <a:picLocks noChangeAspect="1" noChangeArrowheads="1"/>
          </p:cNvPicPr>
          <p:nvPr/>
        </p:nvPicPr>
        <p:blipFill>
          <a:blip r:embed="rId2"/>
          <a:srcRect/>
          <a:stretch>
            <a:fillRect/>
          </a:stretch>
        </p:blipFill>
        <p:spPr bwMode="auto">
          <a:xfrm>
            <a:off x="-357188" y="0"/>
            <a:ext cx="10287001"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MV5BMTY5NjAyOTA2Ml5BMl5BanBnXkFtZTcwNjc5NjgyMw@@__V1__SX958_SY558_.jpg"/>
          <p:cNvPicPr>
            <a:picLocks noChangeAspect="1" noChangeArrowheads="1"/>
          </p:cNvPicPr>
          <p:nvPr/>
        </p:nvPicPr>
        <p:blipFill>
          <a:blip r:embed="rId2"/>
          <a:srcRect/>
          <a:stretch>
            <a:fillRect/>
          </a:stretch>
        </p:blipFill>
        <p:spPr bwMode="auto">
          <a:xfrm>
            <a:off x="0" y="0"/>
            <a:ext cx="9156700"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5121" name="Picture 1" descr="C:\Documents and Settings\Dell\Escritorio\MV5BMjk4NTM3MDEwMl5BMl5BanBnXkFtZTcwMTIwNTQ0NA@@__V1__SX958_SY558_.jpg"/>
          <p:cNvPicPr>
            <a:picLocks noChangeAspect="1" noChangeArrowheads="1"/>
          </p:cNvPicPr>
          <p:nvPr/>
        </p:nvPicPr>
        <p:blipFill>
          <a:blip r:embed="rId3"/>
          <a:srcRect/>
          <a:stretch>
            <a:fillRect/>
          </a:stretch>
        </p:blipFill>
        <p:spPr bwMode="auto">
          <a:xfrm>
            <a:off x="1928793" y="0"/>
            <a:ext cx="4793225" cy="6858000"/>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MV5BMjIwNzExOTQ1N15BMl5BanBnXkFtZTcwNDI2MTcyNA@@__V1__SX958_SY558_.jpg"/>
          <p:cNvPicPr>
            <a:picLocks noChangeAspect="1" noChangeArrowheads="1"/>
          </p:cNvPicPr>
          <p:nvPr/>
        </p:nvPicPr>
        <p:blipFill>
          <a:blip r:embed="rId2"/>
          <a:srcRect/>
          <a:stretch>
            <a:fillRect/>
          </a:stretch>
        </p:blipFill>
        <p:spPr bwMode="auto">
          <a:xfrm>
            <a:off x="0" y="0"/>
            <a:ext cx="9144000" cy="7227888"/>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4097" name="Picture 1" descr="C:\Documents and Settings\Dell\Escritorio\1016-mickey-rooney-tmz-3.jpg"/>
          <p:cNvPicPr>
            <a:picLocks noChangeAspect="1" noChangeArrowheads="1"/>
          </p:cNvPicPr>
          <p:nvPr/>
        </p:nvPicPr>
        <p:blipFill>
          <a:blip r:embed="rId3"/>
          <a:srcRect b="4787"/>
          <a:stretch>
            <a:fillRect/>
          </a:stretch>
        </p:blipFill>
        <p:spPr bwMode="auto">
          <a:xfrm>
            <a:off x="1285852" y="642918"/>
            <a:ext cx="6672814" cy="5429264"/>
          </a:xfrm>
          <a:prstGeom prst="flowChartMagneticDrum">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Documents and Settings\Dell\Escritorio\MV5BODQ1ODY1OTQyNV5BMl5BanBnXkFtZTcwMDQ3ODcxMw@@__V1__SX958_SY558_.jpg"/>
          <p:cNvPicPr>
            <a:picLocks noChangeAspect="1" noChangeArrowheads="1"/>
          </p:cNvPicPr>
          <p:nvPr/>
        </p:nvPicPr>
        <p:blipFill>
          <a:blip r:embed="rId2"/>
          <a:srcRect/>
          <a:stretch>
            <a:fillRect/>
          </a:stretch>
        </p:blipFill>
        <p:spPr bwMode="auto">
          <a:xfrm>
            <a:off x="0" y="0"/>
            <a:ext cx="9796463"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76803" name="Picture 2" descr="C:\Documents and Settings\Dell\Escritorio\MV5BMTU0OTEwOTIwNV5BMl5BanBnXkFtZTcwODcxMTIyNw@@__V1__SX958_SY558_.jpg"/>
          <p:cNvPicPr>
            <a:picLocks noChangeAspect="1" noChangeArrowheads="1"/>
          </p:cNvPicPr>
          <p:nvPr/>
        </p:nvPicPr>
        <p:blipFill>
          <a:blip r:embed="rId3"/>
          <a:srcRect/>
          <a:stretch>
            <a:fillRect/>
          </a:stretch>
        </p:blipFill>
        <p:spPr bwMode="auto">
          <a:xfrm>
            <a:off x="1714500" y="214313"/>
            <a:ext cx="4929188" cy="630872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77827" name="Picture 2" descr="C:\Documents and Settings\Dell\Escritorio\MV5BMTU4NzExODk1N15BMl5BanBnXkFtZTcwMjk4OTY2Nw@@__V1__SX958_SY558_.jpg"/>
          <p:cNvPicPr>
            <a:picLocks noChangeAspect="1" noChangeArrowheads="1"/>
          </p:cNvPicPr>
          <p:nvPr/>
        </p:nvPicPr>
        <p:blipFill>
          <a:blip r:embed="rId3"/>
          <a:srcRect/>
          <a:stretch>
            <a:fillRect/>
          </a:stretch>
        </p:blipFill>
        <p:spPr bwMode="auto">
          <a:xfrm>
            <a:off x="285750" y="428625"/>
            <a:ext cx="3533775" cy="5314950"/>
          </a:xfrm>
          <a:prstGeom prst="rect">
            <a:avLst/>
          </a:prstGeom>
          <a:noFill/>
          <a:ln w="9525">
            <a:noFill/>
            <a:miter lim="800000"/>
            <a:headEnd/>
            <a:tailEnd/>
          </a:ln>
        </p:spPr>
      </p:pic>
      <p:pic>
        <p:nvPicPr>
          <p:cNvPr id="77828" name="Picture 1" descr="C:\Documents and Settings\Dell\Escritorio\338px-Mickey_Rooney_2_Allan_Warren.jpg"/>
          <p:cNvPicPr>
            <a:picLocks noChangeAspect="1" noChangeArrowheads="1"/>
          </p:cNvPicPr>
          <p:nvPr/>
        </p:nvPicPr>
        <p:blipFill>
          <a:blip r:embed="rId4"/>
          <a:srcRect/>
          <a:stretch>
            <a:fillRect/>
          </a:stretch>
        </p:blipFill>
        <p:spPr bwMode="auto">
          <a:xfrm>
            <a:off x="5072063" y="642938"/>
            <a:ext cx="3338512" cy="5935662"/>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MV5BMjIxODA0NDQxNV5BMl5BanBnXkFtZTcwNjcxMTIyNw@@__V1__SX958_SY558_.jpg"/>
          <p:cNvPicPr>
            <a:picLocks noChangeAspect="1" noChangeArrowheads="1"/>
          </p:cNvPicPr>
          <p:nvPr/>
        </p:nvPicPr>
        <p:blipFill>
          <a:blip r:embed="rId2"/>
          <a:srcRect/>
          <a:stretch>
            <a:fillRect/>
          </a:stretch>
        </p:blipFill>
        <p:spPr bwMode="auto">
          <a:xfrm>
            <a:off x="0" y="0"/>
            <a:ext cx="9144000" cy="706755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MV5BMjI2NjY2NTQwM15BMl5BanBnXkFtZTgwODY3MTEzMTE@__V1__SX958_SY558_.jpg"/>
          <p:cNvPicPr>
            <a:picLocks noChangeAspect="1" noChangeArrowheads="1"/>
          </p:cNvPicPr>
          <p:nvPr/>
        </p:nvPicPr>
        <p:blipFill>
          <a:blip r:embed="rId2"/>
          <a:srcRect/>
          <a:stretch>
            <a:fillRect/>
          </a:stretch>
        </p:blipFill>
        <p:spPr bwMode="auto">
          <a:xfrm>
            <a:off x="0" y="0"/>
            <a:ext cx="9128125"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1" descr="C:\Documents and Settings\Dell\Escritorio\image.jpg"/>
          <p:cNvPicPr>
            <a:picLocks noChangeAspect="1" noChangeArrowheads="1"/>
          </p:cNvPicPr>
          <p:nvPr/>
        </p:nvPicPr>
        <p:blipFill>
          <a:blip r:embed="rId2"/>
          <a:srcRect/>
          <a:stretch>
            <a:fillRect/>
          </a:stretch>
        </p:blipFill>
        <p:spPr bwMode="auto">
          <a:xfrm>
            <a:off x="0" y="0"/>
            <a:ext cx="9137650" cy="6858000"/>
          </a:xfrm>
          <a:prstGeom prst="rect">
            <a:avLst/>
          </a:prstGeom>
          <a:noFill/>
          <a:ln w="9525">
            <a:noFill/>
            <a:miter lim="800000"/>
            <a:headEnd/>
            <a:tailEnd/>
          </a:ln>
        </p:spPr>
      </p:pic>
      <p:sp>
        <p:nvSpPr>
          <p:cNvPr id="80899" name="2 Rectángulo"/>
          <p:cNvSpPr>
            <a:spLocks noChangeArrowheads="1"/>
          </p:cNvSpPr>
          <p:nvPr/>
        </p:nvSpPr>
        <p:spPr bwMode="auto">
          <a:xfrm>
            <a:off x="357188" y="285750"/>
            <a:ext cx="4857750" cy="1477963"/>
          </a:xfrm>
          <a:prstGeom prst="rect">
            <a:avLst/>
          </a:prstGeom>
          <a:noFill/>
          <a:ln w="9525">
            <a:noFill/>
            <a:miter lim="800000"/>
            <a:headEnd/>
            <a:tailEnd/>
          </a:ln>
        </p:spPr>
        <p:txBody>
          <a:bodyPr>
            <a:spAutoFit/>
          </a:bodyPr>
          <a:lstStyle/>
          <a:p>
            <a:r>
              <a:rPr lang="es-ES" b="1" i="1">
                <a:solidFill>
                  <a:srgbClr val="FF0000"/>
                </a:solidFill>
              </a:rPr>
              <a:t>Mickey Rooney se declaró en quiebra en 1996 porque debía más de 1,75 millones de dólares al IRS, el organismo del gobierno de Estados Unidos responsable de la recaudación de impuestos.</a:t>
            </a:r>
          </a:p>
        </p:txBody>
      </p:sp>
    </p:spTree>
  </p:cSld>
  <p:clrMapOvr>
    <a:masterClrMapping/>
  </p:clrMapOvr>
  <p:transition spd="slow" advClick="0" advTm="25000">
    <p:plus/>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1" descr="C:\Documents and Settings\Dell\Escritorio\alg-court-rooney2-jpg.jpg"/>
          <p:cNvPicPr>
            <a:picLocks noChangeAspect="1" noChangeArrowheads="1"/>
          </p:cNvPicPr>
          <p:nvPr/>
        </p:nvPicPr>
        <p:blipFill>
          <a:blip r:embed="rId2"/>
          <a:srcRect/>
          <a:stretch>
            <a:fillRect/>
          </a:stretch>
        </p:blipFill>
        <p:spPr bwMode="auto">
          <a:xfrm>
            <a:off x="0" y="0"/>
            <a:ext cx="9134475"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4444.jpg"/>
          <p:cNvPicPr>
            <a:picLocks noChangeAspect="1" noChangeArrowheads="1"/>
          </p:cNvPicPr>
          <p:nvPr/>
        </p:nvPicPr>
        <p:blipFill>
          <a:blip r:embed="rId2"/>
          <a:srcRect/>
          <a:stretch>
            <a:fillRect/>
          </a:stretch>
        </p:blipFill>
        <p:spPr bwMode="auto">
          <a:xfrm>
            <a:off x="0" y="0"/>
            <a:ext cx="9144000" cy="6862763"/>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Documents and Settings\Dell\Escritorio\MV5BMjExODI2MzQ0Nl5BMl5BanBnXkFtZTcwNjM2ODczOQ@@__V1__SX958_SY558_.jpg"/>
          <p:cNvPicPr>
            <a:picLocks noChangeAspect="1" noChangeArrowheads="1"/>
          </p:cNvPicPr>
          <p:nvPr/>
        </p:nvPicPr>
        <p:blipFill>
          <a:blip r:embed="rId2"/>
          <a:srcRect/>
          <a:stretch>
            <a:fillRect/>
          </a:stretch>
        </p:blipFill>
        <p:spPr bwMode="auto">
          <a:xfrm>
            <a:off x="0" y="0"/>
            <a:ext cx="9144000" cy="6854825"/>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41986" name="Picture 2" descr="C:\Documents and Settings\Dell\Escritorio\MV5BMTQ3NzgyOTk2NF5BMl5BanBnXkFtZTcwODI1OTQwNw@@__V1__SX958_SY558_.jpg"/>
          <p:cNvPicPr>
            <a:picLocks noChangeAspect="1" noChangeArrowheads="1"/>
          </p:cNvPicPr>
          <p:nvPr/>
        </p:nvPicPr>
        <p:blipFill>
          <a:blip r:embed="rId3"/>
          <a:srcRect/>
          <a:stretch>
            <a:fillRect/>
          </a:stretch>
        </p:blipFill>
        <p:spPr bwMode="auto">
          <a:xfrm>
            <a:off x="2000232" y="214290"/>
            <a:ext cx="4786346" cy="6435618"/>
          </a:xfrm>
          <a:prstGeom prst="snip2SameRect">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46082" name="Picture 2" descr="C:\Documents and Settings\Dell\Escritorio\MV5BMTYyMTYyODUyOV5BMl5BanBnXkFtZTcwMzE4ODAxNQ@@__V1__SX958_SY558_.jpg"/>
          <p:cNvPicPr>
            <a:picLocks noChangeAspect="1" noChangeArrowheads="1"/>
          </p:cNvPicPr>
          <p:nvPr/>
        </p:nvPicPr>
        <p:blipFill>
          <a:blip r:embed="rId3"/>
          <a:srcRect/>
          <a:stretch>
            <a:fillRect/>
          </a:stretch>
        </p:blipFill>
        <p:spPr bwMode="auto">
          <a:xfrm>
            <a:off x="2214546" y="0"/>
            <a:ext cx="4786346" cy="6883456"/>
          </a:xfrm>
          <a:prstGeom prst="flowChartMagneticDisk">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Dell\Escritorio\MV5BMTc2MTYwOTA5MV5BMl5BanBnXkFtZTgwMjY3MTEzMTE@__V1__SX958_SY558_.jpg"/>
          <p:cNvPicPr>
            <a:picLocks noChangeAspect="1" noChangeArrowheads="1"/>
          </p:cNvPicPr>
          <p:nvPr/>
        </p:nvPicPr>
        <p:blipFill>
          <a:blip r:embed="rId3"/>
          <a:srcRect/>
          <a:stretch>
            <a:fillRect/>
          </a:stretch>
        </p:blipFill>
        <p:spPr bwMode="auto">
          <a:xfrm>
            <a:off x="2071670" y="357166"/>
            <a:ext cx="4429156" cy="6132679"/>
          </a:xfrm>
          <a:prstGeom prst="flowChartMagneticDisk">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Documents and Settings\Dell\Escritorio\MV5BMjA5MDk2MTc3NF5BMl5BanBnXkFtZTYwODIzNjI1__V1__SX958_SY558_.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89091" name="Picture 2" descr="C:\Documents and Settings\Dell\Escritorio\MV5BMTkwOTk3NDE0Ml5BMl5BanBnXkFtZTYwMTc0ODc0__V1__SX958_SY558_.jpg"/>
          <p:cNvPicPr>
            <a:picLocks noChangeAspect="1" noChangeArrowheads="1"/>
          </p:cNvPicPr>
          <p:nvPr/>
        </p:nvPicPr>
        <p:blipFill>
          <a:blip r:embed="rId3"/>
          <a:srcRect/>
          <a:stretch>
            <a:fillRect/>
          </a:stretch>
        </p:blipFill>
        <p:spPr bwMode="auto">
          <a:xfrm>
            <a:off x="642938" y="357188"/>
            <a:ext cx="4071937" cy="6100762"/>
          </a:xfrm>
          <a:prstGeom prst="rect">
            <a:avLst/>
          </a:prstGeom>
          <a:noFill/>
          <a:ln w="9525">
            <a:noFill/>
            <a:miter lim="800000"/>
            <a:headEnd/>
            <a:tailEnd/>
          </a:ln>
        </p:spPr>
      </p:pic>
      <p:pic>
        <p:nvPicPr>
          <p:cNvPr id="89092" name="Picture 2" descr="C:\Documents and Settings\Dell\Escritorio\MV5BMjA3ODExNjI5Ml5BMl5BanBnXkFtZTcwODk4NTAxNQ@@__V1__SX958_SY558_.jpg"/>
          <p:cNvPicPr>
            <a:picLocks noChangeAspect="1" noChangeArrowheads="1"/>
          </p:cNvPicPr>
          <p:nvPr/>
        </p:nvPicPr>
        <p:blipFill>
          <a:blip r:embed="rId4"/>
          <a:srcRect/>
          <a:stretch>
            <a:fillRect/>
          </a:stretch>
        </p:blipFill>
        <p:spPr bwMode="auto">
          <a:xfrm>
            <a:off x="5214938" y="928688"/>
            <a:ext cx="3533775" cy="531495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3" descr="C:\Documents and Settings\Dell\Escritorio\MV5BMTY0MjcwODcyM15BMl5BanBnXkFtZTYwNDYxMDM2__V1__SX958_SY558_.jpg"/>
          <p:cNvPicPr>
            <a:picLocks noChangeAspect="1" noChangeArrowheads="1"/>
          </p:cNvPicPr>
          <p:nvPr/>
        </p:nvPicPr>
        <p:blipFill>
          <a:blip r:embed="rId2"/>
          <a:srcRect/>
          <a:stretch>
            <a:fillRect/>
          </a:stretch>
        </p:blipFill>
        <p:spPr bwMode="auto">
          <a:xfrm>
            <a:off x="0" y="0"/>
            <a:ext cx="9275763" cy="6858000"/>
          </a:xfrm>
          <a:prstGeom prst="rect">
            <a:avLst/>
          </a:prstGeom>
          <a:noFill/>
          <a:ln w="9525">
            <a:noFill/>
            <a:miter lim="800000"/>
            <a:headEnd/>
            <a:tailEnd/>
          </a:ln>
        </p:spPr>
      </p:pic>
    </p:spTree>
  </p:cSld>
  <p:clrMapOvr>
    <a:masterClrMapping/>
  </p:clrMapOvr>
  <p:transition spd="slow" advClick="0" advTm="5000">
    <p:plus/>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19050"/>
            <a:ext cx="9144000" cy="6877050"/>
          </a:xfrm>
          <a:prstGeom prst="rect">
            <a:avLst/>
          </a:prstGeom>
          <a:noFill/>
          <a:ln w="9525">
            <a:noFill/>
            <a:miter lim="800000"/>
            <a:headEnd/>
            <a:tailEnd/>
          </a:ln>
        </p:spPr>
      </p:pic>
      <p:pic>
        <p:nvPicPr>
          <p:cNvPr id="66562" name="Picture 2" descr="C:\Documents and Settings\Dell\Escritorio\Mickey-Rooney-9463300-1-402.jpg"/>
          <p:cNvPicPr>
            <a:picLocks noChangeAspect="1" noChangeArrowheads="1"/>
          </p:cNvPicPr>
          <p:nvPr/>
        </p:nvPicPr>
        <p:blipFill>
          <a:blip r:embed="rId3" cstate="print"/>
          <a:srcRect/>
          <a:stretch>
            <a:fillRect/>
          </a:stretch>
        </p:blipFill>
        <p:spPr bwMode="auto">
          <a:xfrm>
            <a:off x="1071538" y="0"/>
            <a:ext cx="6858000" cy="6858000"/>
          </a:xfrm>
          <a:prstGeom prst="ellipse">
            <a:avLst/>
          </a:prstGeom>
          <a:noFill/>
        </p:spPr>
      </p:pic>
    </p:spTree>
  </p:cSld>
  <p:clrMapOvr>
    <a:masterClrMapping/>
  </p:clrMapOvr>
  <p:transition spd="slow"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1" descr="C:\Documents and Settings\Dell\Escritorio\silent-night-deadly-night-5-the-toy-maker-mickey-rooney-santa.jpg"/>
          <p:cNvPicPr>
            <a:picLocks noChangeAspect="1" noChangeArrowheads="1"/>
          </p:cNvPicPr>
          <p:nvPr/>
        </p:nvPicPr>
        <p:blipFill>
          <a:blip r:embed="rId2"/>
          <a:srcRect/>
          <a:stretch>
            <a:fillRect/>
          </a:stretch>
        </p:blipFill>
        <p:spPr bwMode="auto">
          <a:xfrm>
            <a:off x="0" y="0"/>
            <a:ext cx="9105900" cy="6858000"/>
          </a:xfrm>
          <a:prstGeom prst="rect">
            <a:avLst/>
          </a:prstGeom>
          <a:noFill/>
          <a:ln w="9525">
            <a:noFill/>
            <a:miter lim="800000"/>
            <a:headEnd/>
            <a:tailEnd/>
          </a:ln>
        </p:spPr>
      </p:pic>
      <p:sp>
        <p:nvSpPr>
          <p:cNvPr id="6" name="5 Rectángulo"/>
          <p:cNvSpPr/>
          <p:nvPr/>
        </p:nvSpPr>
        <p:spPr>
          <a:xfrm>
            <a:off x="-285784" y="428604"/>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92164"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92165"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92166"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92167"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92168"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1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ICKEY ROONEY">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MICKEY ROONEY</Template>
  <TotalTime>1</TotalTime>
  <Words>318</Words>
  <Application>Microsoft Office PowerPoint</Application>
  <PresentationFormat>Presentación en pantalla (4:3)</PresentationFormat>
  <Paragraphs>74</Paragraphs>
  <Slides>90</Slides>
  <Notes>0</Notes>
  <HiddenSlides>0</HiddenSlides>
  <MMClips>0</MMClips>
  <ScaleCrop>false</ScaleCrop>
  <HeadingPairs>
    <vt:vector size="4" baseType="variant">
      <vt:variant>
        <vt:lpstr>Tema</vt:lpstr>
      </vt:variant>
      <vt:variant>
        <vt:i4>2</vt:i4>
      </vt:variant>
      <vt:variant>
        <vt:lpstr>Títulos de diapositiva</vt:lpstr>
      </vt:variant>
      <vt:variant>
        <vt:i4>90</vt:i4>
      </vt:variant>
    </vt:vector>
  </HeadingPairs>
  <TitlesOfParts>
    <vt:vector size="92" baseType="lpstr">
      <vt:lpstr>MICKEY ROONEY</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2014-04-07T18:48:28Z</dcterms:created>
  <dcterms:modified xsi:type="dcterms:W3CDTF">2014-04-07T18:50:13Z</dcterms:modified>
</cp:coreProperties>
</file>