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85" r:id="rId4"/>
    <p:sldId id="274" r:id="rId5"/>
    <p:sldId id="256" r:id="rId6"/>
    <p:sldId id="284" r:id="rId7"/>
    <p:sldId id="310" r:id="rId8"/>
    <p:sldId id="312" r:id="rId9"/>
    <p:sldId id="278" r:id="rId10"/>
    <p:sldId id="283" r:id="rId11"/>
    <p:sldId id="276" r:id="rId12"/>
    <p:sldId id="277" r:id="rId13"/>
    <p:sldId id="270" r:id="rId14"/>
    <p:sldId id="296" r:id="rId15"/>
    <p:sldId id="305" r:id="rId16"/>
    <p:sldId id="272" r:id="rId17"/>
    <p:sldId id="271" r:id="rId18"/>
    <p:sldId id="258" r:id="rId19"/>
    <p:sldId id="259" r:id="rId20"/>
    <p:sldId id="281" r:id="rId21"/>
    <p:sldId id="269" r:id="rId22"/>
    <p:sldId id="297" r:id="rId23"/>
    <p:sldId id="304" r:id="rId24"/>
    <p:sldId id="260" r:id="rId25"/>
    <p:sldId id="280" r:id="rId26"/>
    <p:sldId id="282" r:id="rId27"/>
    <p:sldId id="261" r:id="rId28"/>
    <p:sldId id="295" r:id="rId29"/>
    <p:sldId id="298" r:id="rId30"/>
    <p:sldId id="299" r:id="rId31"/>
    <p:sldId id="313" r:id="rId32"/>
    <p:sldId id="300" r:id="rId33"/>
    <p:sldId id="301" r:id="rId34"/>
    <p:sldId id="279" r:id="rId35"/>
    <p:sldId id="263" r:id="rId36"/>
    <p:sldId id="267" r:id="rId37"/>
    <p:sldId id="268" r:id="rId38"/>
    <p:sldId id="294" r:id="rId39"/>
    <p:sldId id="266" r:id="rId40"/>
    <p:sldId id="302" r:id="rId41"/>
    <p:sldId id="303" r:id="rId42"/>
    <p:sldId id="264" r:id="rId43"/>
    <p:sldId id="306" r:id="rId44"/>
    <p:sldId id="307" r:id="rId45"/>
    <p:sldId id="265" r:id="rId46"/>
    <p:sldId id="308" r:id="rId47"/>
    <p:sldId id="309" r:id="rId48"/>
    <p:sldId id="262" r:id="rId49"/>
    <p:sldId id="291" r:id="rId50"/>
    <p:sldId id="286" r:id="rId51"/>
    <p:sldId id="314" r:id="rId52"/>
  </p:sldIdLst>
  <p:sldSz cx="110172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J4ibyiJBYpEH8kL9kssNg" hashData="1xD6o37N4+yd+U48jq9wHbuZUa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44" y="-882"/>
      </p:cViewPr>
      <p:guideLst>
        <p:guide orient="horz" pos="2160"/>
        <p:guide pos="347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6294" y="2130427"/>
            <a:ext cx="9364663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52588" y="3886200"/>
            <a:ext cx="7712076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0287" y="4406902"/>
            <a:ext cx="936466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70287" y="2906713"/>
            <a:ext cx="936466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0863" y="1600202"/>
            <a:ext cx="48659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00435" y="1600202"/>
            <a:ext cx="48659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0863" y="1535113"/>
            <a:ext cx="48678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863" y="2174875"/>
            <a:ext cx="48678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96611" y="1535113"/>
            <a:ext cx="486977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96611" y="2174875"/>
            <a:ext cx="486977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0863" y="273050"/>
            <a:ext cx="36246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07439" y="273052"/>
            <a:ext cx="61589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0863" y="1435102"/>
            <a:ext cx="36246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59459" y="4800600"/>
            <a:ext cx="661035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59459" y="612775"/>
            <a:ext cx="661035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59459" y="5367338"/>
            <a:ext cx="661035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87507" y="274640"/>
            <a:ext cx="247888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0863" y="274640"/>
            <a:ext cx="725302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6294" y="2130427"/>
            <a:ext cx="936466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52588" y="3886200"/>
            <a:ext cx="7712076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0863" y="274638"/>
            <a:ext cx="991552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0863" y="1600202"/>
            <a:ext cx="991552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0863" y="6356352"/>
            <a:ext cx="25706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2784E-E153-4CCD-93D5-2D29920CD97D}" type="datetimeFigureOut">
              <a:rPr lang="es-ES" smtClean="0"/>
              <a:pPr/>
              <a:t>25/04/2016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64228" y="6356352"/>
            <a:ext cx="3488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95696" y="6356352"/>
            <a:ext cx="25706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E9093-834F-4030-AE0F-CFB2ECA776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0863" y="6245225"/>
            <a:ext cx="257069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es/url?sa=i&amp;rct=j&amp;q=&amp;esrc=s&amp;source=images&amp;cd=&amp;cad=rja&amp;uact=8&amp;ved=0ahUKEwjlltz-s6nMAhUI5xoKHV9NAckQjRwIBw&amp;url=http://big5.chinaso.com/big5/shuhua.chinaso.com/shuhua_image_detail/20150602/1000200032782681433214730681825507_1.html&amp;bvm=bv.119745492,d.d2s&amp;psig=AFQjCNGmfs3_bnnPnpH8FE7mr0HTzYRQ2Q&amp;ust=1461660304236621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www.wradio.com.co/images/3113817_g_618360_img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031212" cy="6858000"/>
          </a:xfrm>
          <a:prstGeom prst="rect">
            <a:avLst/>
          </a:prstGeom>
          <a:noFill/>
        </p:spPr>
      </p:pic>
      <p:pic>
        <p:nvPicPr>
          <p:cNvPr id="15" name="Picture 2" descr="http://sonrieparavivirmejor.com/wp-content/uploads/2016/04/metamorfosis-proyecto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1592" y="0"/>
            <a:ext cx="11028843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6000" contrast="12000"/>
          </a:blip>
          <a:srcRect/>
          <a:stretch>
            <a:fillRect/>
          </a:stretch>
        </p:blipFill>
        <p:spPr bwMode="auto">
          <a:xfrm>
            <a:off x="1" y="0"/>
            <a:ext cx="110172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87066" y="3387074"/>
            <a:ext cx="6858000" cy="8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546320" y="3387074"/>
            <a:ext cx="6858000" cy="8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4" y="0"/>
            <a:ext cx="110172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4" y="6783313"/>
            <a:ext cx="110172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30628" y="5715016"/>
            <a:ext cx="691718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86054" y="4572017"/>
            <a:ext cx="324375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9469" y="2089624"/>
            <a:ext cx="9037652" cy="476837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Metamorphosis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lum contrast="92000"/>
          </a:blip>
          <a:srcRect/>
          <a:stretch>
            <a:fillRect/>
          </a:stretch>
        </p:blipFill>
        <p:spPr bwMode="auto">
          <a:xfrm>
            <a:off x="1540655" y="5786454"/>
            <a:ext cx="1848893" cy="7609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dissolve/>
    <p:sndAc>
      <p:stSnd loop="1">
        <p:snd r:embed="rId2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www.wradio.com.co/images/3113817_g_618360_img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31212" cy="6858000"/>
          </a:xfrm>
          <a:prstGeom prst="rect">
            <a:avLst/>
          </a:prstGeom>
          <a:noFill/>
        </p:spPr>
      </p:pic>
      <p:pic>
        <p:nvPicPr>
          <p:cNvPr id="15" name="Picture 2" descr="http://sonrieparavivirmejor.com/wp-content/uploads/2016/04/metamorfosis-proyecto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592" y="0"/>
            <a:ext cx="11028843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1" y="0"/>
            <a:ext cx="110172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7066" y="3387074"/>
            <a:ext cx="6858000" cy="8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46320" y="3387074"/>
            <a:ext cx="6858000" cy="8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10172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3"/>
            <a:ext cx="110172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86054" y="4572017"/>
            <a:ext cx="324375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820042" y="1357298"/>
            <a:ext cx="5594736" cy="476837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¿SERIAS  CAPAZ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 ENCONTRAR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  LA  MODELO?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16399" y="6072208"/>
            <a:ext cx="3252814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Agency FB" pitchFamily="34" charset="0"/>
              </a:rPr>
              <a:t>Pásalas tú cuando te parezca</a:t>
            </a:r>
            <a:endParaRPr lang="es-ES" sz="24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46000" contrast="8000"/>
          </a:blip>
          <a:srcRect/>
          <a:stretch>
            <a:fillRect/>
          </a:stretch>
        </p:blipFill>
        <p:spPr bwMode="auto">
          <a:xfrm>
            <a:off x="1" y="0"/>
            <a:ext cx="11017250" cy="7010400"/>
          </a:xfrm>
          <a:prstGeom prst="rect">
            <a:avLst/>
          </a:prstGeom>
          <a:noFill/>
        </p:spPr>
      </p:pic>
      <p:pic>
        <p:nvPicPr>
          <p:cNvPr id="30722" name="Picture 2" descr="http://www.wradio.com.co/images/3113817_g_618360_img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962" y="0"/>
            <a:ext cx="1103121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02471" y="5929332"/>
            <a:ext cx="2544286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Pásalas tú cuando te 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parezca,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Tomate el tiempo que quieras.</a:t>
            </a:r>
            <a:endParaRPr lang="es-ES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everstatic.com/imagenes/674xX/animados/hierba,-fondo-verde-200990.jpg"/>
          <p:cNvPicPr>
            <a:picLocks noChangeAspect="1" noChangeArrowheads="1"/>
          </p:cNvPicPr>
          <p:nvPr/>
        </p:nvPicPr>
        <p:blipFill>
          <a:blip r:embed="rId2"/>
          <a:srcRect t="6250" b="13541"/>
          <a:stretch>
            <a:fillRect/>
          </a:stretch>
        </p:blipFill>
        <p:spPr bwMode="auto">
          <a:xfrm>
            <a:off x="-70706" y="0"/>
            <a:ext cx="11087956" cy="721521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56803" y="2500307"/>
            <a:ext cx="6885791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atin typeface="Agency FB" pitchFamily="34" charset="0"/>
              </a:rPr>
              <a:t>Esta metamorfosis titulada Proyecto de Arte </a:t>
            </a:r>
            <a:r>
              <a:rPr lang="es-ES" sz="2800" dirty="0" err="1">
                <a:latin typeface="Agency FB" pitchFamily="34" charset="0"/>
              </a:rPr>
              <a:t>Inmersivo</a:t>
            </a:r>
            <a:r>
              <a:rPr lang="es-ES" sz="2800" dirty="0">
                <a:latin typeface="Agency FB" pitchFamily="34" charset="0"/>
              </a:rPr>
              <a:t>, los </a:t>
            </a:r>
            <a:r>
              <a:rPr lang="es-ES" sz="2800" dirty="0" err="1">
                <a:latin typeface="Agency FB" pitchFamily="34" charset="0"/>
              </a:rPr>
              <a:t>bodypainters</a:t>
            </a:r>
            <a:r>
              <a:rPr lang="es-ES" sz="2800" dirty="0">
                <a:latin typeface="Agency FB" pitchFamily="34" charset="0"/>
              </a:rPr>
              <a:t> </a:t>
            </a:r>
            <a:r>
              <a:rPr lang="es-ES" sz="2800" dirty="0" err="1">
                <a:latin typeface="Agency FB" pitchFamily="34" charset="0"/>
              </a:rPr>
              <a:t>Leonie</a:t>
            </a:r>
            <a:r>
              <a:rPr lang="es-ES" sz="2800" dirty="0">
                <a:latin typeface="Agency FB" pitchFamily="34" charset="0"/>
              </a:rPr>
              <a:t> </a:t>
            </a:r>
            <a:r>
              <a:rPr lang="es-ES" sz="2800" dirty="0" err="1">
                <a:latin typeface="Agency FB" pitchFamily="34" charset="0"/>
              </a:rPr>
              <a:t>Gené</a:t>
            </a:r>
            <a:r>
              <a:rPr lang="es-ES" sz="2800" dirty="0">
                <a:latin typeface="Agency FB" pitchFamily="34" charset="0"/>
              </a:rPr>
              <a:t> y </a:t>
            </a:r>
            <a:r>
              <a:rPr lang="es-ES" sz="2800" dirty="0" err="1">
                <a:latin typeface="Agency FB" pitchFamily="34" charset="0"/>
              </a:rPr>
              <a:t>Joerg</a:t>
            </a:r>
            <a:r>
              <a:rPr lang="es-ES" sz="2800" dirty="0">
                <a:latin typeface="Agency FB" pitchFamily="34" charset="0"/>
              </a:rPr>
              <a:t> </a:t>
            </a:r>
            <a:r>
              <a:rPr lang="es-ES" sz="2800" dirty="0" err="1">
                <a:latin typeface="Agency FB" pitchFamily="34" charset="0"/>
              </a:rPr>
              <a:t>Duesterwald</a:t>
            </a:r>
            <a:r>
              <a:rPr lang="es-ES" sz="2800" dirty="0">
                <a:latin typeface="Agency FB" pitchFamily="34" charset="0"/>
              </a:rPr>
              <a:t> colaboraron con los fotógrafos </a:t>
            </a:r>
            <a:r>
              <a:rPr lang="es-ES" sz="2800" dirty="0" err="1">
                <a:latin typeface="Agency FB" pitchFamily="34" charset="0"/>
              </a:rPr>
              <a:t>Laila</a:t>
            </a:r>
            <a:r>
              <a:rPr lang="es-ES" sz="2800" dirty="0">
                <a:latin typeface="Agency FB" pitchFamily="34" charset="0"/>
              </a:rPr>
              <a:t> </a:t>
            </a:r>
            <a:r>
              <a:rPr lang="es-ES" sz="2800" dirty="0" err="1">
                <a:latin typeface="Agency FB" pitchFamily="34" charset="0"/>
              </a:rPr>
              <a:t>Pregizer</a:t>
            </a:r>
            <a:r>
              <a:rPr lang="es-ES" sz="2800" dirty="0">
                <a:latin typeface="Agency FB" pitchFamily="34" charset="0"/>
              </a:rPr>
              <a:t> y </a:t>
            </a:r>
            <a:r>
              <a:rPr lang="es-ES" sz="2800" dirty="0" err="1">
                <a:latin typeface="Agency FB" pitchFamily="34" charset="0"/>
              </a:rPr>
              <a:t>Uwe</a:t>
            </a:r>
            <a:r>
              <a:rPr lang="es-ES" sz="2800" dirty="0">
                <a:latin typeface="Agency FB" pitchFamily="34" charset="0"/>
              </a:rPr>
              <a:t> </a:t>
            </a:r>
            <a:r>
              <a:rPr lang="es-ES" sz="2800" dirty="0" err="1">
                <a:latin typeface="Agency FB" pitchFamily="34" charset="0"/>
              </a:rPr>
              <a:t>Schmida</a:t>
            </a:r>
            <a:r>
              <a:rPr lang="es-ES" sz="2800" dirty="0">
                <a:latin typeface="Agency FB" pitchFamily="34" charset="0"/>
              </a:rPr>
              <a:t> con el fin de incorporar el cuerpo humano en diferentes paisajes naturales. Y como se puede ver en estas imágenes, sin duda hicieron un buen trabajo. 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1" y="0"/>
            <a:ext cx="11017250" cy="3643314"/>
          </a:xfrm>
          <a:prstGeom prst="rect">
            <a:avLst/>
          </a:prstGeom>
          <a:noFill/>
        </p:spPr>
      </p:pic>
      <p:pic>
        <p:nvPicPr>
          <p:cNvPr id="6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1" y="3643314"/>
            <a:ext cx="11017250" cy="35357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everstatic.com/imagenes/674xX/animados/hierba,-fondo-verde-200990.jpg"/>
          <p:cNvPicPr>
            <a:picLocks noChangeAspect="1" noChangeArrowheads="1"/>
          </p:cNvPicPr>
          <p:nvPr/>
        </p:nvPicPr>
        <p:blipFill>
          <a:blip r:embed="rId2"/>
          <a:srcRect t="6250" b="13541"/>
          <a:stretch>
            <a:fillRect/>
          </a:stretch>
        </p:blipFill>
        <p:spPr bwMode="auto">
          <a:xfrm>
            <a:off x="0" y="0"/>
            <a:ext cx="11087956" cy="721521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04943" y="1643050"/>
            <a:ext cx="981230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Agency FB" pitchFamily="34" charset="0"/>
              </a:rPr>
              <a:t/>
            </a:r>
            <a:br>
              <a:rPr lang="es-ES" sz="2800" dirty="0" smtClean="0">
                <a:latin typeface="Agency FB" pitchFamily="34" charset="0"/>
              </a:rPr>
            </a:br>
            <a:r>
              <a:rPr lang="es-ES" sz="2800" dirty="0">
                <a:latin typeface="Agency FB" pitchFamily="34" charset="0"/>
              </a:rPr>
              <a:t>El </a:t>
            </a:r>
            <a:r>
              <a:rPr lang="es-ES" sz="2800" dirty="0" err="1">
                <a:latin typeface="Agency FB" pitchFamily="34" charset="0"/>
              </a:rPr>
              <a:t>Photoshop</a:t>
            </a:r>
            <a:r>
              <a:rPr lang="es-ES" sz="2800" dirty="0">
                <a:latin typeface="Agency FB" pitchFamily="34" charset="0"/>
              </a:rPr>
              <a:t> no fue utilizado en el proceso y todos los modelos fueron pintados </a:t>
            </a:r>
            <a:r>
              <a:rPr lang="es-ES" sz="2800" dirty="0" smtClean="0">
                <a:latin typeface="Agency FB" pitchFamily="34" charset="0"/>
              </a:rPr>
              <a:t>en el </a:t>
            </a:r>
            <a:r>
              <a:rPr lang="es-ES" sz="2800" dirty="0">
                <a:latin typeface="Agency FB" pitchFamily="34" charset="0"/>
              </a:rPr>
              <a:t>lugar para crear una fusión perfecta entre el cuerpo y el fondo. “Su obra invita al espectador a ver la figura humana como parte de la naturaleza“, escribe una de las creadoras. “Estas imágenes nos animan a disfrutar de las curvas, formas y matices del cuerpo desnudo, así como nos gusta disfrutar de la elegante forma de un árbol, el suave ascenso de colina o los ángulos abruptos de una formación rocosa.” </a:t>
            </a:r>
          </a:p>
        </p:txBody>
      </p:sp>
      <p:pic>
        <p:nvPicPr>
          <p:cNvPr id="5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1" y="0"/>
            <a:ext cx="11017250" cy="3643314"/>
          </a:xfrm>
          <a:prstGeom prst="rect">
            <a:avLst/>
          </a:prstGeom>
          <a:noFill/>
        </p:spPr>
      </p:pic>
      <p:pic>
        <p:nvPicPr>
          <p:cNvPr id="6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1" y="3643314"/>
            <a:ext cx="11017250" cy="35357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AutoShape 2" descr="data:image/jpeg;base64,/9j/4AAQSkZJRgABAQAAAQABAAD/2wCEAAkGBxMTEhUTExQVFhUWGRoYGBcYGB8bHRoaGhgXGRoeGiAaHSggGR4lHRgYITEiJSkrLi4uGB8zODMtNygtLisBCgoKDg0OGxAQGy0lHx8tLS0tLS0tLS0tLS0tLS0tLS0tLS0tLS0tLS0tLS0tLS0tLS0tLS0tLS0tLS0tLS0tLf/AABEIALcBEwMBIgACEQEDEQH/xAAbAAACAwEBAQAAAAAAAAAAAAAEBQACAwYBB//EADwQAAIBAwMCBAQEBQMEAQUAAAECEQADIQQSMUFRBSJhcRMygZEGQqGxFMHR4fAjUmJDcoLxMwcVorLC/8QAGgEAAwEBAQEAAAAAAAAAAAAAAQIDAAQFBv/EACYRAAICAgIDAQACAgMAAAAAAAABAhEDIRIxBEFRE2GBItFCkaH/2gAMAwEAAhEDEQA/APkWnVWhQOYkmmAs2wIIB/z0pGt2tLbScE1Fwb9jB9+1b/KI/WhGszV7AVmhiRWuquomFH1Oay06AYsIEGI9qqtpY5ArxtQWwAPcCvGsjv7inCG6BwhOAQe4Boi6EMQVJ5iBS1B/y9qlwP0ikcbdmo2uwDwKguIBmMjtxWGn07sYUGT17U0Xw22uXck9h/ellKMe2KKhY+3tVW04ps2kSPKWAPf+1AX9M+4QJniKMcikNaMfgKByM9KoNOvemi+DXmjdsT35/So/gm3/AKkn2ij+sfphb/D5EZ9KM0/hUt5mUCJ6fb3rFdE26BM0TdssnzEDrFGTbWmaje4iiEULB+p+tD6jQ7fN07xXtu+DJgnpinNq9ZVBavb7kiPKRgk4yaRaGot4Ilo2juXI/wCIzA7xSrxDWQFUoonHygY78V7c8YuW2a2nyzHmHSl2o1ly82QCRgY6UVHdm6K63zEBQDHbn7CqLZb5Y/SjLH+m28iGnEcUZdYtLKBnJxJn0pnKgJWYW/BGHMZot/DdoAMd4ivLDODLBsjB9ac6Dwxrh+PqDAAhUHX1M1DJlcNyYaEKaVA/nEfSq6vU7THw4/8AD+1di2ntKshVOeefaJpd4m9pp8oniRg/eoQ8vk+mCzmW1RggoJMQYH9K9+KGloAiBECtNeoTAM+hzFLku5GOJk/tXYnatBRS5c2kxmccURprkI8gEkACV9elb6LTbvMcxn0oi7eAMBRj7UXL0FRF+l0z37gRVyeeke9dgNLasjbtTiOAT75rl7bFTukjrjrRB17ky8kEY7z0qGaE5tU9C0H32DAnYAP+0f0pH4gwA8qjntXr6u6QTiJxNYG0xgseafHjce2KkwZlqUQ2nAwa8q9jWEXWV1AAEgYI9hzWNnS7jyBW3h/hr3Z2iAok/as1VUaHyV6evaltXSMbv4YQJ3Aj0NenShV8wkDii7Lgfl5GB6URftBlG4qOoE5ipubQaEqX4BCjkc15Z085mnena2AcDPpQ+p2niBH0pufqjNFbdtJHlA+szRVu7bgqQNoz6mlyuOBVd1FxsAU2pVZKA56GsWvEmY9qK8LtAuN4G3PJ/pXusIMwsQf0peMbNVgrZAIJHoRxWmj1DIZkNWiXkjCkkcTx+lLr2pLNGF9RR4p6NSQwv6tmMzHehvNzOe1btqV2AAyemIoZrjQZMHpNKopaoNG29sce81puTG6JnknH2rG14VcuAuWx7xWl7QoUHn8w5zAHt3otoyMH1i7yFEj07+lRtQowOZ4P702t6e2lqRAx9TSK5ZZyCozNMqZujW6+8y0GvdNcUsdsBiI9BVWstxIFE29AAMN796xjezphyzbo6CiFYAgouB3rHUhbdoQSCTH0/rQnxG2gCfr/ACpew9DAa0sytdgIoz7V0d/xBbieQcQQehHpXDtZcjaOOpNGvut2wocx+g9q5/Iw86AN9Tq5JBYAT0FJtT4gqAjlpx7VG07FZLSIPpS67bAgzJo4sMUBxPVuSSzZA71rYvDmMUK64kkUd4N4a99vLhV5P+c1eTUY36CtGu9gCQOefastXegALE10v/2G3/1GbA4mAaB13hGn/LIjnNQj5MGZyQmuaVSwhycZMYHpWZUEckgGYPWmWr0u1DsyMc0rbf2iRzV4tMN30Wdi0kqOcCa9EzH7UP8AGgQeB35NahiF3Ac9aLMVu6ZZ/wDkP2qUExHc1KemLZ1vxwbaC15Tti4QIL8RMc4xSs6Le4MAbuvH70TYLAKQcgCPtQ97TtP6zNc8WlJgTRu/hbbtqqccknH3FY3tE69m9jNajxAi3sEyTnPNYb3xPFFPJYSiKxwASe1eLpt09I5JqwJk9JogaeORj1qrYQc2wuQ0npVQqz5jk9v5mtLiqDyAfTpXljT2yCcz0JMe+KxgsiYCAQBz1NaWbPmi4YA9K20OrtqCSktHJOPTFZpdN1uAp7k4MUt+mYD12okbEwOsL/OqWNEAJI+9b3tUATwfahbuqduBFFdB7NbliB5ds9T2FVSzgH5j/mavpww5/WnHhHhr3OfKnU4qc5qCtgE2pX/kelX8PsMG3fDLD/tkV0tnw61jyk5jJ/WjtLiVJCqMAAc1yy8xVpCuaOW1GqUghhBjFJ7bQTFdf4np7RWH5jHT9qQazw5QJt89iefvV8PkRktm5pgAZicx70xs6Y7QScnpFL1t4g4NHaK7tQk8rgSfSrsdGGtuSwRZMdPWq3bkGDMisrV5FcuTuIz6TQouFnJjn7UUBhSXSTEGO1V1JdiFhj70x02oABgRPJihwzbpB4yT/alsZGbLcRQpGP8AOaDcSeMmm2oOd0frig7emZgCVx1M0UKwCzbJYKxMTntXf6QLb8tqAIiF4mOf3rm9HolJwYEE/bmrWtftYC22SciPeKj5EHkWjOOhwbm9idxICxHc+lL9eUUjj1E1TWXvhHduO5hxj6+2aVnSX7ytdCMyrgmRgVPHh3ZOmTW6sCOSQTMcUHc1xNYFysqfaqW7M12xgkhk66C7NwEZAkUy8K0vxZBnavpyf7UosWiPrXV2LwWymwRmB6xz96jndR/xDZlqPC7SsQLYIEc+1Sirt1pyoPHUdqlcvKf0WxI9zaqycwMfSrfxQgc+1K7t7EHkAfahzezIrs/KwDQ6gLcDRimfhum+O7NMIOf6Ck/heia80LgdSeBXZaEBBAiAIhah5Ob81xXYbdF1sWbQELJIEE5msPECuw7jmePWrfEVVPlYyTyf2oMeHbm3OTHO2f271ww75SYlsG02ntNO4nOBHSma+C2SMBj2mqaeyFYBUkE7Rjr/AFo2/ZvGFW2+cSBMx+lNkzSb06CnIWajwgpbNsOIncRGfQTSh7N0wCmxSY3HrXR6jwy6oyphu+SJ4ntSq9qI8mTGD/Or4c8mtuzcmuwAqokHMGMda2BCx68Co9qTgiO1YPYVjJ6cAdK600yqaGWgG91XoTmuk1WtCrtUTyIGOK4hQEIYOQeMGmGg8ZVGKASceY5iefaubyMMp7XoVpsfaVYi4ct0HT3pdqNWC+Wz1jhaG1HiA+GLaPLRuaKTpdLk7Z/5VLH47e5CUPbzgtMnHBPUelCNqlGSRH8/WsnuKEUkktEUNqwpTyPMZNdMMKrYeB4dasnkScGq3YYcwDQTERE1rZOZrpqh79DJvB7S20cOrF5lV5SP91YiwiCRkkx7VT44B6iqNekiBQGClG4R0q4VR79qGa40QP2rWxxEwzDk9M9KDMj13B5AA9evtVNXrCV8sA9B6VjesFiQDx2FW09kctQS9mZgl51IHoaqrsHLjB/tTa5hd4thug9KG0pJ80A7eQaPLRqAbdliwZjgCaOs6q6LJUEqjNJPeOIq1+ybsxAHXPStLmkZraqSoVTBM/ag3oNAFrRfEYFTyJYt0PUVX4EEwQe1aXF2HYHwZyRQ1qJ559OKYARcO1MAAnk/0rTQeF6i6JUwq9ZwKyDHdgY6H+lPfBfEoDWceYyBxkc/pmp5HKMbitmYK6bPKSxI6zUrHWeILvPlb7eleVNRlXRPYgFmtFs0QI245/tXTfh78KG8i3HO0Ezt/MQOT6A1bLnjijykwpE8G0D3VW3ZwDktERGJauqTwVbarNxdvXBkwcxRWjW3ZhEtEBiBCiZHOc15d1QU22ZW685InOOx6V89m8iWSWlobijfw/TWwA4RQSYBJDc8H/BWzFUB2qqkgKDtzJBAxHJ5oe0zEK7czCWzjAyCY5PGBQepuuy7TdVSBvJz34HYdu9QUHJ9mekHvdIAKgKJjjJjmOx9azOphtm47QMEk9O/r1pLqNXcYrbkncAMA5mJk9BnMUNq7bWRtcjBJyeOAOsz6VePj/RXIbObUhfMzSdxJxBJ9MdIoBvELamAnHoOrZGRmgNfYuPFyQoHRTECOnc/WqiyTuO6QyiZImDx7Zma6IYopdi2HjTaViJtkbj82+IJPtU1HgVg4tsQQMn8o9TOTSi2bgtnzAwRycR9s9qtqx5iQxgmAJg8DpVFGaepMHKi+v8Aw/bCbluboycd65VrMeUESSfoa6qVUAkkzzn6TFXvaSzdgsIIEKVgGOnvXRizuGp7/kKmcomjKmZJ7x2rbT3toKjrFM9V4bcQlrTTPPt6dKU/DcENweu7muyM4zVpjppgeqBVyD3r1ngEcTV9UgZpYmfStrWgUxO6KppA2CLppyWxTBNPtGevFE2NJbHT71tfdtsLAHU0HKxki3g/g7ahyqKIgb3bCoJAlj9RgZPQVrrPCSjHYyXIxiR9twANdT+D71t9O1m4RCFrrRyzQAn/AIhQ1C63zmdsWyNynjGRj7cVwz8qSm18BJ0cY+o2mACOlV2HkYpxq/CybrEAGOZwO4b7UJqbyqYDKYgGDifTuB3rrhNNaDsFtlQQXLvg+VcZ9+1eDS4jgkzBMwKJV1UiWXvUWwpaSSTPPT9KYJlaU7QpfDdBR9jRKgBckK0wAMmOpPQUELQ5zM8dPeinKuYZtqIoxMBz1En68UsgovrNVZEC0AvIaQMihLFhnCoJ2kySD+wPpU0+lBMi2AW4UZ/find/wpkQMwKP0A4APqP8zSOSiOoti7T2bT3GEeVYCk59DND6ixbtvAIOYmIH0rMC5tIUD6HnJn+VA6jTuxiQTzE8e9UiIwgZJOIWTngAdB615aJZwZAEyPSRNZaXRtPzIY5HNF2vDWyS8COY4HpRdAF+o0zbjLye+albamxtYrO6OsjOKlHkgUx1+Ffw21wLecbUBBAj5oPvxXdanUi2hI+YeYRnnGB6RNDLPwbSqPyJ9oBJ/fNeog+IXA3Y2gmIx0+nf0r53yM0s0+U+l0jejzV628QAgaWPoDHJJ7cmq3NIVZAzEhVZpAjIyZmr6wpaubmOeXlo4ztXuekUFprrObZdGZ3yA3CgntOMZmKEI6tdAZLZCPIFyFWMn5twJJ58v2rCzpChYkhd4Ehn+UDsJk981rqb9y2rNAJkkkggMDx7iKAtWbl8likTHEQAc5zNWinV+hBlcRtjKpVFCeUg5g+Vm9OCfWgbQsuRveQCWY7WywGM95oG7pm2lmcrkKPUDpPAzmvfFQyou9zEAkKRgdOOtVhBdJgbKavUKzSCxtq27AOOkHOaF1N3coENz0WOcxiirNhVtDYxlwJJ/KOsz61hr7Y2nbcmPMG9+P71ePG6+CsqgUYUlRBC4n1yZ6Vlp/LIJEyD3iR0ivDpbYWWZiIkxEHGfbNeOLdteIkdMH3Paq69AZdrZOJjqOcjnp2/nRB1EbBwJAJHP06nMUP/FrtDLt6ck56fWqJrRA22zI+UfoT6UvBvtGGCaxeJzBgkRx+59Kpfi6OQPWOvGaHZEgDaFI6zJznPf8AtVYEQO8mO3T+dKoqLuPZujPS6Rd5VyScAYwPWn9vw2xaQszqzdjOBGT70i8Q1DIAVAP+Ymluo1t25hsHpA/WutJyV2dEZKhp4z4puuKqABVAHET+lGfhXQfHvBbgm2gLvmJAwB9WIHtVPxP4Wtv+EuJAF3S2HbmN/wANd5PqWn7UT+CdVF24hOXtlR7ghv2B+1aWoNozZ1Wtv2vguiWkTYpdIESFywJ5IzwZpRq9dbvW/jKGm0iqUQQAMKFGYABJ8wEnrRP4leNMSMEdeOcEfYmtfFtOtnTacImxXQFn6s5VSSffMCvPSi1yf0EXp2cgtxrzAZE8qDmACMfpXPX9HcDkNbcHmCCMdOea6l/DSRuQnepnsfpHNe39cbiicOh2t6+o+oz6134pa/x6NdnNWfDrjmCCAOSf05phpNDcUZbM8YiKOFzpOfesnuetVbbGWhp+Hvw3f1ZZbQBiNzkwqjsTnnsAT9qL/E34Uu6Ndx23FMZXofWRgZ59K7j/AOn90Dw+2UjzNc3EdW3EZ+m36V5+LtWDb2mCG+vv+4rzMnmSjl41ob0fMNO8umACWXnjkTx6Ud4p4vuv7TDAwuMSRgZzikikgkEcdfWg20Z37gxGZHpXe4KTsynSGdy2u64EBYjmD5YA/Xg0Bb1KF/KDwMD379s0d4OGDqihn58igy5z25oO4tyGe1aCBtwBHpyB3yKMdGZ7pFIYlkCqc7p9e1aa5lPwzb3GVO9ieoMRHp/OlWiuDa+7cWwR5okZx9Dmsrt2PKpIUz9jBP7VTjsTlo01F0bjUoIsfevKfiLZ9U0F5vhILg/6apCkSwb9RitV1YtEhRtW1AUHJLEzknpHWlXhF7IuE+YKqKo6AqJYn2NW1rqNTbLCVLFNhbLEY3N7/sBXgvFc2v7MmeeJ60G2uV3fNMyxJ+Zo7DgVtotcg0zPtIdVgOTyTI9+gqvi6IrFvm+JKQAFkZz1gRQ2rUuiWwApuBcKDiOp+maZRjKKS+igOlvHduO7dHEyJbvPSuj8P05hDKqckmcRMLPr0gd6Q6u0LcAElSMsRztxjscT9aN1/iAIRLYIKopCL0xncY5HP1pskXOuIAbxrUtds2xKkSyDbyQDgkdKCsDbjaZIADEz7z/Sg31QVhmSWjrA7x2zR2n0xESJaTEcDHGf3ro48I16Fs0e6rqTJjiAMmOh7d8UDq1OAJBxGOvJwORR9uyZzCrySCOZ49KH3sGYj5Z8kcz7mtDvQDA21IIeYmIBPJ70BrBc4AGRk8mBRzasgbQqhgZMj5vWaDs6gsFJHWZOJ7iuiCa2E90l03EO6PLzMZgdKx0eqDPtafh4E9vWqa62AZE7eooS688Tz+lVjBP+/wDwNDlr2QM4kwPsK0F9gpnjv+1JLd1lA24I5M81odRdPXHah+QOLHBvbU3Rjk5mf6UoOo3Nj9663wzRrp7Fq6wDXLii4CchA0wFBwD3PqRQPi22/JAAYZBAzjkHv/6pMc4xk0MtDDUv/EeF2Yzc0jNbb/sbzW89Rt3D3rD8K6E/xWnYMDLMABOZtuD+k0r8F8SOmZwQXS4u10mJHKn3VoYe0da7/wAJ/CZssHe4A0yFUfJ6DoM9qXLJwTXplIxctI5T8UeI3W3pANtXCk9Zgkfsc/Su08Cv29X4YEuGTYQW27ghfL7yAP1pd454F8O9cuEq6agfCW2VyC5XaZnkMB0GCaV/gh7li/f0joQbyFQD+V03MpPf833rncY5MdR7VP8A2PFcXTBdPrDbeHPlwueY6e+aB8TvKtyR+YCRPHT9qafiO9bUFX2rcBAOOecj+lc+2rtNgCT3P/quiEUpc177FlGmGeC2ke8xY7seVSSRweY5imWvVQsGGIwAAIEkcDr9aXWteyJCKg287eauNWpmRJPXt7ZqU+f6cvQru9jf8MfiK5pCysN1p8so/KQIDLPGOnWjPH/EzeTdbV9rkrlTymSPcYrmXKEjzbR+YmWAHUmM/SK+wX3giIkjBA6R981z+W8akp1sotnyzX+GNaVDcDK7ydhGY7kzA9omgbaAzj6V9N/E9tP4W611l8ikqTyWEQFHUmvmtuyzDcAQInPp/n611eNl/SFsLVDv8J2lT+IvlY+DaMEf7rm5RH0DUiveIo9psOAo2ooEBQe5HEiSetO9P/p+HMY/+e8EIiDFsbv33VxX8XtYkGQDIHHaZ+0VWMeTYE9gD3RIhQPqc1EQk1tqlFxyVG0HgdhGf1mtEWFbqY5/pXTZMXljUrR7RmpTWgHV3fFBbWz8M5UCR3JAme9C+HOLuoDXpjPtgEiTWZvKUVBHHmJHMgftxTe2U2hE2mFWWbo3H19q86SUU6W3YUM9RftkspQxK/CTmQcEgDIyDSxNYQWCKSWWC0wOkbj/ACqmj8ZQrdZgDdU+Vo/LGSB0g1rq9YotyGEkDAXoMD6xJx3qCxuLpoDAPEiypEhj6H5c8fzojw7xG2ApubS1v5l5LZknHNItarsJBJI6dh0PvQSaUmSx29fU12RwKUdsFD7xZmmV+Go3SoXgbzIn1zXuh01xJbeWkZAnGf2rnLvcE/U010mue1hfMpAmTz7dhTSxtQpAoOuYlgTvIMEDEzifSs/j3OHjcsZ/z96yTxB3aNu2ZE9ADmstYj3CMcYniR9KWMH0zcWeJqF3edAxK/YDj60NcteU7SYnCk9PWik0DDpW9rQmcwO/X9qukkNxAGUkAYECPerC2Io8aTPI9J/pzVxosnnGOOtHkkFRF5timfg/gVzUBmQoqoQCzkgScxgEkxk46jvV20g5hR9zXUeDmNCgU8Pc3e5ac/8AjFSy5XGNozVAN3SOunFt2VjakAqTBQny8gERJER2rn1uQw96e3yygn69xSXSqGu5AhcxOPauSErtsn2yuj0Di6lzYXW0y3HCjdCqykz2HT619b1DhV+KCGRlBRhmS3B/7YIzXL+B6yGZCF2XFKMIH5sL/wDlB+lOvxDrktacBl3BEUbAdsmMCQPLkc9OajmzvK1FIupcegPxf4h1OjUq7gvbuHYpZoRwWMDoJyekVbwzV3NR4mwe2ba2QYZkIJiQNzN7kiJ6dM0b4L4jYXTNqUL5DLDHc1tFwVUsc8M3qT6UbqWV9N/E2S0P5gWEGBx+xorin1/H9lmvdnzv8X6VWuuVx29Y71zenSGECnOt1YYyODSzTqFafXmujBKUYUyLdsKs6FFuTIJJzB7gk+mKFuiBuHyzANapYbeuyLm8wowc9irY+vFM9f41pU/07mktuUgEoxHuEI+X271auXYGrBvwvo/4nVW7R+Wd7z/sTzNPaQI+or6YPGrL3vh23V2IaDbYMF2RMwcfMI9q+N3vFwGJ06myGBVoYyynoey8SPQU3/Cniy6UXHKs91wFXgBVEnJOc447D6Q8nxuSv/pGi0jpvxpq3VrbOkqpi2pyvQs7Yyekdq5vUa1tpywHXECMZH1iq3fEbt+8ouOFDYkyVtoTmB1PDSO0Udd1ejt3rRVTdS3BYmVD3OZK/wC0MF8vYHvT41+cVF9/wFzMvFNcos6S3J8tsu2Pz3WLf/qB96R6fSIbb3j5iGEWxG2O7dYmBjvWmvvb2ZxLMzdex6ZrSyxGo+HtAQ+U71xxJgHAx0q0NLQIANzWq4B2DcvlHOR/aB96yuXmIjvzj7Vt4wwF5gMcGRmMDjt0+1Zadwx/1DI6AYBPrjiqpaszbsoLLHO4fZj/ACqURqvFiGIC2o6f6Y7VKOzaHlrQkou0rJUbh83THAxQWrLC2y/DgKQZGMY+UHJyatptc5jaAvkgniRA9eelTUMWwfsTNcStS2JYv02hDglZJHQjE9jRmktMrFiZ3cADr9aBtMwubVAGeO59B3op77KYnzA8Yx7nj6V0NFEk9ljqyGYKzASJx9O30oHX3mufMSaK0dvc5+KxC5cxgQATJP7d6F0uqRWPxEJHSMkYnHSapEDL6TQq0Eg0x0+imTGV9uPrQfiF8kynyqVgTlsz05o7W6thbChdohZ6eYRO7tmcUsrGRv8ACKmBtJB9x9OlaXLy7uQcRngT2jH+Cl51OwJ/vOSp6AicyP8AP0pf4nrg8FQVHUT1xPsMUvFtmuh0t0EwOmD6ycYq1x1U7SZjkcVzI1rDC4nt+le67Wm4ZY+bqfam4Owcjq7ttUiSqkiexA55OJjMTS6xqhvtjPnkndJjnPqIE0X+HdCWsXLt5l2+QKN0M2SWAgYwMn6TSvWaQq+62TtIIz5iPQd8dTSpq3H2Ly2Or91UUwpOJnPY8TSvS+PsD5UhDAuCZ3L+bnggTBHegdTrrjIBLbfbmPLOPrWtwqiBUMHlpwTPoRjrP70VDWxpU+g+67AFFfenQjgjuPeKyRCMwTAknsO/t60oW87GVJECTPFGeF+IPbuKLk3bRbzoMgiCCR6gEkGkeH4SSpjC1rSvFa6nxK5eyNzEZuIJMkf9T3I5HpMZNdz4T4do9Ro7LmxbDfD+Gx2wZQbZ/QGfaueOgbSSUG62w27uDJ54OOD9q5I5IJtVsqoN79CSz4/fS18K3bQ2lJmUmGfqYPPTNfT/AMH+Irf8NtqDmzbFp16ggRn3AmvmHhmmXc9y44FsmNoksx9APyiZyZxgGm+iW5oFW5burcW+XVlGY2HykjnIYNPUHEim8rGskKjp9hUqOe+UsjYPH1rGeZ5jiitS4cncIbrS+8pDAnpjH6V0QSl32KwJFb5Zp1ovwreuWHv7lVUnBDEmBJiBA6c0susA3etLevuhCA52k5XoY61ZuT6MkvYONKMnJjmP84rezdwMzWVlNpV2HlaTzzzP69PSp4hcBcbQBgAx368TTNXoVoJcq5gHpn2B/vWV+Py9MCntvwcDR27itDPuL7oCiCfLJg/7T/5VzpP9KlFpvXoVpphfhd0huR6lukcmjfFrZa6rAqtvfhx14O4Z7/ShbumCDYQ27kyIjqc/bpmsLetO1kyFYZJPIB9f2FOluynWj27YXcSCTJ9x2kmO9aa4WyoAldgAdiZ3Nn5RGBAoP4QZgELERLYiD1+mBHvR3i2qRlUhArcHMGAAAIGIEd5yZo+zGeqS0rFW+YRPHYelShjrGPYfSpTbBYet/wAoI421ddQCB1PrzxSo6gkQMAATW9q4IDExFRljFoY2WkzIBHU9fpSzUWxvG3OZM9c0SWDExJ9MwcTg9MZr21ZugM2zkbiZ4HWexzx61oLiFAt9n3SSIMHb2/2iPbisrVg5YkCO5j7dT9KNQl4UicwCMlQMgY5jAq9/wsiYYEYhp6yRHY1Tl6DVlvDd9m4G2gNjbwT3wJniOneiNfbdrW5mVd7s0KsZgLJ9MYHoe9AnSXsOA03JgrwRGRI/asrlqXFs/wCmO7iI9SBzP86FW7sa9Gtu4CqnZLKI3EgJyTmeY4+lD3UIgkAg5n65ieR0p7p/w+ihmvO21SAABG7yz5ZyTkD9K3P4ZR7YPxGkQRJEAMJz3+naleaCNwkzn/ijP+mkdMf0qfDUmApk4B4A95FNdZ+HnthXVxtBbcxMQBMGInj7k4rW54ZdcbGhNoAgZJYjr65nmt+katMyg/YZqdY11hkhAANvRCQJUDtI6UFrdIGsBydq79jH/wAdwJjnrTN9NtvKQqkFRMAxvUSzH/aDzjviKO8Z+CbGySJ2tkCS4Etz0kkZE49Mcd1JNAUHdnH6G1u/07ZOfl3AzkjjOKvqPD2t3NrDcxAaQBgmdwMnmJNO/BLlu1bkmX8w3QRAYSekz1jPSjL9y0iAuMmQOPKpyRJ+WRiuh5mpUkOoaEmqt6e0n+oGd7i7wqQqAEkQxIJMQfljP3rHR32uYsWVLk7VAUu+RGCZgR7c15f8PLAMJ2OR5lHQsZweTx966jwPUWbE7UKBxAmSSZxIYy0GPt7Vsk+KtbYvFtirXeGeIsLa3A7MRCW98lVUc87UA98U0/jLjG3aB+Lp7b+e4GE7TI2kgnefmMgTjrXnjDte2rvLKZ3KFVBIyrP8PLRB+ajEQJZ+CRgeZoOTAIIWOehjsua529LkkPCL6RxupS4wOy022fyqSJ94/ej9D4dqzZ3C0ZBIAdfmHQENjEkjtXQ6PVm3aBLvM+XG3AnOIPb0z2Nc/wCNa1rhcXy7DHwwfywwJ7cgRJyJqsJSekjShWwR9zXQt238Nzjb37R3oLVOASre39D94rH41zaDMohG0cERnHt70f4NrVu3ma75SVPBgZAUk9Mgmaq4U+RPvQov2cBuhmD3jmsvhsgBIIzgEciJn9R967TSWrQkadgAwH5txUgiSQQSBzjGcUZqb9rIuuGjptkZicROCJ7/ALUHmp9DcLPn9y4SOYA6ep6/pR3h3hxUC/cbaoJIH5miZx0EwDXUaq5Y8pFsEKZwCWGRPMRI+/pFaXXtXA1tjC+Wd2Cmz5R3HbPes8+tIKxinxnXm9YtpaViq5Y7YXdnj3B60Fo/C2WWuAmOgIyRTn+E2ETgEAcYwfKQI5MVbU3kM7zunEKstjvjGABE0ilSqKBxd2xZfe4HYBcZM+nI9aC8Q1G8iVHcAYC8yVHb0p7c165+GpAIWZGTGOck8mgPF9aSQNqnAAkAEAduxNPBuwOPsDsC2uQrA5xIPtjkZ7VUWwxZnGTMgcROP3ovSr/phiVUSQFY5gRuMcE+/cUv0+oTO4ExOQYxIxiqbYKKtb24G8gdoj6VKl3UpJiIqU1v4YGjaI3cwTFMfDvDzc8zzt6dOvWT6UDpLOQSJ/48yfXvTQXbnMKJPMAEe+P3pZy9I0YtjFtOGEl1AGcdAf34jFDOqE4uEjdBXbxt4mOB6daAvLcPDAe0e/SM0NZ0txWGMMM8wZ6etThD6xm/4OrsaK0smRLGRkHGOvTiPvQd/YW3I2wTIyf/AOsLmePagl8cZB8NdwXhiAN3HeOev70FqdSS4jgR3ge08f8AuhHFK7bC5qtD7Q3lUMpu4JGI3QAWIgzjBOBVdbdX8vmVoIBAPQnM+8/tSa2pPaOZJx9a31V/dtMk7hxwBzx6cH2o/nuzchunijMYB3cgAQOfQ17rvEmVSkQBPcmM4zxP8/Wh/AbRLs/S2paBzI4mOfrQN9icuZz1M59AKChHlVdB5OgrT69tsqGMgglpyZnGZjpW+1yCWuQREkGSSTiMwOlBhiFAjIPBGNscwRzPSiU1iqSZ+aCB29IzxHXuOlLJfEGLXshTylQzkiMgkRA5Y/ymsrjKZYBoHG5dxH1OB9KIfX24KIq5gknmOY+h6e1YeMeJtlTO0jBmJ56HmJxTK7Nr6VGqs4kPmMCB7kepp1cNhbayl33YtyRMEzBGeeMVyGo1xfme8dJ6mOK28PVN3mkKSJIAwSZWY56U7joRSOj16IJgMFI3L5jx8s56zGCcxQd/XFTOyF+ZZBbg9AYgjH7VXxnXwRBJKglQzTzIBz8xM80n0q3bkXCRtkgBs7upweR0+oihCPJWGT3Qx1HiSo8IUcf7thXn0bqO9F/x24AAQSMEE+aBwBEKY3Gs2tWGVGIh9wUkeaDMRBxHXjAFbfwQw1whttwEAdccH/jIgH16cUr4+wqzTV6j4Sbv+o3lAABMctB7Yj2OMCppPhXLQeGZvMrSs/N3+pmZ6c0PrdSqkLbO1mPnYgEnEECZI5+8npgFdNbYEC8VMkQyyTt6AgDpM0UrVmb2MtXo7botkPBUAkjEyQCYHzHLc9velOm8HVbxDXQLakS4GYMduDz9qPt+Apbj4lwhHgTlTE5JEcAd/wD0HqdFsJQFghyv+0gT1JyMcxRjrSYH9oa6XWadQbYNsqx/2STMiCTkniD6dOa8seLJbIcbrjCVUsh57kHnn3yRxXvhvgTEK9yGXaCFYSJbcDgZxg9qrcvWLcWIWBM7j+bjp1x0qNxtpbH3Qqvam5cJYCMwYwc/8f7VVrNyTCvK8kAz9cfpRza9bJzbCgCQoAzIgGfrXtnxx7jAIQs7ok8YJMmOMGJ5mqcpf8Y6EpfRZ/FESZPue1ZLfk5JX6V7KvLMSO/9PtXguW4jcZ9sfT/OtVQhYuRIDmD1rK4ZIyf6f3zViwxBE9qoy9yKISjZHJx/Mif2FVGlEdT7Vv8Awh2yYUHgHlgeqryRg54qgQ7gqK0HjE9Yz9e1EBgbK968phc8O2mGcSOcGpQ/SP03F/ClrxAALM88fQV5c1zsC0jaDB96lSj+cbs3J9ANy7Bn6j0r0POcjpzUqU1aFs1sOFIMmR+/9qIWAAx4Pbt1mpUoBR7/ABShTzMY68CRzQ+ovZPmJwpBiOf7VKlZIzHfhF2NOwbIfy8kYaQVOJwwJkc0v8J04ubzvCJb+ZtpJIJIED6d6lSpdcmhvh1XhvwNqqAruyK25gYaGE4I7yI696H1Pgdg3JDEK6mOTtfG09z15qVK5JNxemVjTWzzXvaW0gtkBv8A41lZ5kH9JOesmg9Va0ysYDMQs7mJO0ExgEHcTnnialSrQulsWQq1musQFsoZ4LmRwcQJPI5xWNq5kNMEER19ukdsVKldTjSI3sz8UuFmC7t20bZJOQOIB4A7Vk15tsA/L1+vT61KlFdGbK6e8y7iOoro9IPiWV2tPmI80ncWwSO0A4PNSpSZEFMWWrYLxMtkD05GKc6WUbzswCEEbW5jyn2nFSpSZOqGi9jLU6lXV0uvG0EfLiGAAiBjMmPSsTq03KN4FobWnaQVjC7YMgSSYnECKlSudRSK2+wXWeMu4RVYSAdzQRHA8o++PWl72Wtv8WdwYlW3QTgSYx9KlSrRiovXsSTsrYdr3lAACZP1zx1NMNNprQVJ2l2ZjvUEROO2cTivKlHJrSNDYr0enwzTCru6kEkK0ARkDFONP4fa+GguGS4DxJhd2B09j9DUqUmWTGilZaz4WkwpWOGgEYjESMGaa2dJp9wxuKw2ZzGY4mMj9alSuZtt9lEkl0B6l7RJUErHaf8Au5GY/aaE1KptmZ3QRyCD7898Due9SpVUt9igGq14DkA4HpUqVKvwRPkz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76508" y="-1211263"/>
            <a:ext cx="4590521" cy="2533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9636" name="AutoShape 4" descr="data:image/jpeg;base64,/9j/4AAQSkZJRgABAQAAAQABAAD/2wCEAAkGBxMTEhUTExQVFhUWGRoYGBcYGB8bHRoaGhgXGRoeGiAaHSggGR4lHRgYITEiJSkrLi4uGB8zODMtNygtLisBCgoKDg0OGxAQGy0lHx8tLS0tLS0tLS0tLS0tLS0tLS0tLS0tLS0tLS0tLS0tLS0tLS0tLS0tLS0tLS0tLS0tLf/AABEIALcBEwMBIgACEQEDEQH/xAAbAAACAwEBAQAAAAAAAAAAAAAEBQACAwYBB//EADwQAAIBAwMCBAQEBQMEAQUAAAECEQADIQQSMUFRBSJhcRMygZEGQqGxFMHR4fAjUmJDcoLxMwcVorLC/8QAGgEAAwEBAQEAAAAAAAAAAAAAAQIDAAQFBv/EACYRAAICAgIDAQACAgMAAAAAAAABAhEDIRIxBEFRE2GBItFCkaH/2gAMAwEAAhEDEQA/APkWnVWhQOYkmmAs2wIIB/z0pGt2tLbScE1Fwb9jB9+1b/KI/WhGszV7AVmhiRWuquomFH1Oay06AYsIEGI9qqtpY5ArxtQWwAPcCvGsjv7inCG6BwhOAQe4Boi6EMQVJ5iBS1B/y9qlwP0ikcbdmo2uwDwKguIBmMjtxWGn07sYUGT17U0Xw22uXck9h/ellKMe2KKhY+3tVW04ps2kSPKWAPf+1AX9M+4QJniKMcikNaMfgKByM9KoNOvemi+DXmjdsT35/So/gm3/AKkn2ij+sfphb/D5EZ9KM0/hUt5mUCJ6fb3rFdE26BM0TdssnzEDrFGTbWmaje4iiEULB+p+tD6jQ7fN07xXtu+DJgnpinNq9ZVBavb7kiPKRgk4yaRaGot4Ilo2juXI/wCIzA7xSrxDWQFUoonHygY78V7c8YuW2a2nyzHmHSl2o1ly82QCRgY6UVHdm6K63zEBQDHbn7CqLZb5Y/SjLH+m28iGnEcUZdYtLKBnJxJn0pnKgJWYW/BGHMZot/DdoAMd4ivLDODLBsjB9ac6Dwxrh+PqDAAhUHX1M1DJlcNyYaEKaVA/nEfSq6vU7THw4/8AD+1di2ntKshVOeefaJpd4m9pp8oniRg/eoQ8vk+mCzmW1RggoJMQYH9K9+KGloAiBECtNeoTAM+hzFLku5GOJk/tXYnatBRS5c2kxmccURprkI8gEkACV9elb6LTbvMcxn0oi7eAMBRj7UXL0FRF+l0z37gRVyeeke9dgNLasjbtTiOAT75rl7bFTukjrjrRB17ky8kEY7z0qGaE5tU9C0H32DAnYAP+0f0pH4gwA8qjntXr6u6QTiJxNYG0xgseafHjce2KkwZlqUQ2nAwa8q9jWEXWV1AAEgYI9hzWNnS7jyBW3h/hr3Z2iAok/as1VUaHyV6evaltXSMbv4YQJ3Aj0NenShV8wkDii7Lgfl5GB6URftBlG4qOoE5ipubQaEqX4BCjkc15Z085mnena2AcDPpQ+p2niBH0pufqjNFbdtJHlA+szRVu7bgqQNoz6mlyuOBVd1FxsAU2pVZKA56GsWvEmY9qK8LtAuN4G3PJ/pXusIMwsQf0peMbNVgrZAIJHoRxWmj1DIZkNWiXkjCkkcTx+lLr2pLNGF9RR4p6NSQwv6tmMzHehvNzOe1btqV2AAyemIoZrjQZMHpNKopaoNG29sce81puTG6JnknH2rG14VcuAuWx7xWl7QoUHn8w5zAHt3otoyMH1i7yFEj07+lRtQowOZ4P702t6e2lqRAx9TSK5ZZyCozNMqZujW6+8y0GvdNcUsdsBiI9BVWstxIFE29AAMN796xjezphyzbo6CiFYAgouB3rHUhbdoQSCTH0/rQnxG2gCfr/ACpew9DAa0sytdgIoz7V0d/xBbieQcQQehHpXDtZcjaOOpNGvut2wocx+g9q5/Iw86AN9Tq5JBYAT0FJtT4gqAjlpx7VG07FZLSIPpS67bAgzJo4sMUBxPVuSSzZA71rYvDmMUK64kkUd4N4a99vLhV5P+c1eTUY36CtGu9gCQOefastXegALE10v/2G3/1GbA4mAaB13hGn/LIjnNQj5MGZyQmuaVSwhycZMYHpWZUEckgGYPWmWr0u1DsyMc0rbf2iRzV4tMN30Wdi0kqOcCa9EzH7UP8AGgQeB35NahiF3Ac9aLMVu6ZZ/wDkP2qUExHc1KemLZ1vxwbaC15Tti4QIL8RMc4xSs6Le4MAbuvH70TYLAKQcgCPtQ97TtP6zNc8WlJgTRu/hbbtqqccknH3FY3tE69m9jNajxAi3sEyTnPNYb3xPFFPJYSiKxwASe1eLpt09I5JqwJk9JogaeORj1qrYQc2wuQ0npVQqz5jk9v5mtLiqDyAfTpXljT2yCcz0JMe+KxgsiYCAQBz1NaWbPmi4YA9K20OrtqCSktHJOPTFZpdN1uAp7k4MUt+mYD12okbEwOsL/OqWNEAJI+9b3tUATwfahbuqduBFFdB7NbliB5ds9T2FVSzgH5j/mavpww5/WnHhHhr3OfKnU4qc5qCtgE2pX/kelX8PsMG3fDLD/tkV0tnw61jyk5jJ/WjtLiVJCqMAAc1yy8xVpCuaOW1GqUghhBjFJ7bQTFdf4np7RWH5jHT9qQazw5QJt89iefvV8PkRktm5pgAZicx70xs6Y7QScnpFL1t4g4NHaK7tQk8rgSfSrsdGGtuSwRZMdPWq3bkGDMisrV5FcuTuIz6TQouFnJjn7UUBhSXSTEGO1V1JdiFhj70x02oABgRPJihwzbpB4yT/alsZGbLcRQpGP8AOaDcSeMmm2oOd0frig7emZgCVx1M0UKwCzbJYKxMTntXf6QLb8tqAIiF4mOf3rm9HolJwYEE/bmrWtftYC22SciPeKj5EHkWjOOhwbm9idxICxHc+lL9eUUjj1E1TWXvhHduO5hxj6+2aVnSX7ytdCMyrgmRgVPHh3ZOmTW6sCOSQTMcUHc1xNYFysqfaqW7M12xgkhk66C7NwEZAkUy8K0vxZBnavpyf7UosWiPrXV2LwWymwRmB6xz96jndR/xDZlqPC7SsQLYIEc+1Sirt1pyoPHUdqlcvKf0WxI9zaqycwMfSrfxQgc+1K7t7EHkAfahzezIrs/KwDQ6gLcDRimfhum+O7NMIOf6Ck/heia80LgdSeBXZaEBBAiAIhah5Ob81xXYbdF1sWbQELJIEE5msPECuw7jmePWrfEVVPlYyTyf2oMeHbm3OTHO2f271ww75SYlsG02ntNO4nOBHSma+C2SMBj2mqaeyFYBUkE7Rjr/AFo2/ZvGFW2+cSBMx+lNkzSb06CnIWajwgpbNsOIncRGfQTSh7N0wCmxSY3HrXR6jwy6oyphu+SJ4ntSq9qI8mTGD/Or4c8mtuzcmuwAqokHMGMda2BCx68Co9qTgiO1YPYVjJ6cAdK600yqaGWgG91XoTmuk1WtCrtUTyIGOK4hQEIYOQeMGmGg8ZVGKASceY5iefaubyMMp7XoVpsfaVYi4ct0HT3pdqNWC+Wz1jhaG1HiA+GLaPLRuaKTpdLk7Z/5VLH47e5CUPbzgtMnHBPUelCNqlGSRH8/WsnuKEUkktEUNqwpTyPMZNdMMKrYeB4dasnkScGq3YYcwDQTERE1rZOZrpqh79DJvB7S20cOrF5lV5SP91YiwiCRkkx7VT44B6iqNekiBQGClG4R0q4VR79qGa40QP2rWxxEwzDk9M9KDMj13B5AA9evtVNXrCV8sA9B6VjesFiQDx2FW09kctQS9mZgl51IHoaqrsHLjB/tTa5hd4thug9KG0pJ80A7eQaPLRqAbdliwZjgCaOs6q6LJUEqjNJPeOIq1+ybsxAHXPStLmkZraqSoVTBM/ag3oNAFrRfEYFTyJYt0PUVX4EEwQe1aXF2HYHwZyRQ1qJ559OKYARcO1MAAnk/0rTQeF6i6JUwq9ZwKyDHdgY6H+lPfBfEoDWceYyBxkc/pmp5HKMbitmYK6bPKSxI6zUrHWeILvPlb7eleVNRlXRPYgFmtFs0QI245/tXTfh78KG8i3HO0Ezt/MQOT6A1bLnjijykwpE8G0D3VW3ZwDktERGJauqTwVbarNxdvXBkwcxRWjW3ZhEtEBiBCiZHOc15d1QU22ZW685InOOx6V89m8iWSWlobijfw/TWwA4RQSYBJDc8H/BWzFUB2qqkgKDtzJBAxHJ5oe0zEK7czCWzjAyCY5PGBQepuuy7TdVSBvJz34HYdu9QUHJ9mekHvdIAKgKJjjJjmOx9azOphtm47QMEk9O/r1pLqNXcYrbkncAMA5mJk9BnMUNq7bWRtcjBJyeOAOsz6VePj/RXIbObUhfMzSdxJxBJ9MdIoBvELamAnHoOrZGRmgNfYuPFyQoHRTECOnc/WqiyTuO6QyiZImDx7Zma6IYopdi2HjTaViJtkbj82+IJPtU1HgVg4tsQQMn8o9TOTSi2bgtnzAwRycR9s9qtqx5iQxgmAJg8DpVFGaepMHKi+v8Aw/bCbluboycd65VrMeUESSfoa6qVUAkkzzn6TFXvaSzdgsIIEKVgGOnvXRizuGp7/kKmcomjKmZJ7x2rbT3toKjrFM9V4bcQlrTTPPt6dKU/DcENweu7muyM4zVpjppgeqBVyD3r1ngEcTV9UgZpYmfStrWgUxO6KppA2CLppyWxTBNPtGevFE2NJbHT71tfdtsLAHU0HKxki3g/g7ahyqKIgb3bCoJAlj9RgZPQVrrPCSjHYyXIxiR9twANdT+D71t9O1m4RCFrrRyzQAn/AIhQ1C63zmdsWyNynjGRj7cVwz8qSm18BJ0cY+o2mACOlV2HkYpxq/CybrEAGOZwO4b7UJqbyqYDKYgGDifTuB3rrhNNaDsFtlQQXLvg+VcZ9+1eDS4jgkzBMwKJV1UiWXvUWwpaSSTPPT9KYJlaU7QpfDdBR9jRKgBckK0wAMmOpPQUELQ5zM8dPeinKuYZtqIoxMBz1En68UsgovrNVZEC0AvIaQMihLFhnCoJ2kySD+wPpU0+lBMi2AW4UZ/find/wpkQMwKP0A4APqP8zSOSiOoti7T2bT3GEeVYCk59DND6ixbtvAIOYmIH0rMC5tIUD6HnJn+VA6jTuxiQTzE8e9UiIwgZJOIWTngAdB615aJZwZAEyPSRNZaXRtPzIY5HNF2vDWyS8COY4HpRdAF+o0zbjLye+albamxtYrO6OsjOKlHkgUx1+Ffw21wLecbUBBAj5oPvxXdanUi2hI+YeYRnnGB6RNDLPwbSqPyJ9oBJ/fNeog+IXA3Y2gmIx0+nf0r53yM0s0+U+l0jejzV628QAgaWPoDHJJ7cmq3NIVZAzEhVZpAjIyZmr6wpaubmOeXlo4ztXuekUFprrObZdGZ3yA3CgntOMZmKEI6tdAZLZCPIFyFWMn5twJJ58v2rCzpChYkhd4Ehn+UDsJk981rqb9y2rNAJkkkggMDx7iKAtWbl8likTHEQAc5zNWinV+hBlcRtjKpVFCeUg5g+Vm9OCfWgbQsuRveQCWY7WywGM95oG7pm2lmcrkKPUDpPAzmvfFQyou9zEAkKRgdOOtVhBdJgbKavUKzSCxtq27AOOkHOaF1N3coENz0WOcxiirNhVtDYxlwJJ/KOsz61hr7Y2nbcmPMG9+P71ePG6+CsqgUYUlRBC4n1yZ6Vlp/LIJEyD3iR0ivDpbYWWZiIkxEHGfbNeOLdteIkdMH3Paq69AZdrZOJjqOcjnp2/nRB1EbBwJAJHP06nMUP/FrtDLt6ck56fWqJrRA22zI+UfoT6UvBvtGGCaxeJzBgkRx+59Kpfi6OQPWOvGaHZEgDaFI6zJznPf8AtVYEQO8mO3T+dKoqLuPZujPS6Rd5VyScAYwPWn9vw2xaQszqzdjOBGT70i8Q1DIAVAP+Ymluo1t25hsHpA/WutJyV2dEZKhp4z4puuKqABVAHET+lGfhXQfHvBbgm2gLvmJAwB9WIHtVPxP4Wtv+EuJAF3S2HbmN/wANd5PqWn7UT+CdVF24hOXtlR7ghv2B+1aWoNozZ1Wtv2vguiWkTYpdIESFywJ5IzwZpRq9dbvW/jKGm0iqUQQAMKFGYABJ8wEnrRP4leNMSMEdeOcEfYmtfFtOtnTacImxXQFn6s5VSSffMCvPSi1yf0EXp2cgtxrzAZE8qDmACMfpXPX9HcDkNbcHmCCMdOea6l/DSRuQnepnsfpHNe39cbiicOh2t6+o+oz6134pa/x6NdnNWfDrjmCCAOSf05phpNDcUZbM8YiKOFzpOfesnuetVbbGWhp+Hvw3f1ZZbQBiNzkwqjsTnnsAT9qL/E34Uu6Ndx23FMZXofWRgZ59K7j/AOn90Dw+2UjzNc3EdW3EZ+m36V5+LtWDb2mCG+vv+4rzMnmSjl41ob0fMNO8umACWXnjkTx6Ud4p4vuv7TDAwuMSRgZzikikgkEcdfWg20Z37gxGZHpXe4KTsynSGdy2u64EBYjmD5YA/Xg0Bb1KF/KDwMD379s0d4OGDqihn58igy5z25oO4tyGe1aCBtwBHpyB3yKMdGZ7pFIYlkCqc7p9e1aa5lPwzb3GVO9ieoMRHp/OlWiuDa+7cWwR5okZx9Dmsrt2PKpIUz9jBP7VTjsTlo01F0bjUoIsfevKfiLZ9U0F5vhILg/6apCkSwb9RitV1YtEhRtW1AUHJLEzknpHWlXhF7IuE+YKqKo6AqJYn2NW1rqNTbLCVLFNhbLEY3N7/sBXgvFc2v7MmeeJ60G2uV3fNMyxJ+Zo7DgVtotcg0zPtIdVgOTyTI9+gqvi6IrFvm+JKQAFkZz1gRQ2rUuiWwApuBcKDiOp+maZRjKKS+igOlvHduO7dHEyJbvPSuj8P05hDKqckmcRMLPr0gd6Q6u0LcAElSMsRztxjscT9aN1/iAIRLYIKopCL0xncY5HP1pskXOuIAbxrUtds2xKkSyDbyQDgkdKCsDbjaZIADEz7z/Sg31QVhmSWjrA7x2zR2n0xESJaTEcDHGf3ro48I16Fs0e6rqTJjiAMmOh7d8UDq1OAJBxGOvJwORR9uyZzCrySCOZ49KH3sGYj5Z8kcz7mtDvQDA21IIeYmIBPJ70BrBc4AGRk8mBRzasgbQqhgZMj5vWaDs6gsFJHWZOJ7iuiCa2E90l03EO6PLzMZgdKx0eqDPtafh4E9vWqa62AZE7eooS688Tz+lVjBP+/wDwNDlr2QM4kwPsK0F9gpnjv+1JLd1lA24I5M81odRdPXHah+QOLHBvbU3Rjk5mf6UoOo3Nj9663wzRrp7Fq6wDXLii4CchA0wFBwD3PqRQPi22/JAAYZBAzjkHv/6pMc4xk0MtDDUv/EeF2Yzc0jNbb/sbzW89Rt3D3rD8K6E/xWnYMDLMABOZtuD+k0r8F8SOmZwQXS4u10mJHKn3VoYe0da7/wAJ/CZssHe4A0yFUfJ6DoM9qXLJwTXplIxctI5T8UeI3W3pANtXCk9Zgkfsc/Su08Cv29X4YEuGTYQW27ghfL7yAP1pd454F8O9cuEq6agfCW2VyC5XaZnkMB0GCaV/gh7li/f0joQbyFQD+V03MpPf833rncY5MdR7VP8A2PFcXTBdPrDbeHPlwueY6e+aB8TvKtyR+YCRPHT9qafiO9bUFX2rcBAOOecj+lc+2rtNgCT3P/quiEUpc177FlGmGeC2ke8xY7seVSSRweY5imWvVQsGGIwAAIEkcDr9aXWteyJCKg287eauNWpmRJPXt7ZqU+f6cvQru9jf8MfiK5pCysN1p8so/KQIDLPGOnWjPH/EzeTdbV9rkrlTymSPcYrmXKEjzbR+YmWAHUmM/SK+wX3giIkjBA6R981z+W8akp1sotnyzX+GNaVDcDK7ydhGY7kzA9omgbaAzj6V9N/E9tP4W611l8ikqTyWEQFHUmvmtuyzDcAQInPp/n611eNl/SFsLVDv8J2lT+IvlY+DaMEf7rm5RH0DUiveIo9psOAo2ooEBQe5HEiSetO9P/p+HMY/+e8EIiDFsbv33VxX8XtYkGQDIHHaZ+0VWMeTYE9gD3RIhQPqc1EQk1tqlFxyVG0HgdhGf1mtEWFbqY5/pXTZMXljUrR7RmpTWgHV3fFBbWz8M5UCR3JAme9C+HOLuoDXpjPtgEiTWZvKUVBHHmJHMgftxTe2U2hE2mFWWbo3H19q86SUU6W3YUM9RftkspQxK/CTmQcEgDIyDSxNYQWCKSWWC0wOkbj/ACqmj8ZQrdZgDdU+Vo/LGSB0g1rq9YotyGEkDAXoMD6xJx3qCxuLpoDAPEiypEhj6H5c8fzojw7xG2ApubS1v5l5LZknHNItarsJBJI6dh0PvQSaUmSx29fU12RwKUdsFD7xZmmV+Go3SoXgbzIn1zXuh01xJbeWkZAnGf2rnLvcE/U010mue1hfMpAmTz7dhTSxtQpAoOuYlgTvIMEDEzifSs/j3OHjcsZ/z96yTxB3aNu2ZE9ADmstYj3CMcYniR9KWMH0zcWeJqF3edAxK/YDj60NcteU7SYnCk9PWik0DDpW9rQmcwO/X9qukkNxAGUkAYECPerC2Io8aTPI9J/pzVxosnnGOOtHkkFRF5timfg/gVzUBmQoqoQCzkgScxgEkxk46jvV20g5hR9zXUeDmNCgU8Pc3e5ac/8AjFSy5XGNozVAN3SOunFt2VjakAqTBQny8gERJER2rn1uQw96e3yygn69xSXSqGu5AhcxOPauSErtsn2yuj0Di6lzYXW0y3HCjdCqykz2HT619b1DhV+KCGRlBRhmS3B/7YIzXL+B6yGZCF2XFKMIH5sL/wDlB+lOvxDrktacBl3BEUbAdsmMCQPLkc9OajmzvK1FIupcegPxf4h1OjUq7gvbuHYpZoRwWMDoJyekVbwzV3NR4mwe2ba2QYZkIJiQNzN7kiJ6dM0b4L4jYXTNqUL5DLDHc1tFwVUsc8M3qT6UbqWV9N/E2S0P5gWEGBx+xorin1/H9lmvdnzv8X6VWuuVx29Y71zenSGECnOt1YYyODSzTqFafXmujBKUYUyLdsKs6FFuTIJJzB7gk+mKFuiBuHyzANapYbeuyLm8wowc9irY+vFM9f41pU/07mktuUgEoxHuEI+X271auXYGrBvwvo/4nVW7R+Wd7z/sTzNPaQI+or6YPGrL3vh23V2IaDbYMF2RMwcfMI9q+N3vFwGJ06myGBVoYyynoey8SPQU3/Cniy6UXHKs91wFXgBVEnJOc447D6Q8nxuSv/pGi0jpvxpq3VrbOkqpi2pyvQs7Yyekdq5vUa1tpywHXECMZH1iq3fEbt+8ouOFDYkyVtoTmB1PDSO0Udd1ejt3rRVTdS3BYmVD3OZK/wC0MF8vYHvT41+cVF9/wFzMvFNcos6S3J8tsu2Pz3WLf/qB96R6fSIbb3j5iGEWxG2O7dYmBjvWmvvb2ZxLMzdex6ZrSyxGo+HtAQ+U71xxJgHAx0q0NLQIANzWq4B2DcvlHOR/aB96yuXmIjvzj7Vt4wwF5gMcGRmMDjt0+1Zadwx/1DI6AYBPrjiqpaszbsoLLHO4fZj/ACqURqvFiGIC2o6f6Y7VKOzaHlrQkou0rJUbh83THAxQWrLC2y/DgKQZGMY+UHJyatptc5jaAvkgniRA9eelTUMWwfsTNcStS2JYv02hDglZJHQjE9jRmktMrFiZ3cADr9aBtMwubVAGeO59B3op77KYnzA8Yx7nj6V0NFEk9ljqyGYKzASJx9O30oHX3mufMSaK0dvc5+KxC5cxgQATJP7d6F0uqRWPxEJHSMkYnHSapEDL6TQq0Eg0x0+imTGV9uPrQfiF8kynyqVgTlsz05o7W6thbChdohZ6eYRO7tmcUsrGRv8ACKmBtJB9x9OlaXLy7uQcRngT2jH+Cl51OwJ/vOSp6AicyP8AP0pf4nrg8FQVHUT1xPsMUvFtmuh0t0EwOmD6ycYq1x1U7SZjkcVzI1rDC4nt+le67Wm4ZY+bqfam4Owcjq7ttUiSqkiexA55OJjMTS6xqhvtjPnkndJjnPqIE0X+HdCWsXLt5l2+QKN0M2SWAgYwMn6TSvWaQq+62TtIIz5iPQd8dTSpq3H2Ly2Or91UUwpOJnPY8TSvS+PsD5UhDAuCZ3L+bnggTBHegdTrrjIBLbfbmPLOPrWtwqiBUMHlpwTPoRjrP70VDWxpU+g+67AFFfenQjgjuPeKyRCMwTAknsO/t60oW87GVJECTPFGeF+IPbuKLk3bRbzoMgiCCR6gEkGkeH4SSpjC1rSvFa6nxK5eyNzEZuIJMkf9T3I5HpMZNdz4T4do9Ro7LmxbDfD+Gx2wZQbZ/QGfaueOgbSSUG62w27uDJ54OOD9q5I5IJtVsqoN79CSz4/fS18K3bQ2lJmUmGfqYPPTNfT/AMH+Irf8NtqDmzbFp16ggRn3AmvmHhmmXc9y44FsmNoksx9APyiZyZxgGm+iW5oFW5burcW+XVlGY2HykjnIYNPUHEim8rGskKjp9hUqOe+UsjYPH1rGeZ5jiitS4cncIbrS+8pDAnpjH6V0QSl32KwJFb5Zp1ovwreuWHv7lVUnBDEmBJiBA6c0susA3etLevuhCA52k5XoY61ZuT6MkvYONKMnJjmP84rezdwMzWVlNpV2HlaTzzzP69PSp4hcBcbQBgAx368TTNXoVoJcq5gHpn2B/vWV+Py9MCntvwcDR27itDPuL7oCiCfLJg/7T/5VzpP9KlFpvXoVpphfhd0huR6lukcmjfFrZa6rAqtvfhx14O4Z7/ShbumCDYQ27kyIjqc/bpmsLetO1kyFYZJPIB9f2FOluynWj27YXcSCTJ9x2kmO9aa4WyoAldgAdiZ3Nn5RGBAoP4QZgELERLYiD1+mBHvR3i2qRlUhArcHMGAAAIGIEd5yZo+zGeqS0rFW+YRPHYelShjrGPYfSpTbBYet/wAoI421ddQCB1PrzxSo6gkQMAATW9q4IDExFRljFoY2WkzIBHU9fpSzUWxvG3OZM9c0SWDExJ9MwcTg9MZr21ZugM2zkbiZ4HWexzx61oLiFAt9n3SSIMHb2/2iPbisrVg5YkCO5j7dT9KNQl4UicwCMlQMgY5jAq9/wsiYYEYhp6yRHY1Tl6DVlvDd9m4G2gNjbwT3wJniOneiNfbdrW5mVd7s0KsZgLJ9MYHoe9AnSXsOA03JgrwRGRI/asrlqXFs/wCmO7iI9SBzP86FW7sa9Gtu4CqnZLKI3EgJyTmeY4+lD3UIgkAg5n65ieR0p7p/w+ihmvO21SAABG7yz5ZyTkD9K3P4ZR7YPxGkQRJEAMJz3+naleaCNwkzn/ijP+mkdMf0qfDUmApk4B4A95FNdZ+HnthXVxtBbcxMQBMGInj7k4rW54ZdcbGhNoAgZJYjr65nmt+katMyg/YZqdY11hkhAANvRCQJUDtI6UFrdIGsBydq79jH/wAdwJjnrTN9NtvKQqkFRMAxvUSzH/aDzjviKO8Z+CbGySJ2tkCS4Etz0kkZE49Mcd1JNAUHdnH6G1u/07ZOfl3AzkjjOKvqPD2t3NrDcxAaQBgmdwMnmJNO/BLlu1bkmX8w3QRAYSekz1jPSjL9y0iAuMmQOPKpyRJ+WRiuh5mpUkOoaEmqt6e0n+oGd7i7wqQqAEkQxIJMQfljP3rHR32uYsWVLk7VAUu+RGCZgR7c15f8PLAMJ2OR5lHQsZweTx966jwPUWbE7UKBxAmSSZxIYy0GPt7Vsk+KtbYvFtirXeGeIsLa3A7MRCW98lVUc87UA98U0/jLjG3aB+Lp7b+e4GE7TI2kgnefmMgTjrXnjDte2rvLKZ3KFVBIyrP8PLRB+ajEQJZ+CRgeZoOTAIIWOehjsua529LkkPCL6RxupS4wOy022fyqSJ94/ej9D4dqzZ3C0ZBIAdfmHQENjEkjtXQ6PVm3aBLvM+XG3AnOIPb0z2Nc/wCNa1rhcXy7DHwwfywwJ7cgRJyJqsJSekjShWwR9zXQt238Nzjb37R3oLVOASre39D94rH41zaDMohG0cERnHt70f4NrVu3ma75SVPBgZAUk9Mgmaq4U+RPvQov2cBuhmD3jmsvhsgBIIzgEciJn9R967TSWrQkadgAwH5txUgiSQQSBzjGcUZqb9rIuuGjptkZicROCJ7/ALUHmp9DcLPn9y4SOYA6ep6/pR3h3hxUC/cbaoJIH5miZx0EwDXUaq5Y8pFsEKZwCWGRPMRI+/pFaXXtXA1tjC+Wd2Cmz5R3HbPes8+tIKxinxnXm9YtpaViq5Y7YXdnj3B60Fo/C2WWuAmOgIyRTn+E2ETgEAcYwfKQI5MVbU3kM7zunEKstjvjGABE0ilSqKBxd2xZfe4HYBcZM+nI9aC8Q1G8iVHcAYC8yVHb0p7c165+GpAIWZGTGOck8mgPF9aSQNqnAAkAEAduxNPBuwOPsDsC2uQrA5xIPtjkZ7VUWwxZnGTMgcROP3ovSr/phiVUSQFY5gRuMcE+/cUv0+oTO4ExOQYxIxiqbYKKtb24G8gdoj6VKl3UpJiIqU1v4YGjaI3cwTFMfDvDzc8zzt6dOvWT6UDpLOQSJ/48yfXvTQXbnMKJPMAEe+P3pZy9I0YtjFtOGEl1AGcdAf34jFDOqE4uEjdBXbxt4mOB6daAvLcPDAe0e/SM0NZ0txWGMMM8wZ6etThD6xm/4OrsaK0smRLGRkHGOvTiPvQd/YW3I2wTIyf/AOsLmePagl8cZB8NdwXhiAN3HeOev70FqdSS4jgR3ge08f8AuhHFK7bC5qtD7Q3lUMpu4JGI3QAWIgzjBOBVdbdX8vmVoIBAPQnM+8/tSa2pPaOZJx9a31V/dtMk7hxwBzx6cH2o/nuzchunijMYB3cgAQOfQ17rvEmVSkQBPcmM4zxP8/Wh/AbRLs/S2paBzI4mOfrQN9icuZz1M59AKChHlVdB5OgrT69tsqGMgglpyZnGZjpW+1yCWuQREkGSSTiMwOlBhiFAjIPBGNscwRzPSiU1iqSZ+aCB29IzxHXuOlLJfEGLXshTylQzkiMgkRA5Y/ymsrjKZYBoHG5dxH1OB9KIfX24KIq5gknmOY+h6e1YeMeJtlTO0jBmJ56HmJxTK7Nr6VGqs4kPmMCB7kepp1cNhbayl33YtyRMEzBGeeMVyGo1xfme8dJ6mOK28PVN3mkKSJIAwSZWY56U7joRSOj16IJgMFI3L5jx8s56zGCcxQd/XFTOyF+ZZBbg9AYgjH7VXxnXwRBJKglQzTzIBz8xM80n0q3bkXCRtkgBs7upweR0+oihCPJWGT3Qx1HiSo8IUcf7thXn0bqO9F/x24AAQSMEE+aBwBEKY3Gs2tWGVGIh9wUkeaDMRBxHXjAFbfwQw1whttwEAdccH/jIgH16cUr4+wqzTV6j4Sbv+o3lAABMctB7Yj2OMCppPhXLQeGZvMrSs/N3+pmZ6c0PrdSqkLbO1mPnYgEnEECZI5+8npgFdNbYEC8VMkQyyTt6AgDpM0UrVmb2MtXo7botkPBUAkjEyQCYHzHLc9velOm8HVbxDXQLakS4GYMduDz9qPt+Apbj4lwhHgTlTE5JEcAd/wD0HqdFsJQFghyv+0gT1JyMcxRjrSYH9oa6XWadQbYNsqx/2STMiCTkniD6dOa8seLJbIcbrjCVUsh57kHnn3yRxXvhvgTEK9yGXaCFYSJbcDgZxg9qrcvWLcWIWBM7j+bjp1x0qNxtpbH3Qqvam5cJYCMwYwc/8f7VVrNyTCvK8kAz9cfpRza9bJzbCgCQoAzIgGfrXtnxx7jAIQs7ok8YJMmOMGJ5mqcpf8Y6EpfRZ/FESZPue1ZLfk5JX6V7KvLMSO/9PtXguW4jcZ9sfT/OtVQhYuRIDmD1rK4ZIyf6f3zViwxBE9qoy9yKISjZHJx/Mif2FVGlEdT7Vv8Awh2yYUHgHlgeqryRg54qgQ7gqK0HjE9Yz9e1EBgbK968phc8O2mGcSOcGpQ/SP03F/ClrxAALM88fQV5c1zsC0jaDB96lSj+cbs3J9ANy7Bn6j0r0POcjpzUqU1aFs1sOFIMmR+/9qIWAAx4Pbt1mpUoBR7/ABShTzMY68CRzQ+ovZPmJwpBiOf7VKlZIzHfhF2NOwbIfy8kYaQVOJwwJkc0v8J04ubzvCJb+ZtpJIJIED6d6lSpdcmhvh1XhvwNqqAruyK25gYaGE4I7yI696H1Pgdg3JDEK6mOTtfG09z15qVK5JNxemVjTWzzXvaW0gtkBv8A41lZ5kH9JOesmg9Va0ysYDMQs7mJO0ExgEHcTnnialSrQulsWQq1musQFsoZ4LmRwcQJPI5xWNq5kNMEER19ukdsVKldTjSI3sz8UuFmC7t20bZJOQOIB4A7Vk15tsA/L1+vT61KlFdGbK6e8y7iOoro9IPiWV2tPmI80ncWwSO0A4PNSpSZEFMWWrYLxMtkD05GKc6WUbzswCEEbW5jyn2nFSpSZOqGi9jLU6lXV0uvG0EfLiGAAiBjMmPSsTq03KN4FobWnaQVjC7YMgSSYnECKlSudRSK2+wXWeMu4RVYSAdzQRHA8o++PWl72Wtv8WdwYlW3QTgSYx9KlSrRiovXsSTsrYdr3lAACZP1zx1NMNNprQVJ2l2ZjvUEROO2cTivKlHJrSNDYr0enwzTCru6kEkK0ARkDFONP4fa+GguGS4DxJhd2B09j9DUqUmWTGilZaz4WkwpWOGgEYjESMGaa2dJp9wxuKw2ZzGY4mMj9alSuZtt9lEkl0B6l7RJUErHaf8Au5GY/aaE1KptmZ3QRyCD7898Due9SpVUt9igGq14DkA4HpUqVKvwRPkz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76508" y="-1211263"/>
            <a:ext cx="4590521" cy="2533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9638" name="Picture 6" descr="http://k30.kn3.net/taringa/D/1/6/2/B/3/candybarrios9/9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72678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holahola.cc/images2/5664227f504b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64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culturacolectiva.com/wp-content/uploads/2015/04/LailaPregizer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951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1.bp.blogspot.com/-oU6_nZjl0BQ/VVXvSnEvfFI/AAAAAAAAL6g/2IkwNK8Mz8Y/s1600/LailaPregizer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5922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artnaz.com/wp-content/uploads/2015/05/photography-project-metamorphosis-by-leonie-gene-joerg-duesterwald-laila-pregizer-uwe-schmida-artnaz-com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0335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blogs.plos.org/mitsciwrite/files/2013/11/IMG_21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172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onrieparavivirmejor.com/wp-content/uploads/2016/04/metamorfosis-proyecto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88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40.media.tumblr.com/222a45bf9291f2c5106447095e6f3341/tumblr_noh2kvFuh21ql08jto1_r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522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artnaz.com/wp-content/uploads/2015/05/photography-project-metamorphosis-by-leonie-gene-joerg-duesterwald-laila-pregizer-uwe-schmida-artnaz-com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880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onrieparavivirmejor.com/wp-content/uploads/2016/04/metamorfosis-proyect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4789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artnaz.com/wp-content/uploads/2015/05/photography-project-metamorphosis-by-leonie-gene-joerg-duesterwald-laila-pregizer-uwe-schmida-artnaz-com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0335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¿Puedes encontrar a la artista oculta en algunas fotos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664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85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viralnow.org/wp-content/uploads/2015/04/women-blends-into-nature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024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esignwrld.com/wp-content/uploads/2016/04/Metamorphoses-Hidden-Human-Bodies-Into-Natural-Landscapes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684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41.media.tumblr.com/cbe9c585bbabf8563b8ced7a5c70ed44/tumblr_nwidt6zpFl1uheb2l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6008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drscdn.500px.org/photo/2612226/q%3D80_m%3D1500/cf4a2e49ce4391b823a2ec0e97fb45c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66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rtis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431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assets.diario.apps.tadevelapps.com/legacy/news/diarioregistrado/5644b4d58829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01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photoawards.com/en/Pages/Gallery/watermark.php?upath=2007&amp;image=8-32058-11_IPA_Schmida_Uwe_if-stones-are-s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6008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ocul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0373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artnaz.com/wp-content/uploads/2015/05/photography-project-metamorphosis-by-leonie-gene-joerg-duesterwald-laila-pregizer-uwe-schmida-artnaz-com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0335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cfile5.uf.tistory.com/image/234AB9415542BA980987B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01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ignant.de/wp-content/uploads/2015/08/FilippoIoco_art-TheFal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309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artnaz.com/wp-content/uploads/2015/05/photography-project-metamorphosis-by-leonie-gene-joerg-duesterwald-laila-pregizer-uwe-schmida-artnaz-com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67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thechive.files.wordpress.com/2015/04/there-is-an-art-to-blending-in-with-nature-8.jpg?quality=85&amp;strip=inf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2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ft.tt/1JGqlq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033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m1.sinaimg.cn/maxwidth.640/m1.sinaimg.cn/21d0c9c0a062d25d23eae64bc991cd4e_640_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0335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¿Puedes encontrar a la artista oculta en algunas fotos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135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nf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4142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¿Puedes encontrar a la artista oculta en algunas fotos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774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view.stern.de/de/picture/1481495/meer-meeresstimmung-bodypainting-gespensterwald-schmida-pregizer-verschwundene-940.jpg"/>
          <p:cNvPicPr>
            <a:picLocks noChangeAspect="1" noChangeArrowheads="1"/>
          </p:cNvPicPr>
          <p:nvPr/>
        </p:nvPicPr>
        <p:blipFill>
          <a:blip r:embed="rId2"/>
          <a:srcRect l="2475" t="3640" r="2228" b="3519"/>
          <a:stretch>
            <a:fillRect/>
          </a:stretch>
        </p:blipFill>
        <p:spPr bwMode="auto">
          <a:xfrm>
            <a:off x="0" y="0"/>
            <a:ext cx="110459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cul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439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g.cdn.ecn.cl/fotografia/files/2015/09/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01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http://i.dailymail.co.uk/i/pix/2015/06/29/11/2A14133900000578-0-image-a-27_14355732415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664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swiatobrazu.pl/zdjecie/artykuly/409052/ciala-zatopione-w-krajobrazie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312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bilder.t-online.de/b/44/16/21/68/id_44162168/920/tid_da/uwe-schmida-laila-pregizer-bodypainting-joerg-duesterwald-verlag-weingarten.jpg"/>
          <p:cNvPicPr>
            <a:picLocks noChangeAspect="1" noChangeArrowheads="1"/>
          </p:cNvPicPr>
          <p:nvPr/>
        </p:nvPicPr>
        <p:blipFill>
          <a:blip r:embed="rId2"/>
          <a:srcRect b="18750"/>
          <a:stretch>
            <a:fillRect/>
          </a:stretch>
        </p:blipFill>
        <p:spPr bwMode="auto">
          <a:xfrm>
            <a:off x="1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rtis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54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encrypted-tbn3.gstatic.com/images?q=tbn:ANd9GcRJjbZHCBTWc7RwHzTDh1iWQ9-Hv9e3ZddLwGzKw4rMW9tpYeG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409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ego-alterego.com/wp-content/uploads/2015/04/Metamorphosis-by-bodypainters-Leonie-Gen%C3%A9-and-Joerg-Duesterwal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nf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54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everstatic.com/imagenes/674xX/animados/hierba,-fondo-verde-200990.jpg"/>
          <p:cNvPicPr>
            <a:picLocks noChangeAspect="1" noChangeArrowheads="1"/>
          </p:cNvPicPr>
          <p:nvPr/>
        </p:nvPicPr>
        <p:blipFill>
          <a:blip r:embed="rId2"/>
          <a:srcRect t="6250" b="13541"/>
          <a:stretch>
            <a:fillRect/>
          </a:stretch>
        </p:blipFill>
        <p:spPr bwMode="auto">
          <a:xfrm>
            <a:off x="0" y="0"/>
            <a:ext cx="11087956" cy="721521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87169" y="2928934"/>
            <a:ext cx="651865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M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e alegra si las has 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encontrado todas, 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te felicito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algunas son muy fáciles,</a:t>
            </a:r>
          </a:p>
        </p:txBody>
      </p:sp>
      <p:pic>
        <p:nvPicPr>
          <p:cNvPr id="6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1" y="0"/>
            <a:ext cx="11017250" cy="3643314"/>
          </a:xfrm>
          <a:prstGeom prst="rect">
            <a:avLst/>
          </a:prstGeom>
          <a:noFill/>
        </p:spPr>
      </p:pic>
      <p:pic>
        <p:nvPicPr>
          <p:cNvPr id="7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1" y="3643314"/>
            <a:ext cx="11017250" cy="35357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www.wradio.com.co/images/3113817_g_618360_img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31212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-1" y="0"/>
            <a:ext cx="110172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7066" y="3387074"/>
            <a:ext cx="6858000" cy="8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46320" y="3387074"/>
            <a:ext cx="6858000" cy="8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10172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3"/>
            <a:ext cx="110172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4918" y="5715016"/>
            <a:ext cx="6903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86054" y="4572017"/>
            <a:ext cx="324375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508625" y="1000108"/>
            <a:ext cx="5093739" cy="405399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lum contrast="92000"/>
          </a:blip>
          <a:srcRect/>
          <a:stretch>
            <a:fillRect/>
          </a:stretch>
        </p:blipFill>
        <p:spPr bwMode="auto">
          <a:xfrm>
            <a:off x="1540655" y="5786454"/>
            <a:ext cx="1848893" cy="7609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600200"/>
            <a:ext cx="110172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828800"/>
            <a:ext cx="110172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7072" y="0"/>
            <a:ext cx="5875866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905001"/>
            <a:ext cx="110172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77156" y="4724402"/>
            <a:ext cx="321336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93972" y="4191000"/>
            <a:ext cx="2846123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65953" y="4876800"/>
            <a:ext cx="1468966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42673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42673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42673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42673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AMORPHOS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METAMORPHOSIS</Template>
  <TotalTime>20</TotalTime>
  <Words>121</Words>
  <Application>Microsoft Office PowerPoint</Application>
  <PresentationFormat>Personalizado</PresentationFormat>
  <Paragraphs>19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METAMORPHOSIS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17</cp:revision>
  <dcterms:created xsi:type="dcterms:W3CDTF">2016-04-25T12:39:16Z</dcterms:created>
  <dcterms:modified xsi:type="dcterms:W3CDTF">2016-04-25T13:00:15Z</dcterms:modified>
</cp:coreProperties>
</file>