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70" r:id="rId3"/>
    <p:sldId id="256" r:id="rId4"/>
    <p:sldId id="286" r:id="rId5"/>
    <p:sldId id="285" r:id="rId6"/>
    <p:sldId id="284" r:id="rId7"/>
    <p:sldId id="283" r:id="rId8"/>
    <p:sldId id="291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2" r:id="rId17"/>
    <p:sldId id="271" r:id="rId18"/>
    <p:sldId id="265" r:id="rId19"/>
    <p:sldId id="268" r:id="rId20"/>
    <p:sldId id="269" r:id="rId21"/>
    <p:sldId id="263" r:id="rId22"/>
    <p:sldId id="264" r:id="rId23"/>
    <p:sldId id="262" r:id="rId24"/>
    <p:sldId id="261" r:id="rId25"/>
    <p:sldId id="290" r:id="rId26"/>
    <p:sldId id="289" r:id="rId27"/>
    <p:sldId id="288" r:id="rId28"/>
    <p:sldId id="287" r:id="rId29"/>
    <p:sldId id="260" r:id="rId30"/>
    <p:sldId id="259" r:id="rId31"/>
    <p:sldId id="258" r:id="rId32"/>
    <p:sldId id="273" r:id="rId33"/>
    <p:sldId id="267" r:id="rId34"/>
    <p:sldId id="292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SWxRani93ncc2s+XaDP5w" hashData="LXZLMB9iSXBa73BiZCFOnmwNS+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9E70"/>
    <a:srgbClr val="4022AE"/>
    <a:srgbClr val="E3D289"/>
    <a:srgbClr val="663300"/>
    <a:srgbClr val="996600"/>
    <a:srgbClr val="492303"/>
    <a:srgbClr val="C35855"/>
    <a:srgbClr val="CC9900"/>
    <a:srgbClr val="FF7575"/>
    <a:srgbClr val="FF616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54" autoAdjust="0"/>
    <p:restoredTop sz="94660"/>
  </p:normalViewPr>
  <p:slideViewPr>
    <p:cSldViewPr>
      <p:cViewPr varScale="1">
        <p:scale>
          <a:sx n="66" d="100"/>
          <a:sy n="66" d="100"/>
        </p:scale>
        <p:origin x="-2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14AF4-5976-4276-B419-73D2FF6AFFF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5A7871-D71C-4C34-9D06-C1D22208C4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5A7871-D71C-4C34-9D06-C1D22208C4AC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3CE-79AE-4258-B6D0-D67306F03F6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CBD15-0842-4293-B0C0-5E4AEC560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3CE-79AE-4258-B6D0-D67306F03F6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CBD15-0842-4293-B0C0-5E4AEC560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3CE-79AE-4258-B6D0-D67306F03F6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CBD15-0842-4293-B0C0-5E4AEC560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3CE-79AE-4258-B6D0-D67306F03F6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CBD15-0842-4293-B0C0-5E4AEC560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3CE-79AE-4258-B6D0-D67306F03F6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CBD15-0842-4293-B0C0-5E4AEC560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3CE-79AE-4258-B6D0-D67306F03F6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CBD15-0842-4293-B0C0-5E4AEC560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3CE-79AE-4258-B6D0-D67306F03F6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CBD15-0842-4293-B0C0-5E4AEC560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3CE-79AE-4258-B6D0-D67306F03F6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CBD15-0842-4293-B0C0-5E4AEC560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3CE-79AE-4258-B6D0-D67306F03F6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CBD15-0842-4293-B0C0-5E4AEC560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3CE-79AE-4258-B6D0-D67306F03F6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CBD15-0842-4293-B0C0-5E4AEC560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2A3CE-79AE-4258-B6D0-D67306F03F6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CBD15-0842-4293-B0C0-5E4AEC560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FBECE8-CA64-4D70-AFD5-63BDB6A512D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2A3CE-79AE-4258-B6D0-D67306F03F66}" type="datetimeFigureOut">
              <a:rPr lang="es-ES" smtClean="0"/>
              <a:pPr/>
              <a:t>12/05/2012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CBD15-0842-4293-B0C0-5E4AEC560C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1E759E-B24E-48A4-AE7C-391D6D4C416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42407976_7425ba7220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0"/>
            <a:ext cx="58578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4714876" cy="685800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M</a:t>
            </a:r>
          </a:p>
          <a:p>
            <a:r>
              <a:rPr lang="es-ES" sz="36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E</a:t>
            </a:r>
          </a:p>
          <a:p>
            <a:r>
              <a:rPr lang="es-ES" sz="36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  T</a:t>
            </a:r>
          </a:p>
          <a:p>
            <a:r>
              <a:rPr lang="es-ES" sz="36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    A</a:t>
            </a:r>
          </a:p>
          <a:p>
            <a:r>
              <a:rPr lang="es-ES" sz="36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     M </a:t>
            </a:r>
          </a:p>
          <a:p>
            <a:r>
              <a:rPr lang="es-ES" sz="36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        O</a:t>
            </a:r>
          </a:p>
          <a:p>
            <a:r>
              <a:rPr lang="es-ES" sz="36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          R</a:t>
            </a:r>
          </a:p>
          <a:p>
            <a:r>
              <a:rPr lang="es-ES" sz="36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            F</a:t>
            </a:r>
          </a:p>
          <a:p>
            <a:r>
              <a:rPr lang="es-ES" sz="36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              O</a:t>
            </a:r>
          </a:p>
          <a:p>
            <a:r>
              <a:rPr lang="es-ES" sz="36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                S</a:t>
            </a:r>
          </a:p>
          <a:p>
            <a:r>
              <a:rPr lang="es-ES" sz="36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                   I</a:t>
            </a:r>
          </a:p>
          <a:p>
            <a:r>
              <a:rPr lang="es-ES" sz="36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                     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-428660" y="2887682"/>
            <a:ext cx="2928958" cy="39703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800" dirty="0" smtClean="0">
                <a:latin typeface="Broadway" pitchFamily="82" charset="0"/>
              </a:rPr>
              <a:t>       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Broadway" pitchFamily="82" charset="0"/>
              </a:rPr>
              <a:t>D</a:t>
            </a:r>
          </a:p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Broadway" pitchFamily="82" charset="0"/>
              </a:rPr>
              <a:t>        I</a:t>
            </a:r>
          </a:p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Broadway" pitchFamily="82" charset="0"/>
              </a:rPr>
              <a:t>          G  </a:t>
            </a:r>
          </a:p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Broadway" pitchFamily="82" charset="0"/>
              </a:rPr>
              <a:t>             I</a:t>
            </a:r>
          </a:p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Broadway" pitchFamily="82" charset="0"/>
              </a:rPr>
              <a:t>               T</a:t>
            </a:r>
          </a:p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Broadway" pitchFamily="82" charset="0"/>
              </a:rPr>
              <a:t>                 A</a:t>
            </a:r>
          </a:p>
          <a:p>
            <a:r>
              <a:rPr lang="es-ES" sz="3600" dirty="0" smtClean="0">
                <a:ln>
                  <a:solidFill>
                    <a:schemeClr val="tx1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Broadway" pitchFamily="82" charset="0"/>
              </a:rPr>
              <a:t>                    L</a:t>
            </a:r>
            <a:endParaRPr lang="es-ES" sz="3600" dirty="0">
              <a:ln>
                <a:solidFill>
                  <a:schemeClr val="tx1"/>
                </a:solidFill>
              </a:ln>
              <a:blipFill dpi="0" rotWithShape="1">
                <a:blip r:embed="rId4"/>
                <a:srcRect/>
                <a:stretch>
                  <a:fillRect/>
                </a:stretch>
              </a:blipFill>
            </a:endParaRPr>
          </a:p>
        </p:txBody>
      </p:sp>
      <p:pic>
        <p:nvPicPr>
          <p:cNvPr id="7" name="6 Imagen" descr="5142407976_7425ba7220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0"/>
            <a:ext cx="58578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>
    <p:sndAc>
      <p:stSnd>
        <p:snd r:embed="rId2" name="FLASHD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33692056_67ebee181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37536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500034" cy="6858000"/>
          </a:xfrm>
          <a:prstGeom prst="rect">
            <a:avLst/>
          </a:prstGeom>
          <a:solidFill>
            <a:srgbClr val="461E6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42910" y="0"/>
            <a:ext cx="490542" cy="6858000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290" y="0"/>
            <a:ext cx="500034" cy="6858000"/>
          </a:xfrm>
          <a:prstGeom prst="rect">
            <a:avLst/>
          </a:prstGeom>
          <a:solidFill>
            <a:srgbClr val="461E6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286676" y="0"/>
            <a:ext cx="500034" cy="6858000"/>
          </a:xfrm>
          <a:prstGeom prst="rect">
            <a:avLst/>
          </a:prstGeom>
          <a:solidFill>
            <a:srgbClr val="461E6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8001024" y="0"/>
            <a:ext cx="490542" cy="6858000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643966" y="0"/>
            <a:ext cx="500034" cy="6858000"/>
          </a:xfrm>
          <a:prstGeom prst="rect">
            <a:avLst/>
          </a:prstGeom>
          <a:solidFill>
            <a:srgbClr val="461E6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61507331_a92b82dd7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5487" y="0"/>
            <a:ext cx="679851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1571604" cy="1571636"/>
          </a:xfrm>
          <a:prstGeom prst="donut">
            <a:avLst>
              <a:gd name="adj" fmla="val 11524"/>
            </a:avLst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58" y="714356"/>
            <a:ext cx="1571604" cy="1571636"/>
          </a:xfrm>
          <a:prstGeom prst="donut">
            <a:avLst>
              <a:gd name="adj" fmla="val 11524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57224" y="1500174"/>
            <a:ext cx="1571604" cy="1571636"/>
          </a:xfrm>
          <a:prstGeom prst="donut">
            <a:avLst>
              <a:gd name="adj" fmla="val 11524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14414" y="2428868"/>
            <a:ext cx="1571604" cy="1571636"/>
          </a:xfrm>
          <a:prstGeom prst="donut">
            <a:avLst>
              <a:gd name="adj" fmla="val 11524"/>
            </a:avLst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785786" y="3357562"/>
            <a:ext cx="1571604" cy="1571636"/>
          </a:xfrm>
          <a:prstGeom prst="donut">
            <a:avLst>
              <a:gd name="adj" fmla="val 11524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4214818"/>
            <a:ext cx="1571604" cy="1571636"/>
          </a:xfrm>
          <a:prstGeom prst="donut">
            <a:avLst>
              <a:gd name="adj" fmla="val 11524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5286364"/>
            <a:ext cx="1571604" cy="1571636"/>
          </a:xfrm>
          <a:prstGeom prst="donut">
            <a:avLst>
              <a:gd name="adj" fmla="val 11524"/>
            </a:avLst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61513941_e63e36957d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5592" y="0"/>
            <a:ext cx="56184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Luna"/>
          <p:cNvSpPr/>
          <p:nvPr/>
        </p:nvSpPr>
        <p:spPr>
          <a:xfrm flipH="1">
            <a:off x="-1785918" y="-214338"/>
            <a:ext cx="214250" cy="571504"/>
          </a:xfrm>
          <a:prstGeom prst="moon">
            <a:avLst>
              <a:gd name="adj" fmla="val 31529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V="1">
            <a:off x="-2474643" y="2857495"/>
            <a:ext cx="45719" cy="45719"/>
          </a:xfrm>
          <a:prstGeom prst="moon">
            <a:avLst>
              <a:gd name="adj" fmla="val 31529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 flipV="1">
            <a:off x="-2286048" y="3571851"/>
            <a:ext cx="214314" cy="45719"/>
          </a:xfrm>
          <a:prstGeom prst="moon">
            <a:avLst>
              <a:gd name="adj" fmla="val 31529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-2046015" y="3500438"/>
            <a:ext cx="45719" cy="71414"/>
          </a:xfrm>
          <a:prstGeom prst="moon">
            <a:avLst>
              <a:gd name="adj" fmla="val 31529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2235107" y="2265472"/>
            <a:ext cx="6858000" cy="2327058"/>
          </a:xfrm>
          <a:prstGeom prst="triangle">
            <a:avLst>
              <a:gd name="adj" fmla="val 47179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2500322" y="2500322"/>
            <a:ext cx="6858000" cy="1857356"/>
          </a:xfrm>
          <a:prstGeom prst="triangle">
            <a:avLst>
              <a:gd name="adj" fmla="val 47179"/>
            </a:avLst>
          </a:prstGeom>
          <a:solidFill>
            <a:srgbClr val="D69E7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2821793" y="2821793"/>
            <a:ext cx="6858000" cy="1214414"/>
          </a:xfrm>
          <a:prstGeom prst="triangle">
            <a:avLst>
              <a:gd name="adj" fmla="val 47179"/>
            </a:avLst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-3071826" y="3071826"/>
            <a:ext cx="6858000" cy="714348"/>
          </a:xfrm>
          <a:prstGeom prst="triangle">
            <a:avLst>
              <a:gd name="adj" fmla="val 47179"/>
            </a:avLst>
          </a:prstGeom>
          <a:solidFill>
            <a:srgbClr val="D69E7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62323046_0485a12716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56" y="0"/>
            <a:ext cx="628654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Acorde"/>
          <p:cNvSpPr/>
          <p:nvPr/>
        </p:nvSpPr>
        <p:spPr>
          <a:xfrm flipH="1">
            <a:off x="0" y="4714884"/>
            <a:ext cx="1714480" cy="2143116"/>
          </a:xfrm>
          <a:prstGeom prst="chord">
            <a:avLst>
              <a:gd name="adj1" fmla="val 2700000"/>
              <a:gd name="adj2" fmla="val 18844876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nillo"/>
          <p:cNvSpPr/>
          <p:nvPr/>
        </p:nvSpPr>
        <p:spPr>
          <a:xfrm>
            <a:off x="0" y="4071918"/>
            <a:ext cx="2786050" cy="2786082"/>
          </a:xfrm>
          <a:prstGeom prst="donut">
            <a:avLst>
              <a:gd name="adj" fmla="val 7189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3000372"/>
            <a:ext cx="2786050" cy="2857496"/>
          </a:xfrm>
          <a:prstGeom prst="donut">
            <a:avLst>
              <a:gd name="adj" fmla="val 7189"/>
            </a:avLst>
          </a:prstGeom>
          <a:solidFill>
            <a:srgbClr val="4022A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928670"/>
            <a:ext cx="2786050" cy="2786058"/>
          </a:xfrm>
          <a:prstGeom prst="donut">
            <a:avLst>
              <a:gd name="adj" fmla="val 7189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0"/>
            <a:ext cx="2786050" cy="2928934"/>
          </a:xfrm>
          <a:prstGeom prst="donut">
            <a:avLst>
              <a:gd name="adj" fmla="val 7189"/>
            </a:avLst>
          </a:prstGeom>
          <a:solidFill>
            <a:srgbClr val="4022A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81761201_579e89daa6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5892628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1714480" cy="6858000"/>
          </a:xfrm>
          <a:prstGeom prst="diamond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7429520" y="0"/>
            <a:ext cx="1714480" cy="6858000"/>
          </a:xfrm>
          <a:prstGeom prst="diamond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14282" y="857232"/>
            <a:ext cx="1285884" cy="5214974"/>
          </a:xfrm>
          <a:prstGeom prst="diamond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7643834" y="785794"/>
            <a:ext cx="1285852" cy="5214974"/>
          </a:xfrm>
          <a:prstGeom prst="diamond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381772573_09d571da0e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5937" y="0"/>
            <a:ext cx="637212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0"/>
            <a:ext cx="642910" cy="6858000"/>
          </a:xfrm>
          <a:prstGeom prst="rect">
            <a:avLst/>
          </a:prstGeom>
          <a:solidFill>
            <a:srgbClr val="D69E7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643834" y="0"/>
            <a:ext cx="642910" cy="6858000"/>
          </a:xfrm>
          <a:prstGeom prst="rect">
            <a:avLst/>
          </a:prstGeom>
          <a:solidFill>
            <a:srgbClr val="D69E7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89815077_76d02014c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838" y="0"/>
            <a:ext cx="5622324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642910" cy="6858000"/>
          </a:xfrm>
          <a:prstGeom prst="frame">
            <a:avLst>
              <a:gd name="adj1" fmla="val 26045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00100" y="0"/>
            <a:ext cx="642910" cy="6858000"/>
          </a:xfrm>
          <a:prstGeom prst="frame">
            <a:avLst>
              <a:gd name="adj1" fmla="val 26045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500958" y="0"/>
            <a:ext cx="642910" cy="6858000"/>
          </a:xfrm>
          <a:prstGeom prst="frame">
            <a:avLst>
              <a:gd name="adj1" fmla="val 26045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8501090" y="0"/>
            <a:ext cx="642910" cy="6858000"/>
          </a:xfrm>
          <a:prstGeom prst="frame">
            <a:avLst>
              <a:gd name="adj1" fmla="val 26045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90592844_3db5830a5b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016" y="0"/>
            <a:ext cx="5969967" cy="6858000"/>
          </a:xfrm>
          <a:prstGeom prst="rect">
            <a:avLst/>
          </a:prstGeom>
        </p:spPr>
      </p:pic>
      <p:sp>
        <p:nvSpPr>
          <p:cNvPr id="6" name="5 Medio marco"/>
          <p:cNvSpPr/>
          <p:nvPr/>
        </p:nvSpPr>
        <p:spPr>
          <a:xfrm>
            <a:off x="0" y="0"/>
            <a:ext cx="1643042" cy="6858000"/>
          </a:xfrm>
          <a:prstGeom prst="halfFrame">
            <a:avLst>
              <a:gd name="adj1" fmla="val 18316"/>
              <a:gd name="adj2" fmla="val 20966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7572396" y="0"/>
            <a:ext cx="1571604" cy="6858000"/>
          </a:xfrm>
          <a:prstGeom prst="halfFrame">
            <a:avLst>
              <a:gd name="adj1" fmla="val 18396"/>
              <a:gd name="adj2" fmla="val 18316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7572396" y="500042"/>
            <a:ext cx="1214446" cy="6357958"/>
          </a:xfrm>
          <a:prstGeom prst="halfFrame">
            <a:avLst>
              <a:gd name="adj1" fmla="val 25729"/>
              <a:gd name="adj2" fmla="val 25487"/>
            </a:avLst>
          </a:prstGeom>
          <a:solidFill>
            <a:srgbClr val="D69E7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428596" y="500042"/>
            <a:ext cx="1071570" cy="6357958"/>
          </a:xfrm>
          <a:prstGeom prst="halfFrame">
            <a:avLst>
              <a:gd name="adj1" fmla="val 26443"/>
              <a:gd name="adj2" fmla="val 30447"/>
            </a:avLst>
          </a:prstGeom>
          <a:solidFill>
            <a:srgbClr val="D69E7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61552503_b5e75c557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6843" y="0"/>
            <a:ext cx="6441305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1142976" cy="6858000"/>
          </a:xfrm>
          <a:prstGeom prst="donut">
            <a:avLst>
              <a:gd name="adj" fmla="val 28631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8001024" y="0"/>
            <a:ext cx="1142976" cy="6858000"/>
          </a:xfrm>
          <a:prstGeom prst="donut">
            <a:avLst>
              <a:gd name="adj" fmla="val 27141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61559729_ff630b6818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643602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1714480" cy="2214554"/>
          </a:xfrm>
          <a:prstGeom prst="frame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2285992"/>
            <a:ext cx="1714480" cy="2285992"/>
          </a:xfrm>
          <a:prstGeom prst="frame">
            <a:avLst/>
          </a:prstGeom>
          <a:solidFill>
            <a:srgbClr val="D69E7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4643446"/>
            <a:ext cx="1714480" cy="2214554"/>
          </a:xfrm>
          <a:prstGeom prst="frame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429520" y="0"/>
            <a:ext cx="1714480" cy="2214554"/>
          </a:xfrm>
          <a:prstGeom prst="frame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7429520" y="2285992"/>
            <a:ext cx="1714480" cy="2285992"/>
          </a:xfrm>
          <a:prstGeom prst="frame">
            <a:avLst/>
          </a:prstGeom>
          <a:solidFill>
            <a:srgbClr val="D69E7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429520" y="4643446"/>
            <a:ext cx="1714480" cy="2214554"/>
          </a:xfrm>
          <a:prstGeom prst="frame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61566913_fc9db9813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203" y="0"/>
            <a:ext cx="521759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642942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290" y="0"/>
            <a:ext cx="571472" cy="68580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215238" y="0"/>
            <a:ext cx="571472" cy="68580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8148" y="0"/>
            <a:ext cx="642942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831190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7278" y="0"/>
            <a:ext cx="252944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1142984"/>
          </a:xfrm>
          <a:prstGeom prst="rect">
            <a:avLst/>
          </a:prstGeom>
          <a:gradFill flip="none" rotWithShape="1"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1142984"/>
            <a:ext cx="1214414" cy="1142984"/>
          </a:xfrm>
          <a:prstGeom prst="rect">
            <a:avLst/>
          </a:prstGeom>
          <a:gradFill flip="none" rotWithShape="1"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2285992"/>
            <a:ext cx="1214414" cy="1142984"/>
          </a:xfrm>
          <a:prstGeom prst="rect">
            <a:avLst/>
          </a:prstGeom>
          <a:gradFill flip="none" rotWithShape="1"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3429000"/>
            <a:ext cx="1214414" cy="1142984"/>
          </a:xfrm>
          <a:prstGeom prst="rect">
            <a:avLst/>
          </a:prstGeom>
          <a:gradFill flip="none" rotWithShape="1"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10" y="4572008"/>
            <a:ext cx="1214414" cy="1142984"/>
          </a:xfrm>
          <a:prstGeom prst="rect">
            <a:avLst/>
          </a:prstGeom>
          <a:gradFill flip="none" rotWithShape="1"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715016"/>
            <a:ext cx="1214414" cy="1142984"/>
          </a:xfrm>
          <a:prstGeom prst="rect">
            <a:avLst/>
          </a:prstGeom>
          <a:gradFill flip="none" rotWithShape="1"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7796170" y="0"/>
            <a:ext cx="1347830" cy="1142984"/>
          </a:xfrm>
          <a:prstGeom prst="rect">
            <a:avLst/>
          </a:prstGeom>
          <a:gradFill flip="none" rotWithShape="1"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7143768" y="1142984"/>
            <a:ext cx="1347830" cy="1142984"/>
          </a:xfrm>
          <a:prstGeom prst="rect">
            <a:avLst/>
          </a:prstGeom>
          <a:gradFill flip="none" rotWithShape="1"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6357950" y="2285992"/>
            <a:ext cx="1347830" cy="1142984"/>
          </a:xfrm>
          <a:prstGeom prst="rect">
            <a:avLst/>
          </a:prstGeom>
          <a:gradFill flip="none" rotWithShape="1"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6357950" y="3429000"/>
            <a:ext cx="1347830" cy="1142984"/>
          </a:xfrm>
          <a:prstGeom prst="rect">
            <a:avLst/>
          </a:prstGeom>
          <a:gradFill flip="none" rotWithShape="1"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7143768" y="4572008"/>
            <a:ext cx="1347830" cy="1142984"/>
          </a:xfrm>
          <a:prstGeom prst="rect">
            <a:avLst/>
          </a:prstGeom>
          <a:gradFill flip="none" rotWithShape="1"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7796170" y="5715016"/>
            <a:ext cx="1347830" cy="1142984"/>
          </a:xfrm>
          <a:prstGeom prst="rect">
            <a:avLst/>
          </a:prstGeom>
          <a:gradFill flip="none" rotWithShape="1"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83119078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6534" y="0"/>
            <a:ext cx="5530932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0" y="5643578"/>
            <a:ext cx="1285852" cy="1214422"/>
          </a:xfrm>
          <a:prstGeom prst="teardrop">
            <a:avLst>
              <a:gd name="adj" fmla="val 96825"/>
            </a:avLst>
          </a:prstGeom>
          <a:gradFill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7858132" y="5572132"/>
            <a:ext cx="1285852" cy="1285884"/>
          </a:xfrm>
          <a:prstGeom prst="teardrop">
            <a:avLst>
              <a:gd name="adj" fmla="val 96825"/>
            </a:avLst>
          </a:prstGeom>
          <a:gradFill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0" y="4286256"/>
            <a:ext cx="1285852" cy="1214422"/>
          </a:xfrm>
          <a:prstGeom prst="teardrop">
            <a:avLst>
              <a:gd name="adj" fmla="val 96825"/>
            </a:avLst>
          </a:prstGeom>
          <a:gradFill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0" y="2857496"/>
            <a:ext cx="1285852" cy="1214422"/>
          </a:xfrm>
          <a:prstGeom prst="teardrop">
            <a:avLst>
              <a:gd name="adj" fmla="val 96825"/>
            </a:avLst>
          </a:prstGeom>
          <a:gradFill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0" y="1500174"/>
            <a:ext cx="1285852" cy="1214422"/>
          </a:xfrm>
          <a:prstGeom prst="teardrop">
            <a:avLst>
              <a:gd name="adj" fmla="val 96825"/>
            </a:avLst>
          </a:prstGeom>
          <a:gradFill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0" y="142852"/>
            <a:ext cx="1285852" cy="1214422"/>
          </a:xfrm>
          <a:prstGeom prst="teardrop">
            <a:avLst>
              <a:gd name="adj" fmla="val 96825"/>
            </a:avLst>
          </a:prstGeom>
          <a:gradFill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7858132" y="4214802"/>
            <a:ext cx="1285852" cy="1285884"/>
          </a:xfrm>
          <a:prstGeom prst="teardrop">
            <a:avLst>
              <a:gd name="adj" fmla="val 96825"/>
            </a:avLst>
          </a:prstGeom>
          <a:gradFill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7858132" y="2786042"/>
            <a:ext cx="1285852" cy="1285884"/>
          </a:xfrm>
          <a:prstGeom prst="teardrop">
            <a:avLst>
              <a:gd name="adj" fmla="val 96825"/>
            </a:avLst>
          </a:prstGeom>
          <a:gradFill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7858132" y="1357282"/>
            <a:ext cx="1285852" cy="1285884"/>
          </a:xfrm>
          <a:prstGeom prst="teardrop">
            <a:avLst>
              <a:gd name="adj" fmla="val 96825"/>
            </a:avLst>
          </a:prstGeom>
          <a:gradFill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7858132" y="-16"/>
            <a:ext cx="1285852" cy="1285884"/>
          </a:xfrm>
          <a:prstGeom prst="teardrop">
            <a:avLst>
              <a:gd name="adj" fmla="val 96825"/>
            </a:avLst>
          </a:prstGeom>
          <a:gradFill>
            <a:gsLst>
              <a:gs pos="27000">
                <a:srgbClr val="FC9FCB">
                  <a:alpha val="35000"/>
                </a:srgbClr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83138022_9fbc3f2cc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285720" y="214290"/>
            <a:ext cx="1571636" cy="1500198"/>
          </a:xfrm>
          <a:prstGeom prst="ellips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57158" y="1928802"/>
            <a:ext cx="1285884" cy="1285884"/>
          </a:xfrm>
          <a:prstGeom prst="ellipse">
            <a:avLst/>
          </a:prstGeom>
          <a:solidFill>
            <a:srgbClr val="FF373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28596" y="3500438"/>
            <a:ext cx="1143008" cy="1071570"/>
          </a:xfrm>
          <a:prstGeom prst="ellipse">
            <a:avLst/>
          </a:prstGeom>
          <a:solidFill>
            <a:srgbClr val="FF4F4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00034" y="4786322"/>
            <a:ext cx="857256" cy="857256"/>
          </a:xfrm>
          <a:prstGeom prst="ellipse">
            <a:avLst/>
          </a:prstGeom>
          <a:solidFill>
            <a:srgbClr val="FF616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71472" y="5929330"/>
            <a:ext cx="642942" cy="642918"/>
          </a:xfrm>
          <a:prstGeom prst="ellipse">
            <a:avLst/>
          </a:prstGeom>
          <a:solidFill>
            <a:srgbClr val="FF7575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358082" y="214290"/>
            <a:ext cx="1571636" cy="1500198"/>
          </a:xfrm>
          <a:prstGeom prst="ellips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7500958" y="2000240"/>
            <a:ext cx="1285884" cy="1285884"/>
          </a:xfrm>
          <a:prstGeom prst="ellipse">
            <a:avLst/>
          </a:prstGeom>
          <a:solidFill>
            <a:srgbClr val="FF373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500958" y="3571876"/>
            <a:ext cx="1143008" cy="1071570"/>
          </a:xfrm>
          <a:prstGeom prst="ellipse">
            <a:avLst/>
          </a:prstGeom>
          <a:solidFill>
            <a:srgbClr val="FF4F4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643834" y="4857760"/>
            <a:ext cx="857256" cy="857256"/>
          </a:xfrm>
          <a:prstGeom prst="ellipse">
            <a:avLst/>
          </a:prstGeom>
          <a:solidFill>
            <a:srgbClr val="FF616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715272" y="5929330"/>
            <a:ext cx="642942" cy="642918"/>
          </a:xfrm>
          <a:prstGeom prst="ellipse">
            <a:avLst/>
          </a:prstGeom>
          <a:solidFill>
            <a:srgbClr val="FF7575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16684274_091678963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86705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428728" cy="685800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7715272" y="0"/>
            <a:ext cx="1428728" cy="685800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16098057_4764194aa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7502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0" y="0"/>
            <a:ext cx="1571604" cy="685800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7572396" y="0"/>
            <a:ext cx="1571604" cy="685800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35648656_84f7db44c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85818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35097997_516bef0a1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1504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1714480" cy="6858000"/>
          </a:xfrm>
          <a:prstGeom prst="frame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429520" y="0"/>
            <a:ext cx="1714480" cy="6858000"/>
          </a:xfrm>
          <a:prstGeom prst="frame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57158" y="357166"/>
            <a:ext cx="1000132" cy="6072230"/>
          </a:xfrm>
          <a:prstGeom prst="frame">
            <a:avLst>
              <a:gd name="adj1" fmla="val 22659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7786710" y="285728"/>
            <a:ext cx="1009624" cy="6153168"/>
          </a:xfrm>
          <a:prstGeom prst="frame">
            <a:avLst>
              <a:gd name="adj1" fmla="val 23146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29226381_bb913f8c9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786478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714480" cy="6858000"/>
          </a:xfrm>
          <a:prstGeom prst="rtTriangle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572396" y="0"/>
            <a:ext cx="1571604" cy="6858000"/>
          </a:xfrm>
          <a:prstGeom prst="rtTriangle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29207963_8ded1c6692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694" y="0"/>
            <a:ext cx="4896612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V="1">
            <a:off x="0" y="0"/>
            <a:ext cx="2071670" cy="6858000"/>
          </a:xfrm>
          <a:prstGeom prst="rtTriangle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7072298" y="0"/>
            <a:ext cx="2071702" cy="6858000"/>
          </a:xfrm>
          <a:prstGeom prst="rtTriangle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FLASHD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29835238_43aa44e7a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6000792" cy="6858000"/>
          </a:xfrm>
          <a:prstGeom prst="rect">
            <a:avLst/>
          </a:prstGeom>
        </p:spPr>
      </p:pic>
      <p:sp>
        <p:nvSpPr>
          <p:cNvPr id="5" name="4 Forma en L"/>
          <p:cNvSpPr/>
          <p:nvPr/>
        </p:nvSpPr>
        <p:spPr>
          <a:xfrm>
            <a:off x="0" y="571480"/>
            <a:ext cx="1714480" cy="6286520"/>
          </a:xfrm>
          <a:prstGeom prst="corner">
            <a:avLst>
              <a:gd name="adj1" fmla="val 36749"/>
              <a:gd name="adj2" fmla="val 39399"/>
            </a:avLst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flipH="1">
            <a:off x="7643802" y="500042"/>
            <a:ext cx="1500198" cy="6357958"/>
          </a:xfrm>
          <a:prstGeom prst="corner">
            <a:avLst>
              <a:gd name="adj1" fmla="val 36749"/>
              <a:gd name="adj2" fmla="val 39399"/>
            </a:avLst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flipH="1" flipV="1">
            <a:off x="0" y="0"/>
            <a:ext cx="1714480" cy="6286520"/>
          </a:xfrm>
          <a:prstGeom prst="corner">
            <a:avLst>
              <a:gd name="adj1" fmla="val 34471"/>
              <a:gd name="adj2" fmla="val 37801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flipV="1">
            <a:off x="7715272" y="0"/>
            <a:ext cx="1428728" cy="6286520"/>
          </a:xfrm>
          <a:prstGeom prst="corner">
            <a:avLst>
              <a:gd name="adj1" fmla="val 34471"/>
              <a:gd name="adj2" fmla="val 40849"/>
            </a:avLst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90326734_a4828fb3db_b.jpg"/>
          <p:cNvPicPr>
            <a:picLocks noChangeAspect="1"/>
          </p:cNvPicPr>
          <p:nvPr/>
        </p:nvPicPr>
        <p:blipFill>
          <a:blip r:embed="rId2"/>
          <a:srcRect b="32008"/>
          <a:stretch>
            <a:fillRect/>
          </a:stretch>
        </p:blipFill>
        <p:spPr>
          <a:xfrm>
            <a:off x="2357422" y="19889"/>
            <a:ext cx="4429156" cy="6838111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285984" cy="6858000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6786546" y="0"/>
            <a:ext cx="2357454" cy="6858000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2300278" cy="6858000"/>
          </a:xfrm>
          <a:prstGeom prst="rtTriangle">
            <a:avLst/>
          </a:prstGeom>
          <a:solidFill>
            <a:srgbClr val="49230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6858016" y="0"/>
            <a:ext cx="2285984" cy="6858000"/>
          </a:xfrm>
          <a:prstGeom prst="rtTriangle">
            <a:avLst/>
          </a:prstGeom>
          <a:solidFill>
            <a:srgbClr val="49230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143636" y="214290"/>
            <a:ext cx="5715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 err="1" smtClean="0">
                <a:solidFill>
                  <a:srgbClr val="C00000"/>
                </a:solidFill>
              </a:rPr>
              <a:t>Pac-Jaz</a:t>
            </a:r>
            <a:endParaRPr lang="es-ES" sz="1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90334732_e299a7fa1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623" y="0"/>
            <a:ext cx="531475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90371312_bcc453b8d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7860" y="0"/>
            <a:ext cx="528828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gradFill flip="none" rotWithShape="1">
            <a:gsLst>
              <a:gs pos="0">
                <a:srgbClr val="E3D289">
                  <a:shade val="30000"/>
                  <a:satMod val="115000"/>
                </a:srgbClr>
              </a:gs>
              <a:gs pos="50000">
                <a:srgbClr val="E3D289">
                  <a:shade val="67500"/>
                  <a:satMod val="115000"/>
                </a:srgbClr>
              </a:gs>
              <a:gs pos="100000">
                <a:srgbClr val="E3D28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gradFill flip="none" rotWithShape="1">
            <a:gsLst>
              <a:gs pos="0">
                <a:srgbClr val="E3D289">
                  <a:shade val="30000"/>
                  <a:satMod val="115000"/>
                </a:srgbClr>
              </a:gs>
              <a:gs pos="50000">
                <a:srgbClr val="E3D289">
                  <a:shade val="67500"/>
                  <a:satMod val="115000"/>
                </a:srgbClr>
              </a:gs>
              <a:gs pos="100000">
                <a:srgbClr val="E3D28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14" y="0"/>
            <a:ext cx="714348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215206" y="0"/>
            <a:ext cx="714348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46719207_38e243375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46729059_45f761a2d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927527" cy="6858000"/>
          </a:xfrm>
          <a:prstGeom prst="rect">
            <a:avLst/>
          </a:prstGeom>
        </p:spPr>
      </p:pic>
      <p:sp>
        <p:nvSpPr>
          <p:cNvPr id="5" name="4 Forma en L"/>
          <p:cNvSpPr/>
          <p:nvPr/>
        </p:nvSpPr>
        <p:spPr>
          <a:xfrm>
            <a:off x="0" y="0"/>
            <a:ext cx="1643042" cy="6858000"/>
          </a:xfrm>
          <a:prstGeom prst="corner">
            <a:avLst>
              <a:gd name="adj1" fmla="val 43498"/>
              <a:gd name="adj2" fmla="val 50000"/>
            </a:avLst>
          </a:prstGeom>
          <a:gradFill flip="none" rotWithShape="1">
            <a:gsLst>
              <a:gs pos="69000">
                <a:srgbClr val="C0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flipH="1">
            <a:off x="7643834" y="0"/>
            <a:ext cx="1500166" cy="6858000"/>
          </a:xfrm>
          <a:prstGeom prst="corner">
            <a:avLst>
              <a:gd name="adj1" fmla="val 47368"/>
              <a:gd name="adj2" fmla="val 50000"/>
            </a:avLst>
          </a:prstGeom>
          <a:gradFill flip="none" rotWithShape="1">
            <a:gsLst>
              <a:gs pos="69000">
                <a:srgbClr val="C0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0"/>
            <a:ext cx="857256" cy="607220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643834" y="0"/>
            <a:ext cx="714380" cy="607220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80500845_3b8ef2759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28662" y="0"/>
            <a:ext cx="571472" cy="6858000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43834" y="0"/>
            <a:ext cx="571472" cy="6858000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1472" y="0"/>
            <a:ext cx="366714" cy="6858000"/>
          </a:xfrm>
          <a:prstGeom prst="rect">
            <a:avLst/>
          </a:prstGeom>
          <a:solidFill>
            <a:srgbClr val="E3D28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215338" y="0"/>
            <a:ext cx="366714" cy="6858000"/>
          </a:xfrm>
          <a:prstGeom prst="rect">
            <a:avLst/>
          </a:prstGeom>
          <a:solidFill>
            <a:srgbClr val="E3D28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85279471_d255fdbe8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85297367_2b528b8f7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3844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14414" y="0"/>
            <a:ext cx="571504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358082" y="0"/>
            <a:ext cx="64291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10" y="0"/>
            <a:ext cx="571504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01024" y="0"/>
            <a:ext cx="571504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83119078 - copia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4483119078 - copia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4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95387915_636be4b40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910" y="0"/>
            <a:ext cx="594218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80656">
            <a:off x="0" y="5286388"/>
            <a:ext cx="1571604" cy="1571612"/>
          </a:xfrm>
          <a:prstGeom prst="teardrop">
            <a:avLst/>
          </a:prstGeom>
          <a:gradFill flip="none" rotWithShape="1">
            <a:gsLst>
              <a:gs pos="40000">
                <a:schemeClr val="tx2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80656">
            <a:off x="-33264" y="4467335"/>
            <a:ext cx="1571604" cy="1571612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80656">
            <a:off x="38174" y="3324327"/>
            <a:ext cx="1571604" cy="1571612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80656">
            <a:off x="38174" y="2252757"/>
            <a:ext cx="1571604" cy="1571612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80656">
            <a:off x="38174" y="1252624"/>
            <a:ext cx="1571604" cy="1571612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80656">
            <a:off x="38175" y="323955"/>
            <a:ext cx="1571604" cy="1571612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80656">
            <a:off x="7538629" y="5287782"/>
            <a:ext cx="1534499" cy="1555774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80656">
            <a:off x="7523242" y="4508824"/>
            <a:ext cx="1532009" cy="1508818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80656">
            <a:off x="7539164" y="3324327"/>
            <a:ext cx="1571604" cy="1571612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80656">
            <a:off x="7539164" y="2252757"/>
            <a:ext cx="1571604" cy="1571612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80656">
            <a:off x="7539164" y="1252624"/>
            <a:ext cx="1571604" cy="1571612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80656">
            <a:off x="7539165" y="323955"/>
            <a:ext cx="1571604" cy="1571612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7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1643042" y="5786454"/>
            <a:ext cx="59293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del Olmo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–Jazmín</a:t>
            </a:r>
          </a:p>
          <a:p>
            <a:r>
              <a:rPr lang="es-ES" sz="2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Artista 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Ben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Heine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TAMORFOSIS DIGIT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METAMORFOSIS DIGITAL</Template>
  <TotalTime>0</TotalTime>
  <Words>107</Words>
  <Application>Microsoft Office PowerPoint</Application>
  <PresentationFormat>Presentación en pantalla (4:3)</PresentationFormat>
  <Paragraphs>52</Paragraphs>
  <Slides>33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METAMORFOSIS DIGITAL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2012-05-12T21:37:19Z</dcterms:created>
  <dcterms:modified xsi:type="dcterms:W3CDTF">2012-05-12T21:40:05Z</dcterms:modified>
</cp:coreProperties>
</file>