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9" r:id="rId4"/>
    <p:sldId id="265" r:id="rId5"/>
    <p:sldId id="281" r:id="rId6"/>
    <p:sldId id="279" r:id="rId7"/>
    <p:sldId id="280" r:id="rId8"/>
    <p:sldId id="278" r:id="rId9"/>
    <p:sldId id="276" r:id="rId10"/>
    <p:sldId id="277" r:id="rId11"/>
    <p:sldId id="275" r:id="rId12"/>
    <p:sldId id="274" r:id="rId13"/>
    <p:sldId id="273" r:id="rId14"/>
    <p:sldId id="272" r:id="rId15"/>
    <p:sldId id="263" r:id="rId16"/>
    <p:sldId id="271" r:id="rId17"/>
    <p:sldId id="266" r:id="rId18"/>
    <p:sldId id="270" r:id="rId19"/>
    <p:sldId id="268" r:id="rId20"/>
    <p:sldId id="258" r:id="rId21"/>
    <p:sldId id="282" r:id="rId22"/>
    <p:sldId id="284" r:id="rId23"/>
    <p:sldId id="283" r:id="rId24"/>
    <p:sldId id="285" r:id="rId25"/>
    <p:sldId id="257" r:id="rId26"/>
    <p:sldId id="260" r:id="rId27"/>
    <p:sldId id="286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1c7enyNNz5moj+n69jOxw" hashData="MYkz6mSTFFACl0P4b1CcWY4C3B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CCB36E"/>
    <a:srgbClr val="BE7412"/>
    <a:srgbClr val="6B3305"/>
    <a:srgbClr val="996600"/>
    <a:srgbClr val="0000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28" autoAdjust="0"/>
    <p:restoredTop sz="94660"/>
  </p:normalViewPr>
  <p:slideViewPr>
    <p:cSldViewPr>
      <p:cViewPr varScale="1">
        <p:scale>
          <a:sx n="66" d="100"/>
          <a:sy n="66" d="100"/>
        </p:scale>
        <p:origin x="-6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1F80D7-C750-4D69-8D24-829E776AF5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B5302-450C-424B-AE54-95B647B2E9D4}" type="datetimeFigureOut">
              <a:rPr lang="es-ES" smtClean="0"/>
              <a:pPr/>
              <a:t>02/07/2012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E8758-7763-4960-8CDC-1789A05E88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8696CC-EC9C-4036-BF70-472F6394B9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43.gif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3305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6304_640p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85728"/>
            <a:ext cx="4572032" cy="62151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5357818" y="2149019"/>
            <a:ext cx="3581814" cy="42473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latin typeface="Cooper Black" pitchFamily="18" charset="0"/>
              </a:rPr>
              <a:t>   </a:t>
            </a:r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Mario    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Benedetti</a:t>
            </a:r>
          </a:p>
          <a:p>
            <a:endParaRPr lang="es-ES" sz="5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endParaRPr lang="es-ES" sz="5400" dirty="0" smtClean="0">
              <a:ln>
                <a:solidFill>
                  <a:sysClr val="windowText" lastClr="000000"/>
                </a:solidFill>
              </a:ln>
              <a:latin typeface="Cooper Black" pitchFamily="18" charset="0"/>
            </a:endParaRPr>
          </a:p>
          <a:p>
            <a:endParaRPr lang="es-ES" sz="5400" dirty="0">
              <a:ln>
                <a:solidFill>
                  <a:sysClr val="windowText" lastClr="000000"/>
                </a:solidFill>
              </a:ln>
              <a:latin typeface="Cooper Black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00760" y="5643578"/>
            <a:ext cx="226055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32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1920-2009</a:t>
            </a:r>
            <a:endParaRPr lang="es-ES" sz="3200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</p:spTree>
  </p:cSld>
  <p:clrMapOvr>
    <a:masterClrMapping/>
  </p:clrMapOvr>
  <p:transition advTm="20000">
    <p:sndAc>
      <p:stSnd>
        <p:snd r:embed="rId2" name="Benedet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0519111130-benedetti-02.jpg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3857620" y="714356"/>
            <a:ext cx="5000628" cy="54524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0099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 prst="slope"/>
            <a:contourClr>
              <a:srgbClr val="C0C0C0"/>
            </a:contourClr>
          </a:sp3d>
        </p:spPr>
      </p:pic>
      <p:pic>
        <p:nvPicPr>
          <p:cNvPr id="7" name="6 Imagen" descr="flores-azul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5784" y="285728"/>
            <a:ext cx="4217887" cy="510545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8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357686" y="357166"/>
            <a:ext cx="4572032" cy="6143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oftRound"/>
            <a:contourClr>
              <a:srgbClr val="FFFFFF"/>
            </a:contourClr>
          </a:sp3d>
        </p:spPr>
      </p:pic>
      <p:pic>
        <p:nvPicPr>
          <p:cNvPr id="5" name="4 Imagen" descr="008benedetti.jp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214282" y="357166"/>
            <a:ext cx="3999768" cy="6143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oftRound"/>
            <a:contourClr>
              <a:srgbClr val="FFFFFF"/>
            </a:contourClr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000">
                <a:schemeClr val="bg2">
                  <a:lumMod val="75000"/>
                  <a:alpha val="79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o Benedetti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5" y="285728"/>
            <a:ext cx="5929354" cy="6315191"/>
          </a:xfrm>
          <a:prstGeom prst="rect">
            <a:avLst/>
          </a:prstGeom>
          <a:ln w="228600" cap="sq" cmpd="thickThin">
            <a:solidFill>
              <a:srgbClr val="0000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-Mario-Benedet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57752" cy="67646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5 Imagen" descr="rosa-blanca.jpg"/>
          <p:cNvPicPr>
            <a:picLocks noChangeAspect="1"/>
          </p:cNvPicPr>
          <p:nvPr/>
        </p:nvPicPr>
        <p:blipFill>
          <a:blip r:embed="rId3"/>
          <a:srcRect l="15000" t="3244" r="23522" b="14580"/>
          <a:stretch>
            <a:fillRect/>
          </a:stretch>
        </p:blipFill>
        <p:spPr>
          <a:xfrm rot="2501351">
            <a:off x="4346627" y="639251"/>
            <a:ext cx="5162416" cy="515469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detti mario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tretch>
            <a:fillRect/>
          </a:stretch>
        </p:blipFill>
        <p:spPr>
          <a:xfrm>
            <a:off x="214282" y="214290"/>
            <a:ext cx="8786874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8391688_1845ee39ae5682f6f850ecbee900816c.jpg"/>
          <p:cNvPicPr>
            <a:picLocks noChangeAspect="1"/>
          </p:cNvPicPr>
          <p:nvPr/>
        </p:nvPicPr>
        <p:blipFill>
          <a:blip r:embed="rId3"/>
          <a:srcRect r="8333"/>
          <a:stretch>
            <a:fillRect/>
          </a:stretch>
        </p:blipFill>
        <p:spPr>
          <a:xfrm>
            <a:off x="4071934" y="214290"/>
            <a:ext cx="4900960" cy="635795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rosa-roj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80592">
            <a:off x="-621931" y="867511"/>
            <a:ext cx="5762554" cy="581079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23-fotografia-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29684" cy="625647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4_mario_benedetti_g_cedoc_12887808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57166"/>
            <a:ext cx="5829318" cy="60722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fotos-flores-g.jpg"/>
          <p:cNvPicPr>
            <a:picLocks noChangeAspect="1"/>
          </p:cNvPicPr>
          <p:nvPr/>
        </p:nvPicPr>
        <p:blipFill>
          <a:blip r:embed="rId4"/>
          <a:srcRect l="8762" t="1408" r="5632" b="5633"/>
          <a:stretch>
            <a:fillRect/>
          </a:stretch>
        </p:blipFill>
        <p:spPr>
          <a:xfrm>
            <a:off x="4786314" y="2714620"/>
            <a:ext cx="5072098" cy="4404717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detti3.jpg"/>
          <p:cNvPicPr>
            <a:picLocks noChangeAspect="1"/>
          </p:cNvPicPr>
          <p:nvPr/>
        </p:nvPicPr>
        <p:blipFill>
          <a:blip r:embed="rId3">
            <a:lum bright="-20000" contrast="30000"/>
          </a:blip>
          <a:stretch>
            <a:fillRect/>
          </a:stretch>
        </p:blipFill>
        <p:spPr>
          <a:xfrm>
            <a:off x="285720" y="357166"/>
            <a:ext cx="4562751" cy="62150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5286380" y="117693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Flor-Azul-a19548007.jpg"/>
          <p:cNvPicPr>
            <a:picLocks noChangeAspect="1"/>
          </p:cNvPicPr>
          <p:nvPr/>
        </p:nvPicPr>
        <p:blipFill>
          <a:blip r:embed="rId4"/>
          <a:srcRect l="26882" r="11281" b="12518"/>
          <a:stretch>
            <a:fillRect/>
          </a:stretch>
        </p:blipFill>
        <p:spPr>
          <a:xfrm>
            <a:off x="4786314" y="1785926"/>
            <a:ext cx="4095784" cy="385765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dett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328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63061dd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00230" y="-214338"/>
            <a:ext cx="45719" cy="4924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4282" y="5429264"/>
            <a:ext cx="2500298" cy="1428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3061dd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019691"/>
            <a:ext cx="1706698" cy="183830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detti.jpg"/>
          <p:cNvPicPr>
            <a:picLocks noChangeAspect="1"/>
          </p:cNvPicPr>
          <p:nvPr/>
        </p:nvPicPr>
        <p:blipFill>
          <a:blip r:embed="rId3"/>
          <a:srcRect l="3847" t="3125" r="3846" b="3125"/>
          <a:stretch>
            <a:fillRect/>
          </a:stretch>
        </p:blipFill>
        <p:spPr>
          <a:xfrm>
            <a:off x="3786182" y="214290"/>
            <a:ext cx="51435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1428736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Harrington" pitchFamily="82" charset="0"/>
              </a:rPr>
              <a:t> 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amarillo-640x640x8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4346" y="2905140"/>
            <a:ext cx="3810804" cy="39528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amarillo-640x640x8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4346" y="0"/>
            <a:ext cx="3810804" cy="395286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96271992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500042"/>
            <a:ext cx="4658959" cy="58682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rosa-blancao.jpg"/>
          <p:cNvPicPr>
            <a:picLocks noChangeAspect="1"/>
          </p:cNvPicPr>
          <p:nvPr/>
        </p:nvPicPr>
        <p:blipFill>
          <a:blip r:embed="rId4" cstate="print"/>
          <a:srcRect r="15354" b="12831"/>
          <a:stretch>
            <a:fillRect/>
          </a:stretch>
        </p:blipFill>
        <p:spPr>
          <a:xfrm rot="1498385" flipH="1">
            <a:off x="-1397218" y="1049705"/>
            <a:ext cx="83633" cy="895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rosa%20azul.gif"/>
          <p:cNvPicPr>
            <a:picLocks noChangeAspect="1"/>
          </p:cNvPicPr>
          <p:nvPr/>
        </p:nvPicPr>
        <p:blipFill>
          <a:blip r:embed="rId5"/>
          <a:srcRect l="5556" t="2297" r="18519" b="10413"/>
          <a:stretch>
            <a:fillRect/>
          </a:stretch>
        </p:blipFill>
        <p:spPr>
          <a:xfrm>
            <a:off x="0" y="1428736"/>
            <a:ext cx="4199770" cy="389247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icatura-Mario-Benedetti-final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57158" y="357166"/>
            <a:ext cx="8429684" cy="6215106"/>
          </a:xfrm>
          <a:prstGeom prst="rect">
            <a:avLst/>
          </a:prstGeom>
          <a:ln w="228600" cap="sq" cmpd="thickThin">
            <a:solidFill>
              <a:srgbClr val="6B330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DETTI_F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85728"/>
            <a:ext cx="4339306" cy="6357958"/>
          </a:xfrm>
          <a:prstGeom prst="rect">
            <a:avLst/>
          </a:prstGeom>
          <a:ln w="228600" cap="sq" cmpd="thickThin">
            <a:solidFill>
              <a:srgbClr val="6B330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5496508.jpg"/>
          <p:cNvPicPr>
            <a:picLocks noChangeAspect="1"/>
          </p:cNvPicPr>
          <p:nvPr/>
        </p:nvPicPr>
        <p:blipFill>
          <a:blip r:embed="rId4" cstate="print"/>
          <a:srcRect l="6827"/>
          <a:stretch>
            <a:fillRect/>
          </a:stretch>
        </p:blipFill>
        <p:spPr>
          <a:xfrm>
            <a:off x="285720" y="1928802"/>
            <a:ext cx="3899206" cy="35719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o_Benedett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92" y="313623"/>
            <a:ext cx="8501122" cy="62151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edetticaric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928670"/>
            <a:ext cx="4244434" cy="5072098"/>
          </a:xfrm>
          <a:prstGeom prst="rect">
            <a:avLst/>
          </a:prstGeom>
          <a:ln w="228600" cap="sq" cmpd="thickThin">
            <a:solidFill>
              <a:schemeClr val="tx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ROSA ROSADA.jpg"/>
          <p:cNvPicPr>
            <a:picLocks noChangeAspect="1"/>
          </p:cNvPicPr>
          <p:nvPr/>
        </p:nvPicPr>
        <p:blipFill>
          <a:blip r:embed="rId4"/>
          <a:srcRect l="10625" b="2500"/>
          <a:stretch>
            <a:fillRect/>
          </a:stretch>
        </p:blipFill>
        <p:spPr>
          <a:xfrm>
            <a:off x="-357222" y="928670"/>
            <a:ext cx="5151472" cy="5214974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o_benedetti (1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58" y="357166"/>
            <a:ext cx="4600210" cy="6164282"/>
          </a:xfrm>
          <a:prstGeom prst="rect">
            <a:avLst/>
          </a:prstGeom>
          <a:ln w="2286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am_60452_1607317_963395.jpg"/>
          <p:cNvPicPr>
            <a:picLocks noChangeAspect="1"/>
          </p:cNvPicPr>
          <p:nvPr/>
        </p:nvPicPr>
        <p:blipFill>
          <a:blip r:embed="rId3"/>
          <a:srcRect l="6667" t="6667" r="3332" b="11666"/>
          <a:stretch>
            <a:fillRect/>
          </a:stretch>
        </p:blipFill>
        <p:spPr>
          <a:xfrm>
            <a:off x="4214810" y="1428736"/>
            <a:ext cx="5143504" cy="435771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oBenedetti_homenaje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6909" y="714356"/>
            <a:ext cx="9017091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0" y="214290"/>
            <a:ext cx="9144000" cy="5232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Mario Orlando Hardy Hamlet </a:t>
            </a:r>
            <a:r>
              <a:rPr lang="es-ES" sz="28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Brenno</a:t>
            </a:r>
            <a:r>
              <a:rPr lang="es-ES" sz="28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Benedetti </a:t>
            </a:r>
            <a:r>
              <a:rPr lang="es-ES" sz="28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Farrugia</a:t>
            </a:r>
            <a:endParaRPr lang="es-ES" sz="28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58" y="5715016"/>
            <a:ext cx="43576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Nació el 14 de Septiembre de 1920</a:t>
            </a:r>
          </a:p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Paso De Los Toros -Tacuarembó Uruguay   </a:t>
            </a:r>
          </a:p>
          <a:p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 </a:t>
            </a:r>
            <a:r>
              <a:rPr lang="es-ES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</a:t>
            </a:r>
            <a:r>
              <a:rPr lang="es-ES" b="1" dirty="0" smtClean="0"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</a:t>
            </a:r>
            <a:r>
              <a:rPr lang="es-ES" b="1" dirty="0" smtClean="0"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143504" y="5786454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Falleció 17 de Mayo del 2009</a:t>
            </a:r>
          </a:p>
          <a:p>
            <a:r>
              <a:rPr lang="es-ES" sz="2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Montevideo -Uruguay</a:t>
            </a:r>
            <a:endParaRPr lang="es-ES" sz="2000" b="1" dirty="0"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Intercalar"/>
          <p:cNvSpPr/>
          <p:nvPr/>
        </p:nvSpPr>
        <p:spPr>
          <a:xfrm>
            <a:off x="4500562" y="5643578"/>
            <a:ext cx="357190" cy="1214422"/>
          </a:xfrm>
          <a:prstGeom prst="flowChartCollat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>
    <p:sndAc>
      <p:stSnd>
        <p:snd r:embed="rId2" name="09 los puentes de madison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1357290" y="117693"/>
            <a:ext cx="6635150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Yo…con la salud algo quebrantada y no sé si recuperable,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a mi segunda mujer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mis brazos y mis piernas,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recuerdo de que con unos y con otras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abarqué y la ceñí;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incorporé a mi territorio;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gocé y logré que me gozara.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También le dejo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mis rabietas de verdugo y mis caricias de arrepentido;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mis hoscas vigilias y mis nocturnos de minucioso amador;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melancolía que me provocan sus ausencias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el cielo abierto que acompañan sus regresos;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garantía de saberla dormida a mi lado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 certeza de que velará mi último sueño.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Yo..dejo también una canción cadenciosa y pegadiza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mi madre cantaba en la cocina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mientras revolvía el dulce de leche casero;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cristal con lluvia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me ponía alegremente melancólico;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insomnio con luna creciente y dos estrellas;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la campanilla con la que llamaba a la esquiva buena suerte;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una tijerita de acero inoxidable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que a través de los años,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428728" y="117693"/>
            <a:ext cx="6707285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fui cortando tres o cuatro tipos de bigote;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el cenicero de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Murano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que recogió,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inmutarse, las cenizas de mis frustraciones;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todos mis apodos y mis remordimientos clandestinos;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una ficha de ruleta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que alguien la apueste al treinta y dos;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el relámpago de la memoria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 veces ilumina los baldíos de mi conciencia;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el cuaderno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tabaré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cuadriculado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donde fui anotando mis vagos presentimientos;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ejemplar del Quijote en papel biblia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notas al margen que testimonian mi aburrida admiración;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los gemelos de oro que me regalaron para mi segunda boda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nunca estrené pues uso camisas de manga corta;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la cadenita de mi pobre perro que murió hace tres años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no supo soportar su viudez;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encuadernado ejemplar de la oda al carajo,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única obra maestra del ubicuo bandolero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escribió nuestro himno y el de Paraguay;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el antiguo calzador de mango largo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uso en mis temporadas de lumbago;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valiosa colección de arrugadas expectativas;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cajoncito de cartas recibidas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428728" y="117693"/>
            <a:ext cx="7192995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otro cajoncito con copias de las cartas que no me contestaron;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termómetro enigmático y maravilloso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siempre nos fue imposible leer en él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temperatura nuestra de cada día;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la acogedora sonrisa de la preciosa pero intocable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mujer de un amigo que es campeón de karate;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el único piojo solitario, anacoreta,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ingresó hace doce años en mi geografía corporal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al que ultimé sin la menor piedad ecologista;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plano muy bonito de Montevideo,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recuerdo de una época poscolonial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horóscopo con sus pronósticos nunca confirmados;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papel secante con la firma (invertida) de un ministro del ramo;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caracol gigante recogido en una playa oceánica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antes de expirar me miró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tristeza de su odio salado;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una antena de TV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sólo aportó inéditos fantasmas a mi pantalla;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las ojeras de mi hipocondría y los ardides de mi falso olvido;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decilitro de ola atlántica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guardo en un frasco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verdiazul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para que no extrañe;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 sueño erótico y su verdad desnuda,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cierto inalcanzable en la arropada vigilia;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4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071670" y="1357298"/>
            <a:ext cx="574548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una bofetada femenina, injusta y perfumada;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una patria sin himno ni bandera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con cielo y suelo;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la culpa que no tuve y la que tuve,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que después de todo son mellizas;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brújula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advertencia de que el norte es el sur y viceversa;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calle y su empedrado;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esquina y su sorpresa;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puerta con sus cuatro llaves;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mi umbral con tus pisadas tenues;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dejo por fin mi dejadez.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6" name="Picture 2" descr="http://i942.photobucket.com/albums/ad266/LordRaxieL/firma0m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4929198"/>
            <a:ext cx="2286000" cy="1381126"/>
          </a:xfrm>
          <a:prstGeom prst="roundRect">
            <a:avLst/>
          </a:prstGeom>
          <a:noFill/>
          <a:ln w="57150" cmpd="dbl">
            <a:solidFill>
              <a:schemeClr val="bg1">
                <a:lumMod val="75000"/>
                <a:lumOff val="25000"/>
              </a:schemeClr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3428992" y="5643578"/>
            <a:ext cx="1782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Harrington" pitchFamily="82" charset="0"/>
              </a:rPr>
              <a:t>Mario Benedetti</a:t>
            </a:r>
            <a:endParaRPr lang="es-ES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97.20090519_025911_Benedetti_1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357158" y="428604"/>
            <a:ext cx="8453498" cy="6072231"/>
          </a:xfrm>
          <a:prstGeom prst="rect">
            <a:avLst/>
          </a:prstGeom>
          <a:ln w="2286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7205968" y="8358222"/>
            <a:ext cx="45719" cy="66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RUGUAY-Benedetti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285728"/>
            <a:ext cx="4881781" cy="6286520"/>
          </a:xfrm>
          <a:prstGeom prst="rect">
            <a:avLst/>
          </a:prstGeom>
          <a:ln w="228600" cap="sq" cmpd="thickThin">
            <a:solidFill>
              <a:srgbClr val="CCB36E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357158" y="1000108"/>
            <a:ext cx="3071803" cy="1323439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762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Aplauso Maestro</a:t>
            </a:r>
            <a:endParaRPr lang="es-ES" sz="40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5857892"/>
            <a:ext cx="3185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Francisco del Olmo-Jazmín</a:t>
            </a:r>
            <a:endParaRPr lang="es-ES" sz="28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282" y="857232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2zg555c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48" y="3071810"/>
            <a:ext cx="2233451" cy="1943102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IO BENEDETTI -TESTAMENTO EN AUDIO-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MARIO BENEDETTI -TESTAMENTO EN AUDIO-</Template>
  <TotalTime>0</TotalTime>
  <Words>774</Words>
  <Application>Microsoft Office PowerPoint</Application>
  <PresentationFormat>Presentación en pantalla (4:3)</PresentationFormat>
  <Paragraphs>125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MARIO BENEDETTI -TESTAMENTO EN AUDIO-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2012-07-02T21:27:49Z</dcterms:created>
  <dcterms:modified xsi:type="dcterms:W3CDTF">2012-07-02T21:29:00Z</dcterms:modified>
</cp:coreProperties>
</file>