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6" r:id="rId4"/>
    <p:sldId id="305" r:id="rId5"/>
    <p:sldId id="304" r:id="rId6"/>
    <p:sldId id="303" r:id="rId7"/>
    <p:sldId id="302" r:id="rId8"/>
    <p:sldId id="301" r:id="rId9"/>
    <p:sldId id="300" r:id="rId10"/>
    <p:sldId id="299" r:id="rId11"/>
    <p:sldId id="298" r:id="rId12"/>
    <p:sldId id="297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9" r:id="rId30"/>
    <p:sldId id="278" r:id="rId31"/>
    <p:sldId id="277" r:id="rId32"/>
    <p:sldId id="276" r:id="rId33"/>
    <p:sldId id="275" r:id="rId34"/>
    <p:sldId id="274" r:id="rId35"/>
    <p:sldId id="273" r:id="rId36"/>
    <p:sldId id="272" r:id="rId37"/>
    <p:sldId id="271" r:id="rId38"/>
    <p:sldId id="270" r:id="rId39"/>
    <p:sldId id="269" r:id="rId40"/>
    <p:sldId id="268" r:id="rId41"/>
    <p:sldId id="267" r:id="rId42"/>
    <p:sldId id="266" r:id="rId43"/>
    <p:sldId id="265" r:id="rId44"/>
    <p:sldId id="264" r:id="rId45"/>
    <p:sldId id="263" r:id="rId46"/>
    <p:sldId id="262" r:id="rId47"/>
    <p:sldId id="261" r:id="rId48"/>
    <p:sldId id="260" r:id="rId49"/>
    <p:sldId id="259" r:id="rId50"/>
    <p:sldId id="258" r:id="rId51"/>
    <p:sldId id="257" r:id="rId52"/>
    <p:sldId id="306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N540To088fcjjBz2yn0Og==" hashData="37jvoS2L4qftdQ2FtqVd9An7B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EF8CDD-2AEF-499F-A9AC-A6C67F1B8A7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F3B54-6BE3-4E65-8918-A6573E3169C1}" type="datetimeFigureOut">
              <a:rPr lang="es-ES" smtClean="0"/>
              <a:pPr/>
              <a:t>22/06/2013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21CC5-6265-40CD-9A17-1E97808B9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8DFE4E8-A46A-4136-BE38-6C11ED2C59E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31316452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844824"/>
            <a:ext cx="5019675" cy="885825"/>
          </a:xfrm>
          <a:prstGeom prst="rect">
            <a:avLst/>
          </a:prstGeom>
          <a:noFill/>
        </p:spPr>
      </p:pic>
      <p:pic>
        <p:nvPicPr>
          <p:cNvPr id="6144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96952"/>
            <a:ext cx="7972425" cy="885825"/>
          </a:xfrm>
          <a:prstGeom prst="rect">
            <a:avLst/>
          </a:prstGeom>
          <a:noFill/>
        </p:spPr>
      </p:pic>
      <p:pic>
        <p:nvPicPr>
          <p:cNvPr id="61446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476672"/>
            <a:ext cx="4981575" cy="504826"/>
          </a:xfrm>
          <a:prstGeom prst="rect">
            <a:avLst/>
          </a:prstGeom>
          <a:noFill/>
        </p:spPr>
      </p:pic>
      <p:pic>
        <p:nvPicPr>
          <p:cNvPr id="61448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5733256"/>
            <a:ext cx="3819525" cy="504826"/>
          </a:xfrm>
          <a:prstGeom prst="rect">
            <a:avLst/>
          </a:prstGeom>
          <a:noFill/>
        </p:spPr>
      </p:pic>
      <p:pic>
        <p:nvPicPr>
          <p:cNvPr id="61449" name="Picture 9" descr="C:\Users\Usuario\Downloads\ZNECESARIO PARA PPS\www.tvn.hu_1fcb00902afb20b6a67ab7f1c78449e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4991912"/>
            <a:ext cx="1152128" cy="12371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9042d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a0c6e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d7b97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7cf9a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c42a88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e878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2641e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94322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b65f3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d6f398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7c575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35b18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e06f8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76b02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c9d7c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e5a52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dca79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b7bec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ac102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f06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89ca7d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ecbe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8c27e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6e219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6e3dd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0ba2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4b139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42fd9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51cc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910d5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209da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3064a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69868c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9232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300430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2ca83f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ea86f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ed03b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1870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fcaf2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ca92c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4d7efd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7e2143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4905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79bec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ver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e53f7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6cb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08cbbca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0cbacf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60</Words>
  <Application>Microsoft Office PowerPoint</Application>
  <PresentationFormat>Presentación en pantalla (4:3)</PresentationFormat>
  <Paragraphs>28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2013-06-22T08:11:49Z</dcterms:created>
  <dcterms:modified xsi:type="dcterms:W3CDTF">2013-06-22T09:07:01Z</dcterms:modified>
</cp:coreProperties>
</file>