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3" r:id="rId4"/>
    <p:sldId id="302" r:id="rId5"/>
    <p:sldId id="305" r:id="rId6"/>
    <p:sldId id="309" r:id="rId7"/>
    <p:sldId id="308" r:id="rId8"/>
    <p:sldId id="307" r:id="rId9"/>
    <p:sldId id="306" r:id="rId10"/>
    <p:sldId id="301" r:id="rId11"/>
    <p:sldId id="300" r:id="rId12"/>
    <p:sldId id="299" r:id="rId13"/>
    <p:sldId id="298" r:id="rId14"/>
    <p:sldId id="297" r:id="rId15"/>
    <p:sldId id="296" r:id="rId16"/>
    <p:sldId id="295" r:id="rId17"/>
    <p:sldId id="294" r:id="rId18"/>
    <p:sldId id="293" r:id="rId19"/>
    <p:sldId id="292" r:id="rId20"/>
    <p:sldId id="291" r:id="rId21"/>
    <p:sldId id="290" r:id="rId22"/>
    <p:sldId id="289" r:id="rId23"/>
    <p:sldId id="288" r:id="rId24"/>
    <p:sldId id="287" r:id="rId25"/>
    <p:sldId id="286" r:id="rId26"/>
    <p:sldId id="285" r:id="rId27"/>
    <p:sldId id="284" r:id="rId28"/>
    <p:sldId id="283" r:id="rId29"/>
    <p:sldId id="282" r:id="rId30"/>
    <p:sldId id="281" r:id="rId31"/>
    <p:sldId id="280" r:id="rId32"/>
    <p:sldId id="278" r:id="rId33"/>
    <p:sldId id="279" r:id="rId34"/>
    <p:sldId id="277" r:id="rId35"/>
    <p:sldId id="276" r:id="rId36"/>
    <p:sldId id="275" r:id="rId37"/>
    <p:sldId id="274" r:id="rId38"/>
    <p:sldId id="273" r:id="rId39"/>
    <p:sldId id="272" r:id="rId40"/>
    <p:sldId id="271" r:id="rId41"/>
    <p:sldId id="270" r:id="rId42"/>
    <p:sldId id="269" r:id="rId43"/>
    <p:sldId id="268" r:id="rId44"/>
    <p:sldId id="267" r:id="rId45"/>
    <p:sldId id="266" r:id="rId46"/>
    <p:sldId id="265" r:id="rId47"/>
    <p:sldId id="264" r:id="rId48"/>
    <p:sldId id="263" r:id="rId49"/>
    <p:sldId id="262" r:id="rId50"/>
    <p:sldId id="261" r:id="rId51"/>
    <p:sldId id="260" r:id="rId52"/>
    <p:sldId id="304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S/uPYhH0XMUccVTSzlqXQ==" hashData="TVd+wD2NK4hjaVdl1UYpFgV2K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7209D-2C51-4672-95B7-1037CD00C16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47041-BCC4-4FBE-9A02-227C1C4B469A}" type="datetimeFigureOut">
              <a:rPr lang="es-ES" smtClean="0"/>
              <a:pPr/>
              <a:t>21/06/2013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431C-5493-4319-AA0E-953D9C365E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15BA51-E06B-40D1-AF6B-39E963105AA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ac0136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924944"/>
            <a:ext cx="6858000" cy="885825"/>
          </a:xfrm>
          <a:prstGeom prst="rect">
            <a:avLst/>
          </a:prstGeom>
          <a:noFill/>
        </p:spPr>
      </p:pic>
      <p:pic>
        <p:nvPicPr>
          <p:cNvPr id="4915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772816"/>
            <a:ext cx="5200650" cy="885825"/>
          </a:xfrm>
          <a:prstGeom prst="rect">
            <a:avLst/>
          </a:prstGeom>
          <a:noFill/>
        </p:spPr>
      </p:pic>
      <p:pic>
        <p:nvPicPr>
          <p:cNvPr id="4916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692696"/>
            <a:ext cx="4981575" cy="504826"/>
          </a:xfrm>
          <a:prstGeom prst="rect">
            <a:avLst/>
          </a:prstGeom>
          <a:noFill/>
        </p:spPr>
      </p:pic>
      <p:pic>
        <p:nvPicPr>
          <p:cNvPr id="49162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5373216"/>
            <a:ext cx="3819525" cy="504826"/>
          </a:xfrm>
          <a:prstGeom prst="rect">
            <a:avLst/>
          </a:prstGeom>
          <a:noFill/>
        </p:spPr>
      </p:pic>
      <p:pic>
        <p:nvPicPr>
          <p:cNvPr id="49163" name="Picture 11" descr="C:\Users\Usuario\Downloads\ZNECESARIO PARA PPS\d6wyoo5b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5013176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Track 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b2acef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36179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6293f6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05ef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4b617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4cd85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32461d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65617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ee760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f2499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2b3b7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964a8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b506f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98e6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836c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f456f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b84e5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be93a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e7da9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f724b8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9f262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c92a3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c4bd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c78b5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e5a52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d622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af24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d2b2f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cfad3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f9c4d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b3272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d027b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a4f39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c194f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bccec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d143f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b21d2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f05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f658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3db65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3b34d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5df96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6e219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l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0ae06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2cc93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9d66b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l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3d5cc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90e52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71fd2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2013-06-21T19:13:29Z</dcterms:created>
  <dcterms:modified xsi:type="dcterms:W3CDTF">2013-06-21T20:46:50Z</dcterms:modified>
</cp:coreProperties>
</file>