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7" r:id="rId4"/>
    <p:sldId id="302" r:id="rId5"/>
    <p:sldId id="301" r:id="rId6"/>
    <p:sldId id="300" r:id="rId7"/>
    <p:sldId id="299" r:id="rId8"/>
    <p:sldId id="298" r:id="rId9"/>
    <p:sldId id="277" r:id="rId10"/>
    <p:sldId id="296" r:id="rId11"/>
    <p:sldId id="295" r:id="rId12"/>
    <p:sldId id="294" r:id="rId13"/>
    <p:sldId id="293" r:id="rId14"/>
    <p:sldId id="292" r:id="rId15"/>
    <p:sldId id="291" r:id="rId16"/>
    <p:sldId id="290" r:id="rId17"/>
    <p:sldId id="289" r:id="rId18"/>
    <p:sldId id="288" r:id="rId19"/>
    <p:sldId id="287" r:id="rId20"/>
    <p:sldId id="286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78" r:id="rId29"/>
    <p:sldId id="276" r:id="rId30"/>
    <p:sldId id="275" r:id="rId31"/>
    <p:sldId id="274" r:id="rId32"/>
    <p:sldId id="303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Vl7vlxN1CzFs5eJiSJTcg==" hashData="O81BPliy3FFfWQIBcWfkDOsZXt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68790-B1A1-4541-8EC4-2D7292CB359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4EA2C-269E-4CAF-8507-865FE7C320BB}" type="datetimeFigureOut">
              <a:rPr lang="es-ES" smtClean="0"/>
              <a:pPr/>
              <a:t>06/02/2013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99A3E-312F-48A4-A521-3EF7C4ABA7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AC40FB-D8D1-41E7-993F-226AB7C7F79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img4.lapunk.hu/tarhely/abdai/galeria/690838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hyperlink" Target="http://img4.lapunk.hu/tarhely/abdai/galeria/690837.gi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://img4.lapunk.hu/tarhely/abdai/galeria/690840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hyperlink" Target="http://img4.lapunk.hu/tarhely/abdai/galeria/690839.gi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img4.lapunk.hu/tarhely/abdai/galeria/690836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hyperlink" Target="http://img4.lapunk.hu/tarhely/abdai/galeria/690835.g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img4.lapunk.hu/tarhely/abdai/galeria/690834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hyperlink" Target="http://img4.lapunk.hu/tarhely/abdai/galeria/690833.g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img4.lapunk.hu/tarhely/abdai/galeria/690832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hyperlink" Target="http://img4.lapunk.hu/tarhely/abdai/galeria/690831.gif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mg4.lapunk.hu/tarhely/abdai/galeria/683514.gif" TargetMode="External"/><Relationship Id="rId3" Type="http://schemas.openxmlformats.org/officeDocument/2006/relationships/image" Target="../media/image22.gif"/><Relationship Id="rId7" Type="http://schemas.openxmlformats.org/officeDocument/2006/relationships/image" Target="../media/image24.gif"/><Relationship Id="rId2" Type="http://schemas.openxmlformats.org/officeDocument/2006/relationships/hyperlink" Target="http://img4.lapunk.hu/tarhely/abdai/galeria/689163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4.lapunk.hu/tarhely/abdai/galeria/683515.gif" TargetMode="External"/><Relationship Id="rId5" Type="http://schemas.openxmlformats.org/officeDocument/2006/relationships/image" Target="../media/image23.gif"/><Relationship Id="rId4" Type="http://schemas.openxmlformats.org/officeDocument/2006/relationships/hyperlink" Target="http://img4.lapunk.hu/tarhely/abdai/galeria/683516.gif" TargetMode="External"/><Relationship Id="rId9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7" Type="http://schemas.openxmlformats.org/officeDocument/2006/relationships/image" Target="../media/image28.gif"/><Relationship Id="rId2" Type="http://schemas.openxmlformats.org/officeDocument/2006/relationships/hyperlink" Target="http://img4.lapunk.hu/tarhely/abdai/galeria/683513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4.lapunk.hu/tarhely/abdai/galeria/683511.gif" TargetMode="External"/><Relationship Id="rId5" Type="http://schemas.openxmlformats.org/officeDocument/2006/relationships/image" Target="../media/image27.gif"/><Relationship Id="rId4" Type="http://schemas.openxmlformats.org/officeDocument/2006/relationships/hyperlink" Target="http://img4.lapunk.hu/tarhely/abdai/galeria/683512.gi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img4.lapunk.hu/tarhely/abdai/galeria/716749.gi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gif"/><Relationship Id="rId4" Type="http://schemas.openxmlformats.org/officeDocument/2006/relationships/hyperlink" Target="http://img4.lapunk.hu/tarhely/abdai/galeria/716748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hyperlink" Target="http://img4.lapunk.hu/tarhely/abdai/galeria/716746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hyperlink" Target="http://img4.lapunk.hu/tarhely/abdai/galeria/716744.gi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hyperlink" Target="http://img4.lapunk.hu/tarhely/abdai/galeria/716743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5.gif"/><Relationship Id="rId4" Type="http://schemas.openxmlformats.org/officeDocument/2006/relationships/hyperlink" Target="http://img4.lapunk.hu/tarhely/abdai/galeria/716740.gi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hyperlink" Target="http://img4.lapunk.hu/tarhely/abdai/galeria/716739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7.gif"/><Relationship Id="rId4" Type="http://schemas.openxmlformats.org/officeDocument/2006/relationships/hyperlink" Target="http://img4.lapunk.hu/tarhely/abdai/galeria/716738.gif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img4.lapunk.hu/tarhely/abdai/galeria/690199.gif" TargetMode="External"/><Relationship Id="rId3" Type="http://schemas.openxmlformats.org/officeDocument/2006/relationships/image" Target="../media/image38.gif"/><Relationship Id="rId7" Type="http://schemas.openxmlformats.org/officeDocument/2006/relationships/image" Target="../media/image40.gif"/><Relationship Id="rId2" Type="http://schemas.openxmlformats.org/officeDocument/2006/relationships/hyperlink" Target="http://img4.lapunk.hu/tarhely/abdai/galeria/690204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4.lapunk.hu/tarhely/abdai/galeria/690200.gif" TargetMode="External"/><Relationship Id="rId5" Type="http://schemas.openxmlformats.org/officeDocument/2006/relationships/image" Target="../media/image39.gif"/><Relationship Id="rId10" Type="http://schemas.openxmlformats.org/officeDocument/2006/relationships/image" Target="../media/image42.png"/><Relationship Id="rId4" Type="http://schemas.openxmlformats.org/officeDocument/2006/relationships/hyperlink" Target="http://img4.lapunk.hu/tarhely/abdai/galeria/690201.gif" TargetMode="External"/><Relationship Id="rId9" Type="http://schemas.openxmlformats.org/officeDocument/2006/relationships/image" Target="../media/image4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hyperlink" Target="http://img4.lapunk.hu/tarhely/abdai/galeria/690198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hyperlink" Target="http://img4.lapunk.hu/tarhely/abdai/galeria/690197.gi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hyperlink" Target="http://img4.lapunk.hu/tarhely/abdai/galeria/690194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hyperlink" Target="http://img4.lapunk.hu/tarhely/abdai/galeria/690193.gif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img4.lapunk.hu/tarhely/abdai/galeria/690189.gif" TargetMode="External"/><Relationship Id="rId3" Type="http://schemas.openxmlformats.org/officeDocument/2006/relationships/image" Target="../media/image49.gif"/><Relationship Id="rId7" Type="http://schemas.openxmlformats.org/officeDocument/2006/relationships/image" Target="../media/image51.gif"/><Relationship Id="rId2" Type="http://schemas.openxmlformats.org/officeDocument/2006/relationships/hyperlink" Target="http://img4.lapunk.hu/tarhely/abdai/galeria/690192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4.lapunk.hu/tarhely/abdai/galeria/690190.gif" TargetMode="External"/><Relationship Id="rId5" Type="http://schemas.openxmlformats.org/officeDocument/2006/relationships/image" Target="../media/image50.gif"/><Relationship Id="rId10" Type="http://schemas.openxmlformats.org/officeDocument/2006/relationships/image" Target="../media/image48.gif"/><Relationship Id="rId4" Type="http://schemas.openxmlformats.org/officeDocument/2006/relationships/hyperlink" Target="http://img4.lapunk.hu/tarhely/abdai/galeria/690191.gif" TargetMode="External"/><Relationship Id="rId9" Type="http://schemas.openxmlformats.org/officeDocument/2006/relationships/image" Target="../media/image5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hyperlink" Target="http://img4.lapunk.hu/tarhely/abdai/galeria/690186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hyperlink" Target="http://img4.lapunk.hu/tarhely/abdai/galeria/690184.gif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hyperlink" Target="http://img4.lapunk.hu/tarhely/abdai/galeria/690183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hyperlink" Target="http://img4.lapunk.hu/tarhely/abdai/galeria/690182.gi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hyperlink" Target="http://img4.lapunk.hu/tarhely/abdai/galeria/690181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hyperlink" Target="http://img4.lapunk.hu/tarhely/abdai/galeria/690180.gif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hyperlink" Target="http://img4.lapunk.hu/tarhely/abdai/galeria/690179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hyperlink" Target="http://img4.lapunk.hu/tarhely/abdai/galeria/690177.gif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hyperlink" Target="http://img4.lapunk.hu/tarhely/abdai/galeria/683517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hyperlink" Target="http://img4.lapunk.hu/tarhely/abdai/galeria/683510.gif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hyperlink" Target="http://img4.lapunk.hu/tarhely/abdai/galeria/683509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4" Type="http://schemas.openxmlformats.org/officeDocument/2006/relationships/hyperlink" Target="http://img4.lapunk.hu/tarhely/abdai/galeria/683508.gif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hyperlink" Target="http://img4.lapunk.hu/tarhely/abdai/galeria/683507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hyperlink" Target="http://img4.lapunk.hu/tarhely/abdai/galeria/683506.gif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hyperlink" Target="http://img4.lapunk.hu/tarhely/abdai/galeria/683505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gif"/><Relationship Id="rId5" Type="http://schemas.openxmlformats.org/officeDocument/2006/relationships/image" Target="../media/image75.gif"/><Relationship Id="rId4" Type="http://schemas.openxmlformats.org/officeDocument/2006/relationships/hyperlink" Target="http://img4.lapunk.hu/tarhely/abdai/galeria/683504.gif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hyperlink" Target="http://img4.lapunk.hu/tarhely/abdai/galeria/683590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gif"/><Relationship Id="rId5" Type="http://schemas.openxmlformats.org/officeDocument/2006/relationships/image" Target="../media/image78.gif"/><Relationship Id="rId4" Type="http://schemas.openxmlformats.org/officeDocument/2006/relationships/hyperlink" Target="http://img4.lapunk.hu/tarhely/abdai/galeria/683588.gif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img4.lapunk.hu/tarhely/abdai/galeria/622279.jpg" TargetMode="External"/><Relationship Id="rId3" Type="http://schemas.openxmlformats.org/officeDocument/2006/relationships/image" Target="../media/image80.jpeg"/><Relationship Id="rId7" Type="http://schemas.openxmlformats.org/officeDocument/2006/relationships/image" Target="../media/image82.jpeg"/><Relationship Id="rId2" Type="http://schemas.openxmlformats.org/officeDocument/2006/relationships/hyperlink" Target="http://img4.lapunk.hu/tarhely/abdai/galeria/622274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4.lapunk.hu/tarhely/abdai/galeria/622272.jpg" TargetMode="External"/><Relationship Id="rId5" Type="http://schemas.openxmlformats.org/officeDocument/2006/relationships/image" Target="../media/image81.jpeg"/><Relationship Id="rId4" Type="http://schemas.openxmlformats.org/officeDocument/2006/relationships/hyperlink" Target="http://img4.lapunk.hu/tarhely/abdai/galeria/622273.jpg" TargetMode="External"/><Relationship Id="rId9" Type="http://schemas.openxmlformats.org/officeDocument/2006/relationships/image" Target="../media/image83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img4.lapunk.hu/tarhely/abdai/galeria/622275.jpg" TargetMode="External"/><Relationship Id="rId3" Type="http://schemas.openxmlformats.org/officeDocument/2006/relationships/image" Target="../media/image84.jpeg"/><Relationship Id="rId7" Type="http://schemas.openxmlformats.org/officeDocument/2006/relationships/image" Target="../media/image86.jpeg"/><Relationship Id="rId2" Type="http://schemas.openxmlformats.org/officeDocument/2006/relationships/hyperlink" Target="http://img4.lapunk.hu/tarhely/abdai/galeria/622278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4.lapunk.hu/tarhely/abdai/galeria/622276.jpg" TargetMode="External"/><Relationship Id="rId5" Type="http://schemas.openxmlformats.org/officeDocument/2006/relationships/image" Target="../media/image85.jpeg"/><Relationship Id="rId4" Type="http://schemas.openxmlformats.org/officeDocument/2006/relationships/hyperlink" Target="http://img4.lapunk.hu/tarhely/abdai/galeria/622277.jpg" TargetMode="External"/><Relationship Id="rId9" Type="http://schemas.openxmlformats.org/officeDocument/2006/relationships/image" Target="../media/image8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hyperlink" Target="http://img4.lapunk.hu/tarhely/abdai/galeria/683410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gif"/><Relationship Id="rId5" Type="http://schemas.openxmlformats.org/officeDocument/2006/relationships/image" Target="../media/image89.gif"/><Relationship Id="rId4" Type="http://schemas.openxmlformats.org/officeDocument/2006/relationships/hyperlink" Target="http://img4.lapunk.hu/tarhely/abdai/galeria/690173.gif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hyperlink" Target="http://img4.lapunk.hu/tarhely/abdai/galeria/690171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gif"/><Relationship Id="rId5" Type="http://schemas.openxmlformats.org/officeDocument/2006/relationships/image" Target="../media/image92.gif"/><Relationship Id="rId4" Type="http://schemas.openxmlformats.org/officeDocument/2006/relationships/hyperlink" Target="http://img4.lapunk.hu/tarhely/abdai/galeria/690170.gif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 descr="C:\Users\Usuario\Downloads\TEXTURAS\www.tvn.hu_657b3384467b4b0049441c99449a87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1" name="Picture 3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772816"/>
            <a:ext cx="3913209" cy="1368152"/>
          </a:xfrm>
          <a:prstGeom prst="rect">
            <a:avLst/>
          </a:prstGeom>
          <a:noFill/>
        </p:spPr>
      </p:pic>
      <p:pic>
        <p:nvPicPr>
          <p:cNvPr id="58373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3212976"/>
            <a:ext cx="4320480" cy="1271534"/>
          </a:xfrm>
          <a:prstGeom prst="rect">
            <a:avLst/>
          </a:prstGeom>
          <a:noFill/>
        </p:spPr>
      </p:pic>
      <p:pic>
        <p:nvPicPr>
          <p:cNvPr id="58374" name="Picture 6" descr="C:\Users\Usuario\Downloads\NECESARIO PARA PPS\altavoz3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661248"/>
            <a:ext cx="1340362" cy="1196752"/>
          </a:xfrm>
          <a:prstGeom prst="rect">
            <a:avLst/>
          </a:prstGeom>
          <a:noFill/>
        </p:spPr>
      </p:pic>
      <p:pic>
        <p:nvPicPr>
          <p:cNvPr id="58377" name="Picture 9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0"/>
            <a:ext cx="3019425" cy="504826"/>
          </a:xfrm>
          <a:prstGeom prst="rect">
            <a:avLst/>
          </a:prstGeom>
          <a:noFill/>
        </p:spPr>
      </p:pic>
      <p:pic>
        <p:nvPicPr>
          <p:cNvPr id="58378" name="Picture 10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14975" y="5972175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  <p:sndAc>
      <p:stSnd>
        <p:snd r:embed="rId2" name="slade_-_coz_i_luv_you_muzoo.ru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Szeretettel neked">
            <a:hlinkClick r:id="rId2" tooltip="Szeretettel neked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16392" name="Picture 8" descr="Szeretettel neked">
            <a:hlinkClick r:id="rId4" tooltip="Szeretettel neked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16393" name="Picture 9" descr="C:\Users\Usuario\Downloads\PEQUEÑOS GIFS\superstar_pelvis_jamm_a_l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4797152"/>
            <a:ext cx="1238250" cy="1485900"/>
          </a:xfrm>
          <a:prstGeom prst="rect">
            <a:avLst/>
          </a:prstGeom>
          <a:noFill/>
        </p:spPr>
      </p:pic>
      <p:pic>
        <p:nvPicPr>
          <p:cNvPr id="7" name="Picture 9" descr="C:\Users\Usuario\Downloads\PEQUEÑOS GIFS\superstar_pelvis_jamm_a_l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692696"/>
            <a:ext cx="1238250" cy="14859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árga Tulipánok">
            <a:hlinkClick r:id="rId2" tooltip="Sárga Tulipánok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11268" name="Picture 4" descr="Tulipánok">
            <a:hlinkClick r:id="rId4" tooltip="Tulipánok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11269" name="Picture 5" descr="C:\Users\Usuario\Downloads\PEQUEÑOS GIFS\mod_article785254_6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376264" cy="2376264"/>
          </a:xfrm>
          <a:prstGeom prst="rect">
            <a:avLst/>
          </a:prstGeom>
          <a:noFill/>
        </p:spPr>
      </p:pic>
      <p:pic>
        <p:nvPicPr>
          <p:cNvPr id="11270" name="Picture 6" descr="C:\Users\Usuario\Downloads\PEQUEÑOS GIFS\mod_article785254_6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62564" y="4576564"/>
            <a:ext cx="2281436" cy="228143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zeretettel neked">
            <a:hlinkClick r:id="rId2" tooltip="Szeretettel neked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12292" name="Picture 4" descr="Szeretettel neked">
            <a:hlinkClick r:id="rId4" tooltip="Szeretettel neked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12293" name="Picture 5" descr="C:\Users\Usuario\Downloads\PEQUEÑOS GIFS\11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293096"/>
            <a:ext cx="2348880" cy="2348880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1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188640"/>
            <a:ext cx="2348880" cy="23488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zeretettel neked">
            <a:hlinkClick r:id="rId2" tooltip="Szeretettel neked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13316" name="Picture 4" descr="Szeretettel neked">
            <a:hlinkClick r:id="rId4" tooltip="Szeretettel neked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13317" name="Picture 5" descr="C:\Users\Usuario\Downloads\PEQUEÑOS GIFS\5d2722d5imagi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221088"/>
            <a:ext cx="1584251" cy="2218510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5d2722d5imagi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188640"/>
            <a:ext cx="1584251" cy="221851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zeretettel neked">
            <a:hlinkClick r:id="rId2" tooltip="Szeretettel neked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14340" name="Picture 4" descr="Szeretettel neked">
            <a:hlinkClick r:id="rId4" tooltip="Szeretettel neked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14341" name="Picture 5" descr="C:\Users\Usuario\Downloads\PEQUEÑOS GIFS\1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221088"/>
            <a:ext cx="2160240" cy="2160240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188640"/>
            <a:ext cx="2160240" cy="216024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vális kép">
            <a:hlinkClick r:id="rId2" tooltip="Ovális 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46038"/>
            <a:ext cx="4139952" cy="3311962"/>
          </a:xfrm>
          <a:prstGeom prst="rect">
            <a:avLst/>
          </a:prstGeom>
          <a:noFill/>
        </p:spPr>
      </p:pic>
      <p:pic>
        <p:nvPicPr>
          <p:cNvPr id="15364" name="Picture 4" descr="Kislány baba">
            <a:hlinkClick r:id="rId4" tooltip="Kislány bab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7740" y="0"/>
            <a:ext cx="4376260" cy="3501008"/>
          </a:xfrm>
          <a:prstGeom prst="rect">
            <a:avLst/>
          </a:prstGeom>
          <a:noFill/>
        </p:spPr>
      </p:pic>
      <p:pic>
        <p:nvPicPr>
          <p:cNvPr id="15366" name="Picture 6" descr="Kislány baba">
            <a:hlinkClick r:id="rId6" tooltip="Kislány baba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4286250" cy="3429000"/>
          </a:xfrm>
          <a:prstGeom prst="rect">
            <a:avLst/>
          </a:prstGeom>
          <a:noFill/>
        </p:spPr>
      </p:pic>
      <p:pic>
        <p:nvPicPr>
          <p:cNvPr id="15368" name="Picture 8" descr="Kislány baba">
            <a:hlinkClick r:id="rId8" tooltip="Kislány baba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3603645"/>
            <a:ext cx="4067944" cy="325435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Kislány baba">
            <a:hlinkClick r:id="rId2" tooltip="Kislány bab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08040"/>
            <a:ext cx="4312450" cy="3449960"/>
          </a:xfrm>
          <a:prstGeom prst="rect">
            <a:avLst/>
          </a:prstGeom>
          <a:noFill/>
        </p:spPr>
      </p:pic>
      <p:pic>
        <p:nvPicPr>
          <p:cNvPr id="36868" name="Picture 4" descr="Kislány baba">
            <a:hlinkClick r:id="rId4" tooltip="Kislány bab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315612"/>
            <a:ext cx="4427984" cy="3542387"/>
          </a:xfrm>
          <a:prstGeom prst="rect">
            <a:avLst/>
          </a:prstGeom>
          <a:noFill/>
        </p:spPr>
      </p:pic>
      <p:pic>
        <p:nvPicPr>
          <p:cNvPr id="36870" name="Picture 6" descr="Cica virággal">
            <a:hlinkClick r:id="rId6" tooltip="Cica virággal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0"/>
            <a:ext cx="476250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zép gömbölyű kép">
            <a:hlinkClick r:id="rId2" tooltip="Szép gömbölyű 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052736"/>
            <a:ext cx="3810000" cy="4762500"/>
          </a:xfrm>
          <a:prstGeom prst="rect">
            <a:avLst/>
          </a:prstGeom>
          <a:noFill/>
        </p:spPr>
      </p:pic>
      <p:pic>
        <p:nvPicPr>
          <p:cNvPr id="17412" name="Picture 4" descr="Szép gömbölyű kép">
            <a:hlinkClick r:id="rId4" tooltip="Szép gömbölyű ké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980728"/>
            <a:ext cx="38100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zép gömbölyű kép">
            <a:hlinkClick r:id="rId2" tooltip="Szép gömbölyű 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4762500"/>
          </a:xfrm>
          <a:prstGeom prst="rect">
            <a:avLst/>
          </a:prstGeom>
          <a:noFill/>
        </p:spPr>
      </p:pic>
      <p:pic>
        <p:nvPicPr>
          <p:cNvPr id="18436" name="Picture 4" descr="Szép gömbölyű kép">
            <a:hlinkClick r:id="rId4" tooltip="Szép gömbölyű ké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0"/>
            <a:ext cx="3810000" cy="4762500"/>
          </a:xfrm>
          <a:prstGeom prst="rect">
            <a:avLst/>
          </a:prstGeom>
          <a:noFill/>
        </p:spPr>
      </p:pic>
      <p:pic>
        <p:nvPicPr>
          <p:cNvPr id="4" name="Picture 6" descr="http://abdai.lapunk.hu/tarhely/abdai/kepek/1198583006_9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20434" y="4436867"/>
            <a:ext cx="2275702" cy="2232493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zép gömbölyű kép">
            <a:hlinkClick r:id="rId2" tooltip="Szép gömbölyű 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095500"/>
            <a:ext cx="3810000" cy="4762500"/>
          </a:xfrm>
          <a:prstGeom prst="rect">
            <a:avLst/>
          </a:prstGeom>
          <a:noFill/>
        </p:spPr>
      </p:pic>
      <p:pic>
        <p:nvPicPr>
          <p:cNvPr id="19460" name="Picture 4" descr="Szép gömbölyű kép">
            <a:hlinkClick r:id="rId4" tooltip="Szép gömbölyű ké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095500"/>
            <a:ext cx="3810000" cy="4762500"/>
          </a:xfrm>
          <a:prstGeom prst="rect">
            <a:avLst/>
          </a:prstGeom>
          <a:noFill/>
        </p:spPr>
      </p:pic>
      <p:pic>
        <p:nvPicPr>
          <p:cNvPr id="4" name="Picture 6" descr="http://abdai.lapunk.hu/tarhely/abdai/kepek/1198583006_9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548680"/>
            <a:ext cx="2275702" cy="223249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zép gömbölyű kép">
            <a:hlinkClick r:id="rId2" tooltip="Szép gömbölyű 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0"/>
            <a:ext cx="3810000" cy="4762500"/>
          </a:xfrm>
          <a:prstGeom prst="rect">
            <a:avLst/>
          </a:prstGeom>
          <a:noFill/>
        </p:spPr>
      </p:pic>
      <p:pic>
        <p:nvPicPr>
          <p:cNvPr id="20484" name="Picture 4" descr="Szép gömbölyű kép">
            <a:hlinkClick r:id="rId4" tooltip="Szép gömbölyű ké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810000" cy="4762500"/>
          </a:xfrm>
          <a:prstGeom prst="rect">
            <a:avLst/>
          </a:prstGeom>
          <a:noFill/>
        </p:spPr>
      </p:pic>
      <p:pic>
        <p:nvPicPr>
          <p:cNvPr id="20486" name="Picture 6" descr="http://abdai.lapunk.hu/tarhely/abdai/kepek/1198583006_9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20434" y="4436867"/>
            <a:ext cx="2275702" cy="223249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76260" cy="3501008"/>
          </a:xfrm>
          <a:prstGeom prst="rect">
            <a:avLst/>
          </a:prstGeom>
          <a:noFill/>
        </p:spPr>
      </p:pic>
      <p:pic>
        <p:nvPicPr>
          <p:cNvPr id="21512" name="Picture 8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7740" y="0"/>
            <a:ext cx="4376260" cy="3501008"/>
          </a:xfrm>
          <a:prstGeom prst="rect">
            <a:avLst/>
          </a:prstGeom>
          <a:noFill/>
        </p:spPr>
      </p:pic>
      <p:pic>
        <p:nvPicPr>
          <p:cNvPr id="21514" name="Picture 10" descr="Tájkép ovális keretben">
            <a:hlinkClick r:id="rId6" tooltip="Tájkép ovális keretben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416152"/>
            <a:ext cx="3052310" cy="2441848"/>
          </a:xfrm>
          <a:prstGeom prst="rect">
            <a:avLst/>
          </a:prstGeom>
          <a:noFill/>
        </p:spPr>
      </p:pic>
      <p:pic>
        <p:nvPicPr>
          <p:cNvPr id="21516" name="Picture 12" descr="Tájkép ovális keretben">
            <a:hlinkClick r:id="rId8" tooltip="Tájkép ovális keretben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61720" y="4632176"/>
            <a:ext cx="2782280" cy="2225824"/>
          </a:xfrm>
          <a:prstGeom prst="rect">
            <a:avLst/>
          </a:prstGeom>
          <a:noFill/>
        </p:spPr>
      </p:pic>
      <p:pic>
        <p:nvPicPr>
          <p:cNvPr id="21518" name="Picture 14" descr="Halloween tökház kisegerekkel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3861048"/>
            <a:ext cx="2232248" cy="253664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22532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22534" name="Picture 6" descr="http://abdai.lapunk.hu/tarhely/abdai/kepek/madarijeszt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32656"/>
            <a:ext cx="1913756" cy="2185304"/>
          </a:xfrm>
          <a:prstGeom prst="rect">
            <a:avLst/>
          </a:prstGeom>
          <a:noFill/>
        </p:spPr>
      </p:pic>
      <p:pic>
        <p:nvPicPr>
          <p:cNvPr id="5" name="Picture 6" descr="http://abdai.lapunk.hu/tarhely/abdai/kepek/madarijeszto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365104"/>
            <a:ext cx="1913756" cy="218530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23556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23558" name="Picture 6" descr="C:\Users\Usuario\Downloads\PEQUEÑOS GIFS\041_srdyaka_-_lyAska_-_hearts_-_lov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4509120"/>
            <a:ext cx="1981200" cy="1866900"/>
          </a:xfrm>
          <a:prstGeom prst="rect">
            <a:avLst/>
          </a:prstGeom>
          <a:noFill/>
        </p:spPr>
      </p:pic>
      <p:pic>
        <p:nvPicPr>
          <p:cNvPr id="23559" name="Picture 7" descr="C:\Users\Usuario\Downloads\PEQUEÑOS GIFS\041_srdyaka_-_lyAska_-_hearts_-_lov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404664"/>
            <a:ext cx="1981200" cy="18669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106230" cy="3284984"/>
          </a:xfrm>
          <a:prstGeom prst="rect">
            <a:avLst/>
          </a:prstGeom>
          <a:noFill/>
        </p:spPr>
      </p:pic>
      <p:pic>
        <p:nvPicPr>
          <p:cNvPr id="24580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47760" y="0"/>
            <a:ext cx="4196240" cy="3356992"/>
          </a:xfrm>
          <a:prstGeom prst="rect">
            <a:avLst/>
          </a:prstGeom>
          <a:noFill/>
        </p:spPr>
      </p:pic>
      <p:pic>
        <p:nvPicPr>
          <p:cNvPr id="24582" name="Picture 6" descr="Tájkép ovális keretben">
            <a:hlinkClick r:id="rId6" tooltip="Tájkép ovális keretben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7790" y="3717032"/>
            <a:ext cx="3926210" cy="3140968"/>
          </a:xfrm>
          <a:prstGeom prst="rect">
            <a:avLst/>
          </a:prstGeom>
          <a:noFill/>
        </p:spPr>
      </p:pic>
      <p:pic>
        <p:nvPicPr>
          <p:cNvPr id="24584" name="Picture 8" descr="Tájkép ovális keretben">
            <a:hlinkClick r:id="rId8" tooltip="Tájkép ovális keretben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776463"/>
            <a:ext cx="3851920" cy="3081536"/>
          </a:xfrm>
          <a:prstGeom prst="rect">
            <a:avLst/>
          </a:prstGeom>
          <a:noFill/>
        </p:spPr>
      </p:pic>
      <p:pic>
        <p:nvPicPr>
          <p:cNvPr id="24585" name="Picture 9" descr="C:\Users\Usuario\Downloads\PEQUEÑOS GIFS\041_srdyaka_-_lyAska_-_hearts_-_love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07904" y="2852936"/>
            <a:ext cx="1566664" cy="14762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25604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25605" name="Picture 5" descr="C:\Users\Usuario\Downloads\PEQUEÑOS GIFS\1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692696"/>
            <a:ext cx="3090696" cy="1584176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653136"/>
            <a:ext cx="3090696" cy="15841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26628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26629" name="Picture 5" descr="C:\Users\Usuario\Downloads\PEQUEÑOS GIFS\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725144"/>
            <a:ext cx="2757483" cy="1512168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620688"/>
            <a:ext cx="2757483" cy="151216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27652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27653" name="Picture 5" descr="C:\Users\Usuario\Downloads\PEQUEÑOS GIFS\1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692696"/>
            <a:ext cx="3017206" cy="1656184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653136"/>
            <a:ext cx="3017206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28676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28677" name="Picture 5" descr="C:\Users\Usuario\Downloads\PEQUEÑOS GIFS\12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653136"/>
            <a:ext cx="2987626" cy="1656184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2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692696"/>
            <a:ext cx="2987626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árga árvácska">
            <a:hlinkClick r:id="rId2" tooltip="Sárga árvácsk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29700" name="Picture 4" descr="Világos lila rózsa">
            <a:hlinkClick r:id="rId4" tooltip="Világos lila rózs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29701" name="Picture 5" descr="C:\Users\Usuario\Downloads\PEQUEÑOS GIFS\1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4581128"/>
            <a:ext cx="3168352" cy="1720449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48680"/>
            <a:ext cx="3168352" cy="172044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zivárványos rózsa">
            <a:hlinkClick r:id="rId2" tooltip="Szivárványos rózs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30724" name="Picture 4" descr="Fehér rózsa">
            <a:hlinkClick r:id="rId4" tooltip="Fehér rózs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30725" name="Picture 5" descr="C:\Users\Usuario\Downloads\PEQUEÑOS GIFS\1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797152"/>
            <a:ext cx="3168352" cy="1718999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1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04664"/>
            <a:ext cx="3168352" cy="171899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ózsaszín rózsa">
            <a:hlinkClick r:id="rId2" tooltip="Rózsaszín rózs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31748" name="Picture 4" descr="Piros rózsa">
            <a:hlinkClick r:id="rId4" tooltip="Piros rózs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31749" name="Picture 5" descr="C:\Users\Usuario\Downloads\PEQUEÑOS GIFS\mod_article789775_3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269583" cy="2420888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mod_article789775_3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4417" y="4437112"/>
            <a:ext cx="2269583" cy="24208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iros rózsa">
            <a:hlinkClick r:id="rId2" tooltip="Piros rózs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32772" name="Picture 4" descr="Lila rózsa">
            <a:hlinkClick r:id="rId4" tooltip="Lila rózs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32773" name="Picture 5" descr="C:\Users\Usuario\Downloads\PEQUEÑOS GIFS\mod_article789775_3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53744"/>
            <a:ext cx="2160240" cy="2304256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mod_article789775_3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83760" y="0"/>
            <a:ext cx="2160240" cy="23042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Vidám nyári kép">
            <a:hlinkClick r:id="rId2" tooltip="Vidám nyári ké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3048000"/>
            <a:ext cx="3810000" cy="3810000"/>
          </a:xfrm>
          <a:prstGeom prst="rect">
            <a:avLst/>
          </a:prstGeom>
          <a:noFill/>
        </p:spPr>
      </p:pic>
      <p:pic>
        <p:nvPicPr>
          <p:cNvPr id="33796" name="Picture 4" descr="Vidám nyári kép">
            <a:hlinkClick r:id="rId4" tooltip="Vidám nyári ké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048000"/>
            <a:ext cx="3810000" cy="3810000"/>
          </a:xfrm>
          <a:prstGeom prst="rect">
            <a:avLst/>
          </a:prstGeom>
          <a:noFill/>
        </p:spPr>
      </p:pic>
      <p:pic>
        <p:nvPicPr>
          <p:cNvPr id="33798" name="Picture 6" descr="Vidám nyári ké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0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Marcipán babák">
            <a:hlinkClick r:id="rId2" tooltip="Marcipán babák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3600450"/>
            <a:ext cx="4210050" cy="3257550"/>
          </a:xfrm>
          <a:prstGeom prst="rect">
            <a:avLst/>
          </a:prstGeom>
          <a:noFill/>
        </p:spPr>
      </p:pic>
      <p:pic>
        <p:nvPicPr>
          <p:cNvPr id="34822" name="Picture 6" descr="Marcipán babák">
            <a:hlinkClick r:id="rId4" tooltip="Marcipán babák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3950" y="0"/>
            <a:ext cx="4210050" cy="3257550"/>
          </a:xfrm>
          <a:prstGeom prst="rect">
            <a:avLst/>
          </a:prstGeom>
          <a:noFill/>
        </p:spPr>
      </p:pic>
      <p:pic>
        <p:nvPicPr>
          <p:cNvPr id="34824" name="Picture 8" descr="Marcipán babák">
            <a:hlinkClick r:id="rId6" tooltip="Marcipán babák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600450"/>
            <a:ext cx="4210050" cy="3257550"/>
          </a:xfrm>
          <a:prstGeom prst="rect">
            <a:avLst/>
          </a:prstGeom>
          <a:noFill/>
        </p:spPr>
      </p:pic>
      <p:pic>
        <p:nvPicPr>
          <p:cNvPr id="34826" name="Picture 10" descr="Marcipán babák">
            <a:hlinkClick r:id="rId8" tooltip="Marcipán babák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4210050" cy="32575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Marcipán babák">
            <a:hlinkClick r:id="rId2" tooltip="Marcipán babák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00450"/>
            <a:ext cx="4210050" cy="3257550"/>
          </a:xfrm>
          <a:prstGeom prst="rect">
            <a:avLst/>
          </a:prstGeom>
          <a:noFill/>
        </p:spPr>
      </p:pic>
      <p:pic>
        <p:nvPicPr>
          <p:cNvPr id="35846" name="Picture 6" descr="Marcipán babák">
            <a:hlinkClick r:id="rId4" tooltip="Marcipán babák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210050" cy="3257550"/>
          </a:xfrm>
          <a:prstGeom prst="rect">
            <a:avLst/>
          </a:prstGeom>
          <a:noFill/>
        </p:spPr>
      </p:pic>
      <p:pic>
        <p:nvPicPr>
          <p:cNvPr id="35848" name="Picture 8" descr="Marcipán babák">
            <a:hlinkClick r:id="rId6" tooltip="Marcipán babák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3950" y="0"/>
            <a:ext cx="4210050" cy="3257550"/>
          </a:xfrm>
          <a:prstGeom prst="rect">
            <a:avLst/>
          </a:prstGeom>
          <a:noFill/>
        </p:spPr>
      </p:pic>
      <p:pic>
        <p:nvPicPr>
          <p:cNvPr id="35850" name="Picture 10" descr="Marcipán babák">
            <a:hlinkClick r:id="rId8" tooltip="Marcipán babák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3950" y="3600450"/>
            <a:ext cx="4210050" cy="32575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4762500" cy="3810000"/>
          </a:xfrm>
          <a:prstGeom prst="rect">
            <a:avLst/>
          </a:prstGeom>
          <a:noFill/>
        </p:spPr>
      </p:pic>
      <p:pic>
        <p:nvPicPr>
          <p:cNvPr id="37892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0"/>
            <a:ext cx="4762500" cy="3810000"/>
          </a:xfrm>
          <a:prstGeom prst="rect">
            <a:avLst/>
          </a:prstGeom>
          <a:noFill/>
        </p:spPr>
      </p:pic>
      <p:pic>
        <p:nvPicPr>
          <p:cNvPr id="37893" name="Picture 5" descr="C:\Users\Usuario\Downloads\PEQUEÑOS GIFS\qh80zoe0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505075" cy="2514600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qh80zoe0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38925" y="4343400"/>
            <a:ext cx="2505075" cy="2514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Tájkép ovális keretben">
            <a:hlinkClick r:id="rId2" tooltip="Tájkép ovális keretben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810000"/>
          </a:xfrm>
          <a:prstGeom prst="rect">
            <a:avLst/>
          </a:prstGeom>
          <a:noFill/>
        </p:spPr>
      </p:pic>
      <p:pic>
        <p:nvPicPr>
          <p:cNvPr id="38916" name="Picture 4" descr="Tájkép ovális keretben">
            <a:hlinkClick r:id="rId4" tooltip="Tájkép ovális keretben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048000"/>
            <a:ext cx="4762500" cy="3810000"/>
          </a:xfrm>
          <a:prstGeom prst="rect">
            <a:avLst/>
          </a:prstGeom>
          <a:noFill/>
        </p:spPr>
      </p:pic>
      <p:pic>
        <p:nvPicPr>
          <p:cNvPr id="38917" name="Picture 5" descr="C:\Users\Usuario\Downloads\PEQUEÑOS GIFS\walking_petit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509120"/>
            <a:ext cx="2016224" cy="2016224"/>
          </a:xfrm>
          <a:prstGeom prst="rect">
            <a:avLst/>
          </a:prstGeom>
          <a:noFill/>
        </p:spPr>
      </p:pic>
      <p:pic>
        <p:nvPicPr>
          <p:cNvPr id="5" name="Picture 5" descr="C:\Users\Usuario\Downloads\PEQUEÑOS GIFS\walking_petit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332656"/>
            <a:ext cx="2016224" cy="201622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abdai.lapunk.hu/tarhely/abdai/kepek/torzitas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2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2013-02-06T16:37:18Z</dcterms:created>
  <dcterms:modified xsi:type="dcterms:W3CDTF">2013-02-06T18:37:04Z</dcterms:modified>
</cp:coreProperties>
</file>