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5" r:id="rId3"/>
    <p:sldId id="256" r:id="rId4"/>
    <p:sldId id="290" r:id="rId5"/>
    <p:sldId id="258" r:id="rId6"/>
    <p:sldId id="279" r:id="rId7"/>
    <p:sldId id="259" r:id="rId8"/>
    <p:sldId id="260" r:id="rId9"/>
    <p:sldId id="280" r:id="rId10"/>
    <p:sldId id="262" r:id="rId11"/>
    <p:sldId id="263" r:id="rId12"/>
    <p:sldId id="284" r:id="rId13"/>
    <p:sldId id="264" r:id="rId14"/>
    <p:sldId id="266" r:id="rId15"/>
    <p:sldId id="283" r:id="rId16"/>
    <p:sldId id="267" r:id="rId17"/>
    <p:sldId id="282" r:id="rId18"/>
    <p:sldId id="268" r:id="rId19"/>
    <p:sldId id="281" r:id="rId20"/>
    <p:sldId id="269" r:id="rId21"/>
    <p:sldId id="270" r:id="rId22"/>
    <p:sldId id="273" r:id="rId23"/>
    <p:sldId id="271" r:id="rId24"/>
    <p:sldId id="272" r:id="rId25"/>
    <p:sldId id="274" r:id="rId26"/>
    <p:sldId id="275" r:id="rId27"/>
    <p:sldId id="276" r:id="rId28"/>
    <p:sldId id="285" r:id="rId29"/>
    <p:sldId id="287" r:id="rId30"/>
    <p:sldId id="289" r:id="rId31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blGPWF3rNl5Q9aixr6NHg==" hashData="qPevKjsUDbYGv5emvIww44vXdoFdouGpqbLvX747HhyBwcovW2J7MnLX/sD/V16BguFtCp+VNZtPQ43RdfEXF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65" autoAdjust="0"/>
    <p:restoredTop sz="94660"/>
  </p:normalViewPr>
  <p:slideViewPr>
    <p:cSldViewPr snapToGrid="0">
      <p:cViewPr varScale="1">
        <p:scale>
          <a:sx n="54" d="100"/>
          <a:sy n="54" d="100"/>
        </p:scale>
        <p:origin x="600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C03A1-CFF8-4ED4-A4DD-BBA485C22BF1}" type="datetimeFigureOut">
              <a:rPr lang="es-ES" smtClean="0"/>
              <a:t>25/10/2017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790AF-0151-4D79-99AE-EDC85435AF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12207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C03A1-CFF8-4ED4-A4DD-BBA485C22BF1}" type="datetimeFigureOut">
              <a:rPr lang="es-ES" smtClean="0"/>
              <a:t>25/10/2017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790AF-0151-4D79-99AE-EDC85435AF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38350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C03A1-CFF8-4ED4-A4DD-BBA485C22BF1}" type="datetimeFigureOut">
              <a:rPr lang="es-ES" smtClean="0"/>
              <a:t>25/10/2017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790AF-0151-4D79-99AE-EDC85435AF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6422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C03A1-CFF8-4ED4-A4DD-BBA485C22BF1}" type="datetimeFigureOut">
              <a:rPr lang="es-ES" smtClean="0"/>
              <a:t>25/10/2017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790AF-0151-4D79-99AE-EDC85435AF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189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C03A1-CFF8-4ED4-A4DD-BBA485C22BF1}" type="datetimeFigureOut">
              <a:rPr lang="es-ES" smtClean="0"/>
              <a:t>25/10/2017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790AF-0151-4D79-99AE-EDC85435AF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561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C03A1-CFF8-4ED4-A4DD-BBA485C22BF1}" type="datetimeFigureOut">
              <a:rPr lang="es-ES" smtClean="0"/>
              <a:t>25/10/2017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790AF-0151-4D79-99AE-EDC85435AF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96188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C03A1-CFF8-4ED4-A4DD-BBA485C22BF1}" type="datetimeFigureOut">
              <a:rPr lang="es-ES" smtClean="0"/>
              <a:t>25/10/2017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790AF-0151-4D79-99AE-EDC85435AF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23452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C03A1-CFF8-4ED4-A4DD-BBA485C22BF1}" type="datetimeFigureOut">
              <a:rPr lang="es-ES" smtClean="0"/>
              <a:t>25/10/2017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790AF-0151-4D79-99AE-EDC85435AF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3103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C03A1-CFF8-4ED4-A4DD-BBA485C22BF1}" type="datetimeFigureOut">
              <a:rPr lang="es-ES" smtClean="0"/>
              <a:t>25/10/2017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790AF-0151-4D79-99AE-EDC85435AF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1100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C03A1-CFF8-4ED4-A4DD-BBA485C22BF1}" type="datetimeFigureOut">
              <a:rPr lang="es-ES" smtClean="0"/>
              <a:t>25/10/2017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790AF-0151-4D79-99AE-EDC85435AF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881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C03A1-CFF8-4ED4-A4DD-BBA485C22BF1}" type="datetimeFigureOut">
              <a:rPr lang="es-ES" smtClean="0"/>
              <a:t>25/10/2017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790AF-0151-4D79-99AE-EDC85435AF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93031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518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5C03A1-CFF8-4ED4-A4DD-BBA485C22BF1}" type="datetimeFigureOut">
              <a:rPr lang="es-ES" smtClean="0"/>
              <a:t>25/10/2017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9790AF-0151-4D79-99AE-EDC85435AF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0333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7900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925" y="0"/>
            <a:ext cx="5374433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4969641" y="2588567"/>
            <a:ext cx="2325240" cy="523220"/>
          </a:xfrm>
          <a:prstGeom prst="rect">
            <a:avLst/>
          </a:prstGeom>
          <a:noFill/>
        </p:spPr>
        <p:txBody>
          <a:bodyPr wrap="square" rtlCol="0">
            <a:prstTxWarp prst="textArchDown">
              <a:avLst>
                <a:gd name="adj" fmla="val 243445"/>
              </a:avLst>
            </a:prstTxWarp>
            <a:spAutoFit/>
          </a:bodyPr>
          <a:lstStyle/>
          <a:p>
            <a:r>
              <a:rPr lang="es-ES" sz="2800" dirty="0" smtClean="0">
                <a:latin typeface="Jokerman" panose="04090605060D06020702" pitchFamily="82" charset="0"/>
              </a:rPr>
              <a:t>MAQUILLAJE</a:t>
            </a:r>
            <a:endParaRPr lang="es-ES" sz="2800" dirty="0">
              <a:latin typeface="Jokerman" panose="04090605060D06020702" pitchFamily="82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5267555" y="3396235"/>
            <a:ext cx="1813965" cy="507831"/>
          </a:xfrm>
          <a:prstGeom prst="rect">
            <a:avLst/>
          </a:prstGeom>
          <a:noFill/>
        </p:spPr>
        <p:txBody>
          <a:bodyPr wrap="square" rtlCol="0">
            <a:prstTxWarp prst="textArchDown">
              <a:avLst>
                <a:gd name="adj" fmla="val 287691"/>
              </a:avLst>
            </a:prstTxWarp>
            <a:spAutoFit/>
          </a:bodyPr>
          <a:lstStyle/>
          <a:p>
            <a:r>
              <a:rPr lang="es-ES" sz="2700" dirty="0">
                <a:latin typeface="Jokerman" panose="04090605060D06020702" pitchFamily="82" charset="0"/>
              </a:rPr>
              <a:t>A</a:t>
            </a:r>
            <a:r>
              <a:rPr lang="es-ES" sz="2700" dirty="0" smtClean="0">
                <a:latin typeface="Jokerman" panose="04090605060D06020702" pitchFamily="82" charset="0"/>
              </a:rPr>
              <a:t>RTÍSTICO</a:t>
            </a:r>
            <a:endParaRPr lang="es-ES" sz="2700" dirty="0">
              <a:latin typeface="Jokerman" panose="04090605060D06020702" pitchFamily="82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5408505" y="4277156"/>
            <a:ext cx="1500295" cy="457403"/>
          </a:xfrm>
          <a:prstGeom prst="rect">
            <a:avLst/>
          </a:prstGeom>
          <a:noFill/>
        </p:spPr>
        <p:txBody>
          <a:bodyPr wrap="square" rtlCol="0">
            <a:prstTxWarp prst="textArchDown">
              <a:avLst>
                <a:gd name="adj" fmla="val 21564924"/>
              </a:avLst>
            </a:prstTxWarp>
            <a:spAutoFit/>
          </a:bodyPr>
          <a:lstStyle/>
          <a:p>
            <a:r>
              <a:rPr lang="es-ES" sz="2400" dirty="0" smtClean="0">
                <a:latin typeface="Jokerman" panose="04090605060D06020702" pitchFamily="82" charset="0"/>
              </a:rPr>
              <a:t>DE TERROR</a:t>
            </a:r>
            <a:endParaRPr lang="es-ES" sz="2400" dirty="0"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80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16">
        <p:blinds/>
        <p:sndAc>
          <p:stSnd loop="1">
            <p:snd r:embed="rId2" name="3.) This is Halloween.wav"/>
          </p:stSnd>
        </p:sndAc>
      </p:transition>
    </mc:Choice>
    <mc:Fallback xmlns="">
      <p:transition spd="slow" advClick="0" advTm="7016">
        <p:blinds/>
        <p:sndAc>
          <p:stSnd loop="1">
            <p:snd r:embed="rId4" name="3.) This is Hallowee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19"/>
          <a:stretch/>
        </p:blipFill>
        <p:spPr>
          <a:xfrm>
            <a:off x="3204065" y="-15062"/>
            <a:ext cx="5768485" cy="6873062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403309" y="617746"/>
            <a:ext cx="34263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rgbClr val="FF0000"/>
                </a:solidFill>
                <a:latin typeface="Jokerman" panose="04090605060D06020702" pitchFamily="82" charset="0"/>
              </a:rPr>
              <a:t>MIMI   CHOI</a:t>
            </a:r>
            <a:endParaRPr lang="es-ES" sz="4000" dirty="0">
              <a:solidFill>
                <a:srgbClr val="FF0000"/>
              </a:solidFill>
              <a:latin typeface="Jokerman" panose="04090605060D06020702" pitchFamily="82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3165453" y="3111325"/>
            <a:ext cx="580709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rgbClr val="FF0000"/>
                </a:solidFill>
                <a:latin typeface="Jokerman" panose="04090605060D06020702" pitchFamily="82" charset="0"/>
              </a:rPr>
              <a:t>Mimí Choi es canadiense.</a:t>
            </a:r>
          </a:p>
          <a:p>
            <a:r>
              <a:rPr lang="es-ES" sz="2800" dirty="0" smtClean="0">
                <a:solidFill>
                  <a:srgbClr val="FF0000"/>
                </a:solidFill>
                <a:latin typeface="Jokerman" panose="04090605060D06020702" pitchFamily="82" charset="0"/>
              </a:rPr>
              <a:t>Ella trabajaba como maestra hasta que descubrió la necesidad que tenía de expresarse artísticamente. Lo interesante es que se usó a sí misma como modelo para desarrollar su fantasía. </a:t>
            </a:r>
            <a:endParaRPr lang="es-ES" sz="2800" dirty="0">
              <a:solidFill>
                <a:srgbClr val="FF0000"/>
              </a:solidFill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4741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16882">
        <p:split orient="vert"/>
      </p:transition>
    </mc:Choice>
    <mc:Fallback xmlns="">
      <p:transition spd="slow" advClick="0" advTm="16882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4082" y="0"/>
            <a:ext cx="5515171" cy="6893964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99392" y="384605"/>
            <a:ext cx="6096000" cy="61247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dirty="0">
                <a:solidFill>
                  <a:srgbClr val="FF0000"/>
                </a:solidFill>
                <a:latin typeface="Jokerman" panose="04090605060D06020702" pitchFamily="82" charset="0"/>
              </a:rPr>
              <a:t>Orgullosa de sus obras, Choi sube a su cuenta de Instagram cada una de ellas y recibe miles de likes y comentarios sobre lo impresionantes que son.</a:t>
            </a:r>
          </a:p>
          <a:p>
            <a:endParaRPr lang="es-ES" sz="2800" dirty="0">
              <a:solidFill>
                <a:srgbClr val="FF0000"/>
              </a:solidFill>
              <a:latin typeface="Jokerman" panose="04090605060D06020702" pitchFamily="82" charset="0"/>
            </a:endParaRPr>
          </a:p>
          <a:p>
            <a:r>
              <a:rPr lang="es-ES" sz="2800" dirty="0">
                <a:solidFill>
                  <a:srgbClr val="FF0000"/>
                </a:solidFill>
                <a:latin typeface="Jokerman" panose="04090605060D06020702" pitchFamily="82" charset="0"/>
              </a:rPr>
              <a:t>Entre sus creaciones, los usuarios destacan su capacidad para lograr impactantes ilusiones ópticas. Son tan reales que, incluso, resultan aterradoras. Así son las increíbles y efímeras obras de arte para rostros, torsos y manos.</a:t>
            </a:r>
          </a:p>
        </p:txBody>
      </p:sp>
    </p:spTree>
    <p:extLst>
      <p:ext uri="{BB962C8B-B14F-4D97-AF65-F5344CB8AC3E}">
        <p14:creationId xmlns:p14="http://schemas.microsoft.com/office/powerpoint/2010/main" val="3510967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676"/>
    </mc:Choice>
    <mc:Fallback xmlns="">
      <p:transition spd="slow" advClick="0" advTm="186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8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083"/>
            <a:ext cx="12191299" cy="6858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024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986">
        <p:split orient="vert"/>
      </p:transition>
    </mc:Choice>
    <mc:Fallback xmlns="">
      <p:transition spd="slow" advClick="0" advTm="4986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6" t="2810" r="3133" b="4251"/>
          <a:stretch/>
        </p:blipFill>
        <p:spPr>
          <a:xfrm>
            <a:off x="2679699" y="0"/>
            <a:ext cx="6871291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8797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4463">
        <p14:reveal/>
      </p:transition>
    </mc:Choice>
    <mc:Fallback xmlns="">
      <p:transition spd="slow" advClick="0" advTm="446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99" y="-5081"/>
            <a:ext cx="6863081" cy="686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241293"/>
      </p:ext>
    </p:extLst>
  </p:cSld>
  <p:clrMapOvr>
    <a:masterClrMapping/>
  </p:clrMapOvr>
  <p:transition spd="slow" advClick="0" advTm="5322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040" y="-14743"/>
            <a:ext cx="6248399" cy="6854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819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4746">
        <p14:flash/>
      </p:transition>
    </mc:Choice>
    <mc:Fallback xmlns="">
      <p:transition spd="slow" advClick="0" advTm="474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281" y="-5081"/>
            <a:ext cx="6908800" cy="690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9031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2288">
        <p15:prstTrans prst="drape"/>
      </p:transition>
    </mc:Choice>
    <mc:Fallback xmlns="">
      <p:transition spd="slow" advClick="0" advTm="228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382" y="0"/>
            <a:ext cx="55912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875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217">
        <p14:prism isInverted="1"/>
      </p:transition>
    </mc:Choice>
    <mc:Fallback xmlns="">
      <p:transition spd="slow" advClick="0" advTm="121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7700" y="0"/>
            <a:ext cx="590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362557"/>
      </p:ext>
    </p:extLst>
  </p:cSld>
  <p:clrMapOvr>
    <a:masterClrMapping/>
  </p:clrMapOvr>
  <p:transition spd="slow" advClick="0" advTm="3255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866" y="-36507"/>
            <a:ext cx="6340468" cy="6940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762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690">
        <p14:shred/>
      </p:transition>
    </mc:Choice>
    <mc:Fallback xmlns="">
      <p:transition spd="slow" advClick="0" advTm="269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0542" y="0"/>
            <a:ext cx="53309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280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770">
        <p15:prstTrans prst="pageCurlDouble"/>
      </p:transition>
    </mc:Choice>
    <mc:Fallback xmlns="">
      <p:transition spd="slow" advClick="0" advTm="377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6666" y="0"/>
            <a:ext cx="54186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869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7789">
        <p14:glitter pattern="hexagon"/>
      </p:transition>
    </mc:Choice>
    <mc:Fallback xmlns="">
      <p:transition spd="slow" advClick="0" advTm="778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920" y="0"/>
            <a:ext cx="6863079" cy="6863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48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478">
        <p14:reveal/>
      </p:transition>
    </mc:Choice>
    <mc:Fallback xmlns="">
      <p:transition spd="slow" advClick="0" advTm="147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020" y="0"/>
            <a:ext cx="73519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6982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626">
        <p15:prstTrans prst="drape"/>
      </p:transition>
    </mc:Choice>
    <mc:Fallback xmlns="">
      <p:transition spd="slow" advClick="0" advTm="362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9920" y="-7672"/>
            <a:ext cx="5831839" cy="6897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65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396">
        <p:fade/>
      </p:transition>
    </mc:Choice>
    <mc:Fallback xmlns="">
      <p:transition spd="slow" advClick="0" advTm="239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064" y="0"/>
            <a:ext cx="5243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844271"/>
      </p:ext>
    </p:extLst>
  </p:cSld>
  <p:clrMapOvr>
    <a:masterClrMapping/>
  </p:clrMapOvr>
  <p:transition spd="slow" advClick="0" advTm="3915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1760" y="0"/>
            <a:ext cx="6873239" cy="6873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18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911">
        <p:split orient="vert"/>
      </p:transition>
    </mc:Choice>
    <mc:Fallback xmlns="">
      <p:transition spd="slow" advClick="0" advTm="4911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349" y="0"/>
            <a:ext cx="68473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606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2872">
        <p14:ripple/>
      </p:transition>
    </mc:Choice>
    <mc:Fallback xmlns="">
      <p:transition spd="slow" advClick="0" advTm="287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5339" y="0"/>
            <a:ext cx="68013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82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897">
        <p14:switch dir="r"/>
      </p:transition>
    </mc:Choice>
    <mc:Fallback xmlns="">
      <p:transition spd="slow" advClick="0" advTm="89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13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 advTm="2159">
        <p14:pan dir="u"/>
      </p:transition>
    </mc:Choice>
    <mc:Fallback xmlns="">
      <p:transition spd="slow" advClick="0" advTm="215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349" y="0"/>
            <a:ext cx="68473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727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115">
        <p:split orient="vert"/>
      </p:transition>
    </mc:Choice>
    <mc:Fallback xmlns="">
      <p:transition spd="slow" advClick="0" advTm="2115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5265" y="0"/>
            <a:ext cx="672147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456" y="0"/>
            <a:ext cx="68330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396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107">
        <p14:flip dir="r"/>
      </p:transition>
    </mc:Choice>
    <mc:Fallback xmlns="">
      <p:transition spd="slow" advClick="0" advTm="310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382" y="0"/>
            <a:ext cx="55912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5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2832">
        <p14:warp dir="in"/>
      </p:transition>
    </mc:Choice>
    <mc:Fallback xmlns="">
      <p:transition spd="slow" advClick="0" advTm="283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382" y="0"/>
            <a:ext cx="55912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059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56">
        <p14:prism isContent="1"/>
      </p:transition>
    </mc:Choice>
    <mc:Fallback xmlns="">
      <p:transition spd="slow" advClick="0" advTm="155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382" y="0"/>
            <a:ext cx="55912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462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140">
        <p14:conveyor dir="l"/>
      </p:transition>
    </mc:Choice>
    <mc:Fallback xmlns="">
      <p:transition spd="slow" advClick="0" advTm="114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296" y="-273"/>
            <a:ext cx="5587408" cy="6858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61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Click="0" advTm="2118">
        <p14:flythrough/>
      </p:transition>
    </mc:Choice>
    <mc:Fallback xmlns="">
      <p:transition spd="med" advClick="0" advTm="211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4" y="380999"/>
            <a:ext cx="12165725" cy="6082862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5" y="380999"/>
            <a:ext cx="12165725" cy="6082862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3982719" y="863221"/>
            <a:ext cx="7640321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b="1" dirty="0" smtClean="0">
                <a:solidFill>
                  <a:srgbClr val="FF0000"/>
                </a:solidFill>
                <a:latin typeface="Jokerman" panose="04090605060D06020702" pitchFamily="82" charset="0"/>
              </a:rPr>
              <a:t>Maquillaje artístico de terror</a:t>
            </a:r>
          </a:p>
          <a:p>
            <a:endParaRPr lang="es-ES" sz="4400" b="1" dirty="0" smtClean="0">
              <a:solidFill>
                <a:srgbClr val="FF0000"/>
              </a:solidFill>
              <a:latin typeface="Jokerman" panose="04090605060D06020702" pitchFamily="82" charset="0"/>
            </a:endParaRPr>
          </a:p>
          <a:p>
            <a:endParaRPr lang="es-ES" sz="4400" b="1" dirty="0">
              <a:solidFill>
                <a:srgbClr val="FF0000"/>
              </a:solidFill>
              <a:latin typeface="Jokerman" panose="04090605060D06020702" pitchFamily="82" charset="0"/>
            </a:endParaRPr>
          </a:p>
          <a:p>
            <a:r>
              <a:rPr lang="es-ES" sz="4400" b="1" dirty="0" smtClean="0">
                <a:solidFill>
                  <a:srgbClr val="FF0000"/>
                </a:solidFill>
                <a:latin typeface="Jokerman" panose="04090605060D06020702" pitchFamily="82" charset="0"/>
              </a:rPr>
              <a:t>Imágenes de la red.</a:t>
            </a:r>
          </a:p>
          <a:p>
            <a:r>
              <a:rPr lang="es-ES" sz="4400" b="1" dirty="0" smtClean="0">
                <a:solidFill>
                  <a:srgbClr val="FF0000"/>
                </a:solidFill>
                <a:latin typeface="Jokerman" panose="04090605060D06020702" pitchFamily="82" charset="0"/>
              </a:rPr>
              <a:t>Música: This </a:t>
            </a:r>
            <a:r>
              <a:rPr lang="es-ES" sz="4400" b="1" dirty="0" err="1" smtClean="0">
                <a:solidFill>
                  <a:srgbClr val="FF0000"/>
                </a:solidFill>
                <a:latin typeface="Jokerman" panose="04090605060D06020702" pitchFamily="82" charset="0"/>
              </a:rPr>
              <a:t>is</a:t>
            </a:r>
            <a:r>
              <a:rPr lang="es-ES" sz="4400" b="1" dirty="0" smtClean="0">
                <a:solidFill>
                  <a:srgbClr val="FF0000"/>
                </a:solidFill>
                <a:latin typeface="Jokerman" panose="04090605060D06020702" pitchFamily="82" charset="0"/>
              </a:rPr>
              <a:t> </a:t>
            </a:r>
            <a:r>
              <a:rPr lang="es-ES" sz="4400" b="1" dirty="0">
                <a:solidFill>
                  <a:srgbClr val="FF0000"/>
                </a:solidFill>
                <a:latin typeface="Jokerman" panose="04090605060D06020702" pitchFamily="82" charset="0"/>
              </a:rPr>
              <a:t>Halloween </a:t>
            </a:r>
            <a:r>
              <a:rPr lang="es-ES" sz="4400" b="1" dirty="0" smtClean="0">
                <a:solidFill>
                  <a:srgbClr val="FF0000"/>
                </a:solidFill>
                <a:latin typeface="Jokerman" panose="04090605060D06020702" pitchFamily="82" charset="0"/>
              </a:rPr>
              <a:t>(Danny Elfman)</a:t>
            </a:r>
          </a:p>
          <a:p>
            <a:pPr algn="ctr"/>
            <a:endParaRPr lang="es-ES" sz="4400" b="1" dirty="0">
              <a:solidFill>
                <a:srgbClr val="FF0000"/>
              </a:solidFill>
              <a:latin typeface="Jokerman" panose="04090605060D06020702" pitchFamily="82" charset="0"/>
            </a:endParaRPr>
          </a:p>
          <a:p>
            <a:r>
              <a:rPr lang="es-ES" sz="4400" b="1" dirty="0" smtClean="0">
                <a:solidFill>
                  <a:srgbClr val="FF0000"/>
                </a:solidFill>
                <a:latin typeface="Jokerman" panose="04090605060D06020702" pitchFamily="82" charset="0"/>
              </a:rPr>
              <a:t>Presentación: Cholulita.</a:t>
            </a:r>
            <a:endParaRPr lang="es-ES" sz="4400" b="1" dirty="0">
              <a:solidFill>
                <a:srgbClr val="FF0000"/>
              </a:solidFill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8602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9363">
        <p14:flash/>
      </p:transition>
    </mc:Choice>
    <mc:Fallback xmlns="">
      <p:transition spd="slow" advClick="0" advTm="193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3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7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dirty="0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 dirty="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 dirty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dirty="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 dirty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 dirty="0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 dirty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18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560</TotalTime>
  <Words>150</Words>
  <Application>Microsoft Office PowerPoint</Application>
  <PresentationFormat>Panorámica</PresentationFormat>
  <Paragraphs>18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6" baseType="lpstr">
      <vt:lpstr>Arial</vt:lpstr>
      <vt:lpstr>Calibri</vt:lpstr>
      <vt:lpstr>Calibri Light</vt:lpstr>
      <vt:lpstr>Jokerman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Nelide Venerucci</dc:creator>
  <cp:lastModifiedBy>Nelide Venerucci</cp:lastModifiedBy>
  <cp:revision>38</cp:revision>
  <dcterms:created xsi:type="dcterms:W3CDTF">2017-10-02T20:43:44Z</dcterms:created>
  <dcterms:modified xsi:type="dcterms:W3CDTF">2017-10-25T17:59:40Z</dcterms:modified>
  <cp:contentStatus/>
</cp:coreProperties>
</file>