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62" r:id="rId22"/>
    <p:sldId id="282" r:id="rId23"/>
    <p:sldId id="281" r:id="rId24"/>
    <p:sldId id="280" r:id="rId25"/>
    <p:sldId id="279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260" r:id="rId42"/>
    <p:sldId id="320" r:id="rId43"/>
    <p:sldId id="319" r:id="rId44"/>
    <p:sldId id="318" r:id="rId45"/>
    <p:sldId id="316" r:id="rId46"/>
    <p:sldId id="315" r:id="rId47"/>
    <p:sldId id="314" r:id="rId48"/>
    <p:sldId id="313" r:id="rId49"/>
    <p:sldId id="312" r:id="rId50"/>
    <p:sldId id="311" r:id="rId51"/>
    <p:sldId id="310" r:id="rId52"/>
    <p:sldId id="309" r:id="rId53"/>
    <p:sldId id="308" r:id="rId54"/>
    <p:sldId id="321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fKByjJ/zyxWIXqpS2UjgA==" hashData="W9gVvXA202Ewwvj/40aNVnDIV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4EF7D-1AE8-4B9B-916B-3CCCBCB5F22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51034-4230-47B1-9550-700DF4B410AD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36997-F3E1-4EC7-BE3A-18A07A7385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110251-AC5D-49A8-9E1B-D6D5C65B944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fotki.yandex.ru/search/%D0%94%D0%B2%D0%B5%D1%80%D0%BD%D1%8B%D0%B5%20%D1%80%D1%83%D1%87%D0%BA%D0%B8/users/stalbaum-jury/view/20492?page=0&amp;search_author=Stalbaum-Jury&amp;how=week&amp;type=image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fotki.yandex.ru/search/%D0%94%D0%B2%D0%B5%D1%80%D0%BD%D1%8B%D0%B5%20%D1%80%D1%83%D1%87%D0%BA%D0%B8/users/ambra2456/view/327910?page=0&amp;search_author=ambra2456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9.jpeg"/><Relationship Id="rId4" Type="http://schemas.openxmlformats.org/officeDocument/2006/relationships/hyperlink" Target="http://fotki.yandex.ru/search/%D0%94%D0%B2%D0%B5%D1%80%D0%BD%D1%8B%D0%B5%20%D1%80%D1%83%D1%87%D0%BA%D0%B8/users/ambra2456/view/291768?page=0&amp;search_author=ambra2456&amp;how=week&amp;type=imag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fotki.yandex.ru/search/%D0%94%D0%B2%D0%B5%D1%80%D0%BD%D1%8B%D0%B5%20%D1%80%D1%83%D1%87%D0%BA%D0%B8/users/ambra2456/view/318730?page=0&amp;search_author=ambra2456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1.jpeg"/><Relationship Id="rId4" Type="http://schemas.openxmlformats.org/officeDocument/2006/relationships/hyperlink" Target="http://fotki.yandex.ru/search/%D0%94%D0%B2%D0%B5%D1%80%D0%BD%D1%8B%D0%B5%20%D1%80%D1%83%D1%87%D0%BA%D0%B8/users/ambra2456/view/275978?page=0&amp;search_author=ambra2456&amp;how=week&amp;type=imag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fotki.yandex.ru/search/%D0%94%D0%B2%D0%B5%D1%80%D0%BD%D1%8B%D0%B5%20%D1%80%D1%83%D1%87%D0%BA%D0%B8/users/ambra2456/view/309090?page=0&amp;search_author=ambra2456&amp;how=week&amp;type=imag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fotki.yandex.ru/search/%D0%94%D0%B2%D0%B5%D1%80%D0%BD%D1%8B%D0%B5%20%D1%80%D1%83%D1%87%D0%BA%D0%B8/users/ambra2456/view/323781?page=0&amp;search_author=ambra2456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fotki.yandex.ru/search/%D0%94%D0%B2%D0%B5%D1%80%D0%BD%D1%8B%D0%B5%20%D1%80%D1%83%D1%87%D0%BA%D0%B8/users/ambra2456/view/356746?page=0&amp;search_author=ambra2456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2%D0%B5%D1%80%D0%BD%D1%8B%D0%B5%20%D1%80%D1%83%D1%87%D0%BA%D0%B8/users/ambra2456/view/291767?page=0&amp;search_author=ambra2456&amp;how=week&amp;type=image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fotki.yandex.ru/search/%D0%94%D0%B2%D0%B5%D1%80%D0%BD%D1%8B%D0%B5%20%D1%80%D1%83%D1%87%D0%BA%D0%B8/users/ambra2456/view/232220?page=0&amp;search_author=ambra2456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2%D0%B5%D1%80%D0%BD%D1%8B%D0%B5%20%D1%80%D1%83%D1%87%D0%BA%D0%B8/users/bov642007/view/150359?page=0&amp;search_author=BOV642007&amp;how=week&amp;type=image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fotki.yandex.ru/search/%D0%94%D0%B2%D0%B5%D1%80%D0%BD%D1%8B%D0%B5%20%D1%80%D1%83%D1%87%D0%BA%D0%B8/users/bov642007/view/287893?page=2&amp;search_author=BOV642007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hyperlink" Target="http://fotki.yandex.ru/search/%D0%94%D0%B2%D0%B5%D1%80%D0%BD%D1%8B%D0%B5%20%D1%80%D1%83%D1%87%D0%BA%D0%B8/users/pplatner/view/180918?page=0&amp;search_author=pplatner&amp;how=week&amp;type=image" TargetMode="Externa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fotki.yandex.ru/search/%D0%94%D0%B2%D0%B5%D1%80%D0%BD%D1%8B%D0%B5%20%D1%80%D1%83%D1%87%D0%BA%D0%B8/users/sweetlankakiss/view/418502?page=0&amp;search_author=SweetlankaKiss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fotki.yandex.ru/search/%D0%94%D0%B2%D0%B5%D1%80%D0%BD%D1%8B%D0%B5%20%D1%80%D1%83%D1%87%D0%BA%D0%B8/users/saffi4/view/671569?page=0&amp;search_author=saffi4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fotki.yandex.ru/search/%D0%94%D0%B2%D0%B5%D1%80%D0%BD%D1%8B%D0%B5%20%D1%80%D1%83%D1%87%D0%BA%D0%B8/users/saffi4/view/660227?page=0&amp;search_author=saffi4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26.jpeg"/><Relationship Id="rId4" Type="http://schemas.openxmlformats.org/officeDocument/2006/relationships/hyperlink" Target="http://fotki.yandex.ru/search/%D0%94%D0%B2%D0%B5%D1%80%D0%BD%D1%8B%D0%B5%20%D1%80%D1%83%D1%87%D0%BA%D0%B8/users/saffi4/view/609705?page=0&amp;search_author=saffi4&amp;how=week&amp;type=image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fotki.yandex.ru/search/%D0%94%D0%B2%D0%B5%D1%80%D0%BD%D1%8B%D0%B5%20%D1%80%D1%83%D1%87%D0%BA%D0%B8/users/saffi4/view/267791?page=0&amp;search_author=saffi4&amp;how=week&amp;type=imag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search/%D0%94%D0%B2%D0%B5%D1%80%D0%BD%D1%8B%D0%B5%20%D1%80%D1%83%D1%87%D0%BA%D0%B8/users/palboris/view/459263?page=0&amp;search_author=palboris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fotki.yandex.ru/search/%D0%94%D0%B2%D0%B5%D1%80%D0%BD%D1%8B%D0%B5%20%D1%80%D1%83%D1%87%D0%BA%D0%B8/users/zegor1302/view/742334?page=0&amp;search_author=zegor1302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33.jpeg"/><Relationship Id="rId4" Type="http://schemas.openxmlformats.org/officeDocument/2006/relationships/hyperlink" Target="http://fotki.yandex.ru/search/%D0%94%D0%B2%D0%B5%D1%80%D0%BD%D1%8B%D0%B5%20%D1%80%D1%83%D1%87%D0%BA%D0%B8/users/zegor1302/view/603555?page=0&amp;search_author=zegor1302&amp;how=week&amp;type=imag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2%D0%B5%D1%80%D0%BD%D1%8B%D0%B5%20%D1%80%D1%83%D1%87%D0%BA%D0%B8/users/maizlish/view/497037?page=0&amp;search_author=maizlish&amp;how=week&amp;type=image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tki.yandex.ru/search/%D0%94%D0%B2%D0%B5%D1%80%D0%BD%D1%8B%D0%B5%20%D1%80%D1%83%D1%87%D0%BA%D0%B8/users/yantaric/view/418294?page=0&amp;search_author=yantaric&amp;how=week&amp;type=imag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fotki.yandex.ru/search/%D0%94%D0%B2%D0%B5%D1%80%D0%BD%D1%8B%D0%B5%20%D1%80%D1%83%D1%87%D0%BA%D0%B8/users/svetlozara/view/61053?page=0&amp;search_author=Svetlozara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fotki.yandex.ru/search/%D0%94%D0%B2%D0%B5%D1%80%D0%BD%D1%8B%D0%B5%20%D1%80%D1%83%D1%87%D0%BA%D0%B8/users/svetlozara/view/217556?page=0&amp;search_author=Svetlozara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49.jpeg"/><Relationship Id="rId4" Type="http://schemas.openxmlformats.org/officeDocument/2006/relationships/hyperlink" Target="http://fotki.yandex.ru/search/%D0%94%D0%B2%D0%B5%D1%80%D0%BD%D1%8B%D0%B5%20%D1%80%D1%83%D1%87%D0%BA%D0%B8/users/svetlozara/view/61046?page=0&amp;search_author=Svetlozara&amp;how=week&amp;type=image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fotki.yandex.ru/search/%D0%94%D0%B2%D0%B5%D1%80%D0%BD%D1%8B%D0%B5%20%D1%80%D1%83%D1%87%D0%BA%D0%B8/users/svetlozara/view/61045?page=0&amp;search_author=Svetlozara&amp;how=week&amp;type=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51.jpeg"/><Relationship Id="rId4" Type="http://schemas.openxmlformats.org/officeDocument/2006/relationships/hyperlink" Target="http://fotki.yandex.ru/search/%D0%94%D0%B2%D0%B5%D1%80%D0%BD%D1%8B%D0%B5%20%D1%80%D1%83%D1%87%D0%BA%D0%B8/users/natalia6219/view/729671?page=0&amp;search_author=natalia6219&amp;how=week&amp;type=image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search/%D0%94%D0%B2%D0%B5%D1%80%D0%BD%D1%8B%D0%B5%20%D1%80%D1%83%D1%87%D0%BA%D0%B8/users/svetlozara/view/61067?page=0&amp;search_author=Svetlozara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2%D0%B5%D1%80%D0%BD%D1%8B%D0%B5%20%D1%80%D1%83%D1%87%D0%BA%D0%B8/users/mbibi/view/358436?page=0&amp;search_author=mbibi&amp;how=week&amp;type=image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2%D0%B5%D1%80%D0%BD%D1%8B%D0%B5%20%D1%80%D1%83%D1%87%D0%BA%D0%B8/users/kuznetsova4irina/view/306204?page=0&amp;search_author=kuznetsova4irina&amp;how=week&amp;type=image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6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hyperlink" Target="http://fotki.yandex.ru/search/%D0%94%D0%B2%D0%B5%D1%80%D0%BD%D1%8B%D0%B5%20%D1%80%D1%83%D1%87%D0%BA%D0%B8/users/gora04/view/405947?page=0&amp;search_author=gora04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http://fotki.yandex.ru/search/%D0%94%D0%B2%D0%B5%D1%80%D0%BD%D1%8B%D0%B5%20%D1%80%D1%83%D1%87%D0%BA%D0%B8/users/pplatner/view/230801?page=0&amp;search_author=pplatner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hyperlink" Target="http://fotki.yandex.ru/search/%D0%94%D0%B2%D0%B5%D1%80%D0%BD%D1%8B%D0%B5%20%D1%80%D1%83%D1%87%D0%BA%D0%B8/users/mr-rotko2010/view/486817?page=0&amp;search_author=mr.rotko201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2%D0%B5%D1%80%D0%BD%D1%8B%D0%B5%20%D1%80%D1%83%D1%87%D0%BA%D0%B8/users/m962mx/view/526240?page=0&amp;search_author=M962MX&amp;how=week&amp;type=image" TargetMode="Externa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7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fotki.yandex.ru/search/%D0%94%D0%B2%D0%B5%D1%80%D0%BD%D1%8B%D0%B5%20%D1%80%D1%83%D1%87%D0%BA%D0%B8/users/pplatner/view/432657?page=0&amp;search_author=pplatner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-fotki.yandex.ru/get/22/stalbaum-jury.c/0_8cd4_875c47ab_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67325" y="260648"/>
            <a:ext cx="3876675" cy="504826"/>
          </a:xfrm>
          <a:prstGeom prst="rect">
            <a:avLst/>
          </a:prstGeom>
          <a:noFill/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764704"/>
            <a:ext cx="4250795" cy="1080120"/>
          </a:xfrm>
          <a:prstGeom prst="rect">
            <a:avLst/>
          </a:prstGeom>
          <a:noFill/>
        </p:spPr>
      </p:pic>
      <p:pic>
        <p:nvPicPr>
          <p:cNvPr id="7" name="Picture 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2276872"/>
            <a:ext cx="3714750" cy="885825"/>
          </a:xfrm>
          <a:prstGeom prst="rect">
            <a:avLst/>
          </a:prstGeom>
          <a:noFill/>
        </p:spPr>
      </p:pic>
      <p:pic>
        <p:nvPicPr>
          <p:cNvPr id="8" name="Picture 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3501008"/>
            <a:ext cx="4476750" cy="885825"/>
          </a:xfrm>
          <a:prstGeom prst="rect">
            <a:avLst/>
          </a:prstGeom>
          <a:noFill/>
        </p:spPr>
      </p:pic>
      <p:pic>
        <p:nvPicPr>
          <p:cNvPr id="9" name="Picture 10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24128" y="5877272"/>
            <a:ext cx="3160390" cy="792858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newsflash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4011/ambra2456.2a/0_3e9b3_5550dbe0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1508" name="Picture 4" descr="http://img-fotki.yandex.ru/get/4806/ambra2456.39/0_500e6_c62fb049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97975" y="0"/>
            <a:ext cx="4546025" cy="6858000"/>
          </a:xfrm>
          <a:prstGeom prst="rect">
            <a:avLst/>
          </a:prstGeom>
          <a:noFill/>
        </p:spPr>
      </p:pic>
      <p:pic>
        <p:nvPicPr>
          <p:cNvPr id="21509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4206/ambra2456.34/0_473b8_91c3eb39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22532" name="Picture 4" descr="http://img-fotki.yandex.ru/get/4900/ambra2456.38/0_4dd0a_851396c5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49880" y="0"/>
            <a:ext cx="459412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g-fotki.yandex.ru/get/4212/ambra2456.31/0_4360a_4eb4d3dc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23556" name="Picture 4" descr="http://img-fotki.yandex.ru/get/4701/ambra2456.38/0_4f0c5_98ff7f7b_X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5107/ambra2456.36/0_4b762_c0997960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5204/ambra2456.36/0_4c0de_9440af7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fotki.yandex.ru/get/6312/45353769.4b/0_7e7d2_8961a479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788024" cy="6858000"/>
          </a:xfrm>
          <a:prstGeom prst="rect">
            <a:avLst/>
          </a:prstGeom>
          <a:noFill/>
        </p:spPr>
      </p:pic>
      <p:pic>
        <p:nvPicPr>
          <p:cNvPr id="26628" name="Picture 4" descr="http://img-fotki.yandex.ru/get/4110/ambra2456.2b/0_3edf8_6c13ef7f_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034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4806/ambra2456.3a/0_505bf_d011385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-fotki.yandex.ru/get/4400/zabava-2007.3c/0_49d55_e88fa201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28676" name="Picture 4" descr="http://img-fotki.yandex.ru/get/55/bov642007.4b/0_16381_19a4bde9_-3-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-fotki.yandex.ru/get/4213/bov642007.fa/0_4067c_9426be88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486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29702" name="Picture 6" descr="http://img-fotki.yandex.ru/get/4004/pplatner.2b/0_2e291_61886cc6_XL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-fotki.yandex.ru/get/3907/sweetlankakiss.1/0_24040_c0676176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3901/saffi4.52/0_41610_4f1d838a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4116/1581635.fe/0_a226b_3cd31ed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77271" cy="6858000"/>
          </a:xfrm>
          <a:prstGeom prst="rect">
            <a:avLst/>
          </a:prstGeom>
          <a:noFill/>
        </p:spPr>
      </p:pic>
      <p:pic>
        <p:nvPicPr>
          <p:cNvPr id="32772" name="Picture 4" descr="http://img-fotki.yandex.ru/get/5640/1581635.fd/0_a16f2_1021040b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99456" y="0"/>
            <a:ext cx="4344544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34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-fotki.yandex.ru/get/6441/1581635.103/0_a3475_a56b16a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716015" cy="6858000"/>
          </a:xfrm>
          <a:prstGeom prst="rect">
            <a:avLst/>
          </a:prstGeom>
          <a:noFill/>
        </p:spPr>
      </p:pic>
      <p:pic>
        <p:nvPicPr>
          <p:cNvPr id="33796" name="Picture 4" descr="http://img-fotki.yandex.ru/get/6420/1581635.ee/0_97c1a_1b1a2517_X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32/vladnikolaev.2/0_12a62_91290828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36504" cy="6858000"/>
          </a:xfrm>
          <a:prstGeom prst="rect">
            <a:avLst/>
          </a:prstGeom>
          <a:noFill/>
        </p:spPr>
      </p:pic>
      <p:pic>
        <p:nvPicPr>
          <p:cNvPr id="34820" name="Picture 4" descr="http://img-fotki.yandex.ru/get/4608/ir-sebelewa2011.a/0_566a7_c7ca5737_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6602/30593459.6/0_70200_f9c9edf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5639/125699982.de/0_b5342_8584131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5227"/>
            <a:ext cx="4591058" cy="6883227"/>
          </a:xfrm>
          <a:prstGeom prst="rect">
            <a:avLst/>
          </a:prstGeom>
          <a:noFill/>
        </p:spPr>
      </p:pic>
      <p:pic>
        <p:nvPicPr>
          <p:cNvPr id="36868" name="Picture 4" descr="http://img-fotki.yandex.ru/get/6432/125699982.df/0_b53be_1ca4c6d5_-1-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-25227"/>
            <a:ext cx="4499992" cy="6883227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6622/49980190.5a/0_71fab_e7c824dc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94884" cy="6858000"/>
          </a:xfrm>
          <a:prstGeom prst="rect">
            <a:avLst/>
          </a:prstGeom>
          <a:noFill/>
        </p:spPr>
      </p:pic>
      <p:pic>
        <p:nvPicPr>
          <p:cNvPr id="37892" name="Picture 4" descr="http://img-fotki.yandex.ru/get/6205/6202545.5/0_72fd6_c986d793_-3-X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4119/2087052.5c/0_6881a_c16c3439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32295" cy="6858000"/>
          </a:xfrm>
          <a:prstGeom prst="rect">
            <a:avLst/>
          </a:prstGeom>
          <a:noFill/>
        </p:spPr>
      </p:pic>
      <p:pic>
        <p:nvPicPr>
          <p:cNvPr id="38916" name="Picture 4" descr="http://img-fotki.yandex.ru/get/6003/nadezdala.1d/0_49b71_868511fc_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6103/47835874.4/0_8b556_18a4f869_-1-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60420" name="Picture 4" descr="http://img-fotki.yandex.ru/get/4414/77138775.5/0_6c8a6_4aae17dc_-1-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0"/>
            <a:ext cx="435597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34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5807/goririna1.50/0_5aff7_8ae0dced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6432/61386889.43/0_a6979_fba82992_-2-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21" y="0"/>
            <a:ext cx="4573100" cy="6858000"/>
          </a:xfrm>
          <a:prstGeom prst="rect">
            <a:avLst/>
          </a:prstGeom>
          <a:noFill/>
        </p:spPr>
      </p:pic>
      <p:pic>
        <p:nvPicPr>
          <p:cNvPr id="40964" name="Picture 4" descr="http://img-fotki.yandex.ru/get/4405/elena21alex.18/0_5a830_7c97ac3f_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626" y="0"/>
            <a:ext cx="4499374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5112/19518046.1f/0_668ab_983ceb7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90510" cy="6858000"/>
          </a:xfrm>
          <a:prstGeom prst="rect">
            <a:avLst/>
          </a:prstGeom>
          <a:noFill/>
        </p:spPr>
      </p:pic>
      <p:pic>
        <p:nvPicPr>
          <p:cNvPr id="41988" name="Picture 4" descr="http://img-fotki.yandex.ru/get/38/momelen.0/0_17b00_240db235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6205/103772422.3d/0_6ebbf_e21f82d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4709/61402695.51/0_66ae0_6aa1dffe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53/svetlozara.17/0_ee7a_795589e9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3/svetlozara.17/0_ee7e_b591d63f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47108" name="Picture 4" descr="http://img-fotki.yandex.ru/get/53/svetlozara.17/0_ee75_e89f63b2_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3/svetlozara.17/0_ee70_e465c48c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82498" cy="6858000"/>
          </a:xfrm>
          <a:prstGeom prst="rect">
            <a:avLst/>
          </a:prstGeom>
          <a:noFill/>
        </p:spPr>
      </p:pic>
      <p:pic>
        <p:nvPicPr>
          <p:cNvPr id="48134" name="Picture 6" descr="http://img-fotki.yandex.ru/get/5643/46800673.122/0_b1f01_47735066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6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53/svetlozara.17/0_ee7d_1a675bc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6400/45360580.5d/0_8c33c_84fe374f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6001/43384619.78/0_6c168_6ff2a50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1204" name="Picture 4" descr="http://img-fotki.yandex.ru/get/5602/mbibi.17/0_57822_618f2a1f_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5822/40949544.19/0_71192_2b3fbe04_-1-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5501/480687.2f/0_6da91_cd3dbe08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4422/137711258.1/0_8276e_ee8da915_-2-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4304/korobkovainna.f/0_4759d_458651da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4102/fotoklyb-barnaul.1e/0_1ba49_fc513803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6214/131924703.19/0_7ca2b_fc23e147_-2-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35229" cy="6858000"/>
          </a:xfrm>
          <a:prstGeom prst="rect">
            <a:avLst/>
          </a:prstGeom>
          <a:noFill/>
        </p:spPr>
      </p:pic>
      <p:pic>
        <p:nvPicPr>
          <p:cNvPr id="57348" name="Picture 4" descr="http://img-fotki.yandex.ru/get/4906/kuznetsova4irina.21/0_4a5e0_9e02ca11_-1-X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034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16/eugenezai.10/0_87ad_32740eb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58372" name="Picture 4" descr="http://img-fotki.yandex.ru/get/7/sag8888.2/0_43cd_6e576d0b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5808/seak1.18/0_5f15c_68b8670d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-fotki.yandex.ru/get/3805/labondarchuk.12/0_3b474_498b92d0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-fotki.yandex.ru/get/6308/39447199.16/0_631b7_bde020b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4136/30901814.a/0_b9438_453dcb7c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33963" cy="6858000"/>
          </a:xfrm>
          <a:prstGeom prst="rect">
            <a:avLst/>
          </a:prstGeom>
          <a:noFill/>
        </p:spPr>
      </p:pic>
      <p:pic>
        <p:nvPicPr>
          <p:cNvPr id="2052" name="Picture 4" descr="http://img-fotki.yandex.ru/get/5816/3101719.3/0_59d2b_47142dcb_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0"/>
            <a:ext cx="435597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34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3714/sergei-elektrik.2/0_35742_b56d9b51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5309/4276107.20/0_60079_ed3f6ce2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img-fotki.yandex.ru/get/4004/pplatner.2b/0_2e28c_33ae1c8f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g-fotki.yandex.ru/get/5633/130973164.3d/0_b459b_a855c2d9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7172" name="Picture 4" descr="http://img-fotki.yandex.ru/get/6431/120223636.53/0_9545c_99ba7a77_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5" y="0"/>
            <a:ext cx="471601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-fotki.yandex.ru/get/4125/90672047.1c/0_ab0c1_173ed37b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5002/63436058.5b/0_759b6_665da8c6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3812/sokolovvalen.2b/0_2fac4_94edda66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25/andreysereda.1b/0_1234f_f852710f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11268" name="Picture 4" descr="http://img-fotki.yandex.ru/get/4913/20345935.1b/0_64af8_267ee0db_X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3801/pplatner.2b/0_2e28d_79b2ee94_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6611/38575851.a9/0_69a11_41c3f1ea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8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60</Words>
  <Application>Microsoft Office PowerPoint</Application>
  <PresentationFormat>Presentación en pantalla (4:3)</PresentationFormat>
  <Paragraphs>28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2013-04-09T10:19:50Z</dcterms:created>
  <dcterms:modified xsi:type="dcterms:W3CDTF">2013-04-09T12:56:27Z</dcterms:modified>
</cp:coreProperties>
</file>