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58" r:id="rId4"/>
    <p:sldId id="262" r:id="rId5"/>
    <p:sldId id="260" r:id="rId6"/>
    <p:sldId id="259" r:id="rId7"/>
    <p:sldId id="270" r:id="rId8"/>
    <p:sldId id="274" r:id="rId9"/>
    <p:sldId id="261" r:id="rId10"/>
    <p:sldId id="265" r:id="rId11"/>
    <p:sldId id="275" r:id="rId12"/>
    <p:sldId id="271" r:id="rId13"/>
    <p:sldId id="272" r:id="rId14"/>
    <p:sldId id="273" r:id="rId15"/>
    <p:sldId id="264" r:id="rId16"/>
    <p:sldId id="269" r:id="rId17"/>
    <p:sldId id="268" r:id="rId18"/>
    <p:sldId id="267" r:id="rId19"/>
    <p:sldId id="266" r:id="rId20"/>
    <p:sldId id="256" r:id="rId2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E8FC"/>
    <a:srgbClr val="40F903"/>
    <a:srgbClr val="0066FF"/>
    <a:srgbClr val="281E74"/>
    <a:srgbClr val="34495E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Manchester City Anthem (Lyrics)   Himno de Manchester City (Letra)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5306">
        <p14:honeycomb/>
      </p:transition>
    </mc:Choice>
    <mc:Fallback>
      <p:transition spd="slow" advTm="53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66357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09600" y="0"/>
            <a:ext cx="8329264" cy="2667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5400" b="1" dirty="0" smtClean="0">
                <a:solidFill>
                  <a:srgbClr val="B6E8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MANCHESTER CITY</a:t>
            </a:r>
          </a:p>
          <a:p>
            <a:pPr algn="ctr"/>
            <a:r>
              <a:rPr lang="es-VE" sz="5400" b="1" dirty="0" smtClean="0">
                <a:solidFill>
                  <a:srgbClr val="B6E8F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“THE CITIZENS”</a:t>
            </a:r>
            <a:endParaRPr lang="es-VE" sz="5400" b="1" dirty="0">
              <a:solidFill>
                <a:srgbClr val="B6E8F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3886200"/>
            <a:ext cx="2385664" cy="28378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4346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572">
        <p15:prstTrans prst="curtains"/>
      </p:transition>
    </mc:Choice>
    <mc:Fallback>
      <p:transition spd="slow" advTm="175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49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0996">
        <p:checker/>
      </p:transition>
    </mc:Choice>
    <mc:Fallback>
      <p:transition spd="slow" advTm="10996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159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1062">
        <p14:ripple/>
      </p:transition>
    </mc:Choice>
    <mc:Fallback>
      <p:transition spd="slow" advTm="110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644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0732">
        <p14:switch dir="r"/>
      </p:transition>
    </mc:Choice>
    <mc:Fallback>
      <p:transition spd="slow" advTm="1073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779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1120">
        <p14:prism/>
      </p:transition>
    </mc:Choice>
    <mc:Fallback>
      <p:transition spd="slow" advTm="111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5399"/>
            <a:ext cx="4648200" cy="484187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729551"/>
            <a:ext cx="4538663" cy="5398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27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933">
        <p14:prism isInverted="1"/>
      </p:transition>
    </mc:Choice>
    <mc:Fallback>
      <p:transition spd="slow" advTm="1093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4762"/>
            <a:ext cx="4597401" cy="342423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9000"/>
            <a:ext cx="4571998" cy="3429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574" y="3429000"/>
            <a:ext cx="4543425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787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27">
        <p15:prstTrans prst="curtains"/>
      </p:transition>
    </mc:Choice>
    <mc:Fallback>
      <p:transition spd="slow" advTm="1102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1" y="0"/>
            <a:ext cx="91201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622261"/>
      </p:ext>
    </p:extLst>
  </p:cSld>
  <p:clrMapOvr>
    <a:masterClrMapping/>
  </p:clrMapOvr>
  <p:transition spd="slow" advTm="11123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725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729">
        <p14:gallery dir="l"/>
      </p:transition>
    </mc:Choice>
    <mc:Fallback>
      <p:transition spd="slow" advTm="1072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1" y="0"/>
            <a:ext cx="91249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089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1133">
        <p15:prstTrans prst="wind"/>
      </p:transition>
    </mc:Choice>
    <mc:Fallback>
      <p:transition spd="slow" advTm="1113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0"/>
            <a:ext cx="91447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251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7048">
        <p14:doors dir="vert"/>
      </p:transition>
    </mc:Choice>
    <mc:Fallback>
      <p:transition spd="slow" advTm="704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110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495">
        <p:blinds dir="vert"/>
      </p:transition>
    </mc:Choice>
    <mc:Fallback>
      <p:transition spd="slow" advTm="8495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04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9354">
        <p14:flip dir="r"/>
      </p:transition>
    </mc:Choice>
    <mc:Fallback>
      <p:transition spd="slow" advTm="935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121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9806">
        <p14:ripple/>
      </p:transition>
    </mc:Choice>
    <mc:Fallback>
      <p:transition spd="slow" advTm="980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6" y="0"/>
            <a:ext cx="91297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949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639">
        <p14:prism/>
      </p:transition>
    </mc:Choice>
    <mc:Fallback>
      <p:transition spd="slow" advTm="963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238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147">
        <p:split orient="vert"/>
      </p:transition>
    </mc:Choice>
    <mc:Fallback>
      <p:transition spd="slow" advTm="9147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993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0508">
        <p15:prstTrans prst="peelOff"/>
      </p:transition>
    </mc:Choice>
    <mc:Fallback>
      <p:transition spd="slow" advTm="1050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768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1447800"/>
            <a:ext cx="4426781" cy="4444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969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1010">
        <p14:ripple/>
      </p:transition>
    </mc:Choice>
    <mc:Fallback>
      <p:transition spd="slow" advTm="1101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90">
        <p14:vortex dir="r"/>
      </p:transition>
    </mc:Choice>
    <mc:Fallback>
      <p:transition spd="slow" advTm="100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6.4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1035</TotalTime>
  <Words>22</Words>
  <Application>Microsoft Office PowerPoint</Application>
  <PresentationFormat>Presentación en pantalla (4:3)</PresentationFormat>
  <Paragraphs>4</Paragraphs>
  <Slides>20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4" baseType="lpstr">
      <vt:lpstr>Aharoni</vt:lpstr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52</cp:revision>
  <cp:lastPrinted>1601-01-01T00:00:00Z</cp:lastPrinted>
  <dcterms:created xsi:type="dcterms:W3CDTF">2015-02-14T17:45:45Z</dcterms:created>
  <dcterms:modified xsi:type="dcterms:W3CDTF">2015-08-28T23:54:43Z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