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96" r:id="rId2"/>
    <p:sldMasterId id="2147483708" r:id="rId3"/>
    <p:sldMasterId id="2147483720" r:id="rId4"/>
    <p:sldMasterId id="2147483732" r:id="rId5"/>
    <p:sldMasterId id="2147483744" r:id="rId6"/>
    <p:sldMasterId id="2147483996" r:id="rId7"/>
    <p:sldMasterId id="2147484085" r:id="rId8"/>
  </p:sldMasterIdLst>
  <p:notesMasterIdLst>
    <p:notesMasterId r:id="rId74"/>
  </p:notesMasterIdLst>
  <p:sldIdLst>
    <p:sldId id="406" r:id="rId9"/>
    <p:sldId id="405" r:id="rId10"/>
    <p:sldId id="309" r:id="rId11"/>
    <p:sldId id="310" r:id="rId12"/>
    <p:sldId id="311" r:id="rId13"/>
    <p:sldId id="367" r:id="rId14"/>
    <p:sldId id="370" r:id="rId15"/>
    <p:sldId id="368" r:id="rId16"/>
    <p:sldId id="369" r:id="rId17"/>
    <p:sldId id="325" r:id="rId18"/>
    <p:sldId id="348" r:id="rId19"/>
    <p:sldId id="401" r:id="rId20"/>
    <p:sldId id="402" r:id="rId21"/>
    <p:sldId id="403" r:id="rId22"/>
    <p:sldId id="404" r:id="rId23"/>
    <p:sldId id="312" r:id="rId24"/>
    <p:sldId id="372" r:id="rId25"/>
    <p:sldId id="374" r:id="rId26"/>
    <p:sldId id="314" r:id="rId27"/>
    <p:sldId id="321" r:id="rId28"/>
    <p:sldId id="315" r:id="rId29"/>
    <p:sldId id="373" r:id="rId30"/>
    <p:sldId id="375" r:id="rId31"/>
    <p:sldId id="320" r:id="rId32"/>
    <p:sldId id="317" r:id="rId33"/>
    <p:sldId id="378" r:id="rId34"/>
    <p:sldId id="376" r:id="rId35"/>
    <p:sldId id="385" r:id="rId36"/>
    <p:sldId id="377" r:id="rId37"/>
    <p:sldId id="316" r:id="rId38"/>
    <p:sldId id="379" r:id="rId39"/>
    <p:sldId id="380" r:id="rId40"/>
    <p:sldId id="274" r:id="rId41"/>
    <p:sldId id="355" r:id="rId42"/>
    <p:sldId id="357" r:id="rId43"/>
    <p:sldId id="359" r:id="rId44"/>
    <p:sldId id="363" r:id="rId45"/>
    <p:sldId id="364" r:id="rId46"/>
    <p:sldId id="358" r:id="rId47"/>
    <p:sldId id="360" r:id="rId48"/>
    <p:sldId id="366" r:id="rId49"/>
    <p:sldId id="362" r:id="rId50"/>
    <p:sldId id="354" r:id="rId51"/>
    <p:sldId id="361" r:id="rId52"/>
    <p:sldId id="365" r:id="rId53"/>
    <p:sldId id="381" r:id="rId54"/>
    <p:sldId id="382" r:id="rId55"/>
    <p:sldId id="396" r:id="rId56"/>
    <p:sldId id="398" r:id="rId57"/>
    <p:sldId id="393" r:id="rId58"/>
    <p:sldId id="388" r:id="rId59"/>
    <p:sldId id="386" r:id="rId60"/>
    <p:sldId id="384" r:id="rId61"/>
    <p:sldId id="389" r:id="rId62"/>
    <p:sldId id="390" r:id="rId63"/>
    <p:sldId id="392" r:id="rId64"/>
    <p:sldId id="394" r:id="rId65"/>
    <p:sldId id="391" r:id="rId66"/>
    <p:sldId id="397" r:id="rId67"/>
    <p:sldId id="395" r:id="rId68"/>
    <p:sldId id="387" r:id="rId69"/>
    <p:sldId id="408" r:id="rId70"/>
    <p:sldId id="409" r:id="rId71"/>
    <p:sldId id="407" r:id="rId72"/>
    <p:sldId id="410" r:id="rId73"/>
  </p:sldIdLst>
  <p:sldSz cx="9144000" cy="5715000" type="screen16x10"/>
  <p:notesSz cx="6858000" cy="9144000"/>
  <p:photoAlbum/>
  <p:defaultTextStyle>
    <a:defPPr>
      <a:defRPr lang="es-ES_trad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neYxaGpyzvJA/wbS3hyCng==" hashData="0CD3fmixZXRoovj7dBloFotb8cI="/>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C5B19"/>
    <a:srgbClr val="92BBF8"/>
    <a:srgbClr val="8BE1FF"/>
    <a:srgbClr val="7E0000"/>
    <a:srgbClr val="960000"/>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247" autoAdjust="0"/>
    <p:restoredTop sz="94660"/>
  </p:normalViewPr>
  <p:slideViewPr>
    <p:cSldViewPr>
      <p:cViewPr>
        <p:scale>
          <a:sx n="60" d="100"/>
          <a:sy n="60" d="100"/>
        </p:scale>
        <p:origin x="662" y="480"/>
      </p:cViewPr>
      <p:guideLst>
        <p:guide orient="horz" pos="1800"/>
        <p:guide pos="2880"/>
      </p:guideLst>
    </p:cSldViewPr>
  </p:slideViewPr>
  <p:notesTextViewPr>
    <p:cViewPr>
      <p:scale>
        <a:sx n="1" d="1"/>
        <a:sy n="1" d="1"/>
      </p:scale>
      <p:origin x="0" y="0"/>
    </p:cViewPr>
  </p:notesTextViewPr>
  <p:sorterViewPr>
    <p:cViewPr>
      <p:scale>
        <a:sx n="60" d="100"/>
        <a:sy n="6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slide" Target="slides/slide31.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slide" Target="slides/slide34.xml"/><Relationship Id="rId47" Type="http://schemas.openxmlformats.org/officeDocument/2006/relationships/slide" Target="slides/slide39.xml"/><Relationship Id="rId50" Type="http://schemas.openxmlformats.org/officeDocument/2006/relationships/slide" Target="slides/slide42.xml"/><Relationship Id="rId55" Type="http://schemas.openxmlformats.org/officeDocument/2006/relationships/slide" Target="slides/slide47.xml"/><Relationship Id="rId63" Type="http://schemas.openxmlformats.org/officeDocument/2006/relationships/slide" Target="slides/slide55.xml"/><Relationship Id="rId68" Type="http://schemas.openxmlformats.org/officeDocument/2006/relationships/slide" Target="slides/slide60.xml"/><Relationship Id="rId76" Type="http://schemas.openxmlformats.org/officeDocument/2006/relationships/viewProps" Target="viewProps.xml"/><Relationship Id="rId7" Type="http://schemas.openxmlformats.org/officeDocument/2006/relationships/slideMaster" Target="slideMasters/slideMaster7.xml"/><Relationship Id="rId71" Type="http://schemas.openxmlformats.org/officeDocument/2006/relationships/slide" Target="slides/slide63.xml"/><Relationship Id="rId2" Type="http://schemas.openxmlformats.org/officeDocument/2006/relationships/slideMaster" Target="slideMasters/slideMaster2.xml"/><Relationship Id="rId16" Type="http://schemas.openxmlformats.org/officeDocument/2006/relationships/slide" Target="slides/slide8.xml"/><Relationship Id="rId29" Type="http://schemas.openxmlformats.org/officeDocument/2006/relationships/slide" Target="slides/slide21.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slide" Target="slides/slide37.xml"/><Relationship Id="rId53" Type="http://schemas.openxmlformats.org/officeDocument/2006/relationships/slide" Target="slides/slide45.xml"/><Relationship Id="rId58" Type="http://schemas.openxmlformats.org/officeDocument/2006/relationships/slide" Target="slides/slide50.xml"/><Relationship Id="rId66" Type="http://schemas.openxmlformats.org/officeDocument/2006/relationships/slide" Target="slides/slide58.xml"/><Relationship Id="rId74" Type="http://schemas.openxmlformats.org/officeDocument/2006/relationships/notesMaster" Target="notesMasters/notesMaster1.xml"/><Relationship Id="rId5" Type="http://schemas.openxmlformats.org/officeDocument/2006/relationships/slideMaster" Target="slideMasters/slideMaster5.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slide" Target="slides/slide41.xml"/><Relationship Id="rId57" Type="http://schemas.openxmlformats.org/officeDocument/2006/relationships/slide" Target="slides/slide49.xml"/><Relationship Id="rId61" Type="http://schemas.openxmlformats.org/officeDocument/2006/relationships/slide" Target="slides/slide53.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slide" Target="slides/slide44.xml"/><Relationship Id="rId60" Type="http://schemas.openxmlformats.org/officeDocument/2006/relationships/slide" Target="slides/slide52.xml"/><Relationship Id="rId65" Type="http://schemas.openxmlformats.org/officeDocument/2006/relationships/slide" Target="slides/slide57.xml"/><Relationship Id="rId73" Type="http://schemas.openxmlformats.org/officeDocument/2006/relationships/slide" Target="slides/slide65.xml"/><Relationship Id="rId78"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slide" Target="slides/slide40.xml"/><Relationship Id="rId56" Type="http://schemas.openxmlformats.org/officeDocument/2006/relationships/slide" Target="slides/slide48.xml"/><Relationship Id="rId64" Type="http://schemas.openxmlformats.org/officeDocument/2006/relationships/slide" Target="slides/slide56.xml"/><Relationship Id="rId69" Type="http://schemas.openxmlformats.org/officeDocument/2006/relationships/slide" Target="slides/slide61.xml"/><Relationship Id="rId77" Type="http://schemas.openxmlformats.org/officeDocument/2006/relationships/theme" Target="theme/theme1.xml"/><Relationship Id="rId8" Type="http://schemas.openxmlformats.org/officeDocument/2006/relationships/slideMaster" Target="slideMasters/slideMaster8.xml"/><Relationship Id="rId51" Type="http://schemas.openxmlformats.org/officeDocument/2006/relationships/slide" Target="slides/slide43.xml"/><Relationship Id="rId72" Type="http://schemas.openxmlformats.org/officeDocument/2006/relationships/slide" Target="slides/slide64.xml"/><Relationship Id="rId3" Type="http://schemas.openxmlformats.org/officeDocument/2006/relationships/slideMaster" Target="slideMasters/slideMaster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59" Type="http://schemas.openxmlformats.org/officeDocument/2006/relationships/slide" Target="slides/slide51.xml"/><Relationship Id="rId67" Type="http://schemas.openxmlformats.org/officeDocument/2006/relationships/slide" Target="slides/slide59.xml"/><Relationship Id="rId20" Type="http://schemas.openxmlformats.org/officeDocument/2006/relationships/slide" Target="slides/slide12.xml"/><Relationship Id="rId41" Type="http://schemas.openxmlformats.org/officeDocument/2006/relationships/slide" Target="slides/slide33.xml"/><Relationship Id="rId54" Type="http://schemas.openxmlformats.org/officeDocument/2006/relationships/slide" Target="slides/slide46.xml"/><Relationship Id="rId62" Type="http://schemas.openxmlformats.org/officeDocument/2006/relationships/slide" Target="slides/slide54.xml"/><Relationship Id="rId70" Type="http://schemas.openxmlformats.org/officeDocument/2006/relationships/slide" Target="slides/slide62.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Master" Target="slideMasters/slideMaster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s-ES_tradnl"/>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7E656F19-8A40-4360-B99C-FB6C13B27822}" type="datetimeFigureOut">
              <a:rPr lang="es-ES_tradnl"/>
              <a:pPr>
                <a:defRPr/>
              </a:pPr>
              <a:t>21/04/2023</a:t>
            </a:fld>
            <a:endParaRPr lang="es-ES_tradnl"/>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_tradnl"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endParaRPr lang="es-ES_tradnl" noProof="0"/>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s-ES_tradnl"/>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C645353A-07D1-479B-AECC-02E239036702}" type="slidenum">
              <a:rPr lang="es-ES_tradnl"/>
              <a:pPr>
                <a:defRPr/>
              </a:pPr>
              <a:t>‹Nº›</a:t>
            </a:fld>
            <a:endParaRPr lang="es-ES_tradnl"/>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28675"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363523" name="3 Marcador de número de diapositiva"/>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48BC5A1-7622-4109-9D8A-4FE65F66FAB3}" type="slidenum">
              <a:rPr lang="es-ES_tradnl" smtClean="0">
                <a:solidFill>
                  <a:srgbClr val="000000"/>
                </a:solidFill>
                <a:cs typeface="Arial" pitchFamily="34" charset="0"/>
              </a:rPr>
              <a:pPr fontAlgn="base">
                <a:spcBef>
                  <a:spcPct val="0"/>
                </a:spcBef>
                <a:spcAft>
                  <a:spcPct val="0"/>
                </a:spcAft>
                <a:defRPr/>
              </a:pPr>
              <a:t>16</a:t>
            </a:fld>
            <a:endParaRPr lang="es-ES_tradnl" smtClean="0">
              <a:solidFill>
                <a:srgbClr val="000000"/>
              </a:solidFill>
              <a:cs typeface="Arial"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29699"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368643" name="3 Marcador de número de diapositiva"/>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24B13D7B-E25A-49B4-9341-CB22227029F8}" type="slidenum">
              <a:rPr lang="es-ES_tradnl" smtClean="0">
                <a:solidFill>
                  <a:srgbClr val="000000"/>
                </a:solidFill>
                <a:cs typeface="Arial" pitchFamily="34" charset="0"/>
              </a:rPr>
              <a:pPr fontAlgn="base">
                <a:spcBef>
                  <a:spcPct val="0"/>
                </a:spcBef>
                <a:spcAft>
                  <a:spcPct val="0"/>
                </a:spcAft>
                <a:defRPr/>
              </a:pPr>
              <a:t>30</a:t>
            </a:fld>
            <a:endParaRPr lang="es-ES_tradnl" smtClean="0">
              <a:solidFill>
                <a:srgbClr val="000000"/>
              </a:solidFill>
              <a:cs typeface="Arial"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20483" name="2 Marcador de notas"/>
          <p:cNvSpPr>
            <a:spLocks noGrp="1"/>
          </p:cNvSpPr>
          <p:nvPr>
            <p:ph type="body" idx="1"/>
          </p:nvPr>
        </p:nvSpPr>
        <p:spPr bwMode="auto">
          <a:noFill/>
        </p:spPr>
        <p:txBody>
          <a:bodyPr/>
          <a:lstStyle/>
          <a:p>
            <a:pPr eaLnBrk="1" hangingPunct="1">
              <a:spcBef>
                <a:spcPct val="0"/>
              </a:spcBef>
            </a:pPr>
            <a:endParaRPr lang="es-ES" altLang="es-ES" smtClean="0"/>
          </a:p>
        </p:txBody>
      </p:sp>
      <p:sp>
        <p:nvSpPr>
          <p:cNvPr id="20484" name="3 Marcador de número de diapositiva"/>
          <p:cNvSpPr>
            <a:spLocks noGrp="1"/>
          </p:cNvSpPr>
          <p:nvPr>
            <p:ph type="sldNum" sz="quarter" idx="5"/>
          </p:nvPr>
        </p:nvSpPr>
        <p:spPr bwMode="auto">
          <a:noFill/>
          <a:ln>
            <a:miter lim="800000"/>
            <a:headEnd/>
            <a:tailEnd/>
          </a:ln>
        </p:spPr>
        <p:txBody>
          <a:bodyPr/>
          <a:lstStyle/>
          <a:p>
            <a:fld id="{315BB185-7E4E-4FD2-B64E-D6652F0569D2}" type="slidenum">
              <a:rPr lang="es-ES" altLang="es-ES" smtClean="0"/>
              <a:pPr/>
              <a:t>34</a:t>
            </a:fld>
            <a:endParaRPr lang="es-ES" altLang="es-E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21507" name="2 Marcador de notas"/>
          <p:cNvSpPr>
            <a:spLocks noGrp="1"/>
          </p:cNvSpPr>
          <p:nvPr>
            <p:ph type="body" idx="1"/>
          </p:nvPr>
        </p:nvSpPr>
        <p:spPr bwMode="auto">
          <a:noFill/>
        </p:spPr>
        <p:txBody>
          <a:bodyPr/>
          <a:lstStyle/>
          <a:p>
            <a:pPr eaLnBrk="1" hangingPunct="1">
              <a:spcBef>
                <a:spcPct val="0"/>
              </a:spcBef>
            </a:pPr>
            <a:endParaRPr lang="es-ES" altLang="es-ES" smtClean="0"/>
          </a:p>
        </p:txBody>
      </p:sp>
      <p:sp>
        <p:nvSpPr>
          <p:cNvPr id="21508" name="3 Marcador de número de diapositiva"/>
          <p:cNvSpPr>
            <a:spLocks noGrp="1"/>
          </p:cNvSpPr>
          <p:nvPr>
            <p:ph type="sldNum" sz="quarter" idx="5"/>
          </p:nvPr>
        </p:nvSpPr>
        <p:spPr bwMode="auto">
          <a:noFill/>
          <a:ln>
            <a:miter lim="800000"/>
            <a:headEnd/>
            <a:tailEnd/>
          </a:ln>
        </p:spPr>
        <p:txBody>
          <a:bodyPr/>
          <a:lstStyle/>
          <a:p>
            <a:fld id="{09CBBA6B-5351-42FA-84A8-7A11D7B04D91}" type="slidenum">
              <a:rPr lang="es-ES" altLang="es-ES" smtClean="0"/>
              <a:pPr/>
              <a:t>38</a:t>
            </a:fld>
            <a:endParaRPr lang="es-ES" altLang="es-E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401"/>
            <a:ext cx="7772400" cy="1225021"/>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pPr>
              <a:defRPr/>
            </a:pPr>
            <a:fld id="{8049BBA2-FFB8-4F28-9D38-AF697749E7AD}" type="datetimeFigureOut">
              <a:rPr lang="es-ES_tradnl"/>
              <a:pPr>
                <a:defRPr/>
              </a:pPr>
              <a:t>21/04/2023</a:t>
            </a:fld>
            <a:endParaRPr lang="es-ES_tradnl"/>
          </a:p>
        </p:txBody>
      </p:sp>
      <p:sp>
        <p:nvSpPr>
          <p:cNvPr id="5" name="4 Marcador de pie de página"/>
          <p:cNvSpPr>
            <a:spLocks noGrp="1"/>
          </p:cNvSpPr>
          <p:nvPr>
            <p:ph type="ftr" sz="quarter" idx="11"/>
          </p:nvPr>
        </p:nvSpPr>
        <p:spPr/>
        <p:txBody>
          <a:bodyPr/>
          <a:lstStyle>
            <a:lvl1pPr>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a:defRPr/>
            </a:lvl1pPr>
          </a:lstStyle>
          <a:p>
            <a:pPr>
              <a:defRPr/>
            </a:pPr>
            <a:fld id="{BB2754C8-E357-48B3-B5BA-0CBC59C1CE98}" type="slidenum">
              <a:rPr lang="es-ES_tradnl"/>
              <a:pPr>
                <a:defRPr/>
              </a:pPr>
              <a:t>‹Nº›</a:t>
            </a:fld>
            <a:endParaRPr lang="es-ES_tradnl"/>
          </a:p>
        </p:txBody>
      </p:sp>
    </p:spTree>
  </p:cSld>
  <p:clrMapOvr>
    <a:masterClrMapping/>
  </p:clrMapOvr>
  <p:transition spd="slow" advTm="8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lvl1pPr>
              <a:defRPr/>
            </a:lvl1pPr>
          </a:lstStyle>
          <a:p>
            <a:pPr>
              <a:defRPr/>
            </a:pPr>
            <a:fld id="{B16D82A6-1DC0-45BD-B9C8-7A7B25E066F4}" type="datetimeFigureOut">
              <a:rPr lang="es-ES_tradnl"/>
              <a:pPr>
                <a:defRPr/>
              </a:pPr>
              <a:t>21/04/2023</a:t>
            </a:fld>
            <a:endParaRPr lang="es-ES_tradnl"/>
          </a:p>
        </p:txBody>
      </p:sp>
      <p:sp>
        <p:nvSpPr>
          <p:cNvPr id="5" name="4 Marcador de pie de página"/>
          <p:cNvSpPr>
            <a:spLocks noGrp="1"/>
          </p:cNvSpPr>
          <p:nvPr>
            <p:ph type="ftr" sz="quarter" idx="11"/>
          </p:nvPr>
        </p:nvSpPr>
        <p:spPr/>
        <p:txBody>
          <a:bodyPr/>
          <a:lstStyle>
            <a:lvl1pPr>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a:defRPr/>
            </a:lvl1pPr>
          </a:lstStyle>
          <a:p>
            <a:pPr>
              <a:defRPr/>
            </a:pPr>
            <a:fld id="{5BC22C50-E0F4-4370-98A7-85386E274633}" type="slidenum">
              <a:rPr lang="es-ES_tradnl"/>
              <a:pPr>
                <a:defRPr/>
              </a:pPr>
              <a:t>‹Nº›</a:t>
            </a:fld>
            <a:endParaRPr lang="es-ES_tradnl"/>
          </a:p>
        </p:txBody>
      </p:sp>
    </p:spTree>
  </p:cSld>
  <p:clrMapOvr>
    <a:masterClrMapping/>
  </p:clrMapOvr>
  <p:transition spd="slow" advTm="8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64"/>
            <a:ext cx="7772400" cy="1135063"/>
          </a:xfrm>
        </p:spPr>
        <p:txBody>
          <a:bodyPr anchor="t"/>
          <a:lstStyle>
            <a:lvl1pPr algn="l">
              <a:defRPr sz="4000" b="1" cap="all"/>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7CCC51F4-04DA-40FD-8D12-6FCD061508BA}" type="datetimeFigureOut">
              <a:rPr lang="es-ES_tradnl"/>
              <a:pPr>
                <a:defRPr/>
              </a:pPr>
              <a:t>21/04/2023</a:t>
            </a:fld>
            <a:endParaRPr lang="es-ES_tradnl"/>
          </a:p>
        </p:txBody>
      </p:sp>
      <p:sp>
        <p:nvSpPr>
          <p:cNvPr id="5" name="4 Marcador de pie de página"/>
          <p:cNvSpPr>
            <a:spLocks noGrp="1"/>
          </p:cNvSpPr>
          <p:nvPr>
            <p:ph type="ftr" sz="quarter" idx="11"/>
          </p:nvPr>
        </p:nvSpPr>
        <p:spPr/>
        <p:txBody>
          <a:bodyPr/>
          <a:lstStyle>
            <a:lvl1pPr>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a:defRPr/>
            </a:lvl1pPr>
          </a:lstStyle>
          <a:p>
            <a:pPr>
              <a:defRPr/>
            </a:pPr>
            <a:fld id="{0EA0E246-E661-43D8-B620-23E549CB572B}" type="slidenum">
              <a:rPr lang="es-ES_tradnl"/>
              <a:pPr>
                <a:defRPr/>
              </a:pPr>
              <a:t>‹Nº›</a:t>
            </a:fld>
            <a:endParaRPr lang="es-ES_tradnl"/>
          </a:p>
        </p:txBody>
      </p:sp>
    </p:spTree>
  </p:cSld>
  <p:clrMapOvr>
    <a:masterClrMapping/>
  </p:clrMapOvr>
  <p:transition spd="slow" advTm="8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sz="half" idx="1"/>
          </p:nvPr>
        </p:nvSpPr>
        <p:spPr>
          <a:xfrm>
            <a:off x="457200" y="1333505"/>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half" idx="2"/>
          </p:nvPr>
        </p:nvSpPr>
        <p:spPr>
          <a:xfrm>
            <a:off x="4648200" y="1333505"/>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3 Marcador de fecha"/>
          <p:cNvSpPr>
            <a:spLocks noGrp="1"/>
          </p:cNvSpPr>
          <p:nvPr>
            <p:ph type="dt" sz="half" idx="10"/>
          </p:nvPr>
        </p:nvSpPr>
        <p:spPr/>
        <p:txBody>
          <a:bodyPr/>
          <a:lstStyle>
            <a:lvl1pPr>
              <a:defRPr/>
            </a:lvl1pPr>
          </a:lstStyle>
          <a:p>
            <a:pPr>
              <a:defRPr/>
            </a:pPr>
            <a:fld id="{414C2AFE-D415-4A90-BFDA-B7504E938850}" type="datetimeFigureOut">
              <a:rPr lang="es-ES_tradnl"/>
              <a:pPr>
                <a:defRPr/>
              </a:pPr>
              <a:t>21/04/2023</a:t>
            </a:fld>
            <a:endParaRPr lang="es-ES_tradnl"/>
          </a:p>
        </p:txBody>
      </p:sp>
      <p:sp>
        <p:nvSpPr>
          <p:cNvPr id="6" name="4 Marcador de pie de página"/>
          <p:cNvSpPr>
            <a:spLocks noGrp="1"/>
          </p:cNvSpPr>
          <p:nvPr>
            <p:ph type="ftr" sz="quarter" idx="11"/>
          </p:nvPr>
        </p:nvSpPr>
        <p:spPr/>
        <p:txBody>
          <a:bodyPr/>
          <a:lstStyle>
            <a:lvl1pPr>
              <a:defRPr/>
            </a:lvl1pPr>
          </a:lstStyle>
          <a:p>
            <a:pPr>
              <a:defRPr/>
            </a:pPr>
            <a:endParaRPr lang="es-ES_tradnl"/>
          </a:p>
        </p:txBody>
      </p:sp>
      <p:sp>
        <p:nvSpPr>
          <p:cNvPr id="7" name="5 Marcador de número de diapositiva"/>
          <p:cNvSpPr>
            <a:spLocks noGrp="1"/>
          </p:cNvSpPr>
          <p:nvPr>
            <p:ph type="sldNum" sz="quarter" idx="12"/>
          </p:nvPr>
        </p:nvSpPr>
        <p:spPr/>
        <p:txBody>
          <a:bodyPr/>
          <a:lstStyle>
            <a:lvl1pPr>
              <a:defRPr/>
            </a:lvl1pPr>
          </a:lstStyle>
          <a:p>
            <a:pPr>
              <a:defRPr/>
            </a:pPr>
            <a:fld id="{9FC6A6E7-C036-4360-A9A8-BD3B2F6D1B72}" type="slidenum">
              <a:rPr lang="es-ES_tradnl"/>
              <a:pPr>
                <a:defRPr/>
              </a:pPr>
              <a:t>‹Nº›</a:t>
            </a:fld>
            <a:endParaRPr lang="es-ES_tradnl"/>
          </a:p>
        </p:txBody>
      </p:sp>
    </p:spTree>
  </p:cSld>
  <p:clrMapOvr>
    <a:masterClrMapping/>
  </p:clrMapOvr>
  <p:transition spd="slow" advTm="8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texto"/>
          <p:cNvSpPr>
            <a:spLocks noGrp="1"/>
          </p:cNvSpPr>
          <p:nvPr>
            <p:ph type="body" sz="quarter" idx="3"/>
          </p:nvPr>
        </p:nvSpPr>
        <p:spPr>
          <a:xfrm>
            <a:off x="4645054"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54"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7" name="3 Marcador de fecha"/>
          <p:cNvSpPr>
            <a:spLocks noGrp="1"/>
          </p:cNvSpPr>
          <p:nvPr>
            <p:ph type="dt" sz="half" idx="10"/>
          </p:nvPr>
        </p:nvSpPr>
        <p:spPr/>
        <p:txBody>
          <a:bodyPr/>
          <a:lstStyle>
            <a:lvl1pPr>
              <a:defRPr/>
            </a:lvl1pPr>
          </a:lstStyle>
          <a:p>
            <a:pPr>
              <a:defRPr/>
            </a:pPr>
            <a:fld id="{BE985BA8-06CC-4B98-856A-9C6591CC0F42}" type="datetimeFigureOut">
              <a:rPr lang="es-ES_tradnl"/>
              <a:pPr>
                <a:defRPr/>
              </a:pPr>
              <a:t>21/04/2023</a:t>
            </a:fld>
            <a:endParaRPr lang="es-ES_tradnl"/>
          </a:p>
        </p:txBody>
      </p:sp>
      <p:sp>
        <p:nvSpPr>
          <p:cNvPr id="8" name="4 Marcador de pie de página"/>
          <p:cNvSpPr>
            <a:spLocks noGrp="1"/>
          </p:cNvSpPr>
          <p:nvPr>
            <p:ph type="ftr" sz="quarter" idx="11"/>
          </p:nvPr>
        </p:nvSpPr>
        <p:spPr/>
        <p:txBody>
          <a:bodyPr/>
          <a:lstStyle>
            <a:lvl1pPr>
              <a:defRPr/>
            </a:lvl1pPr>
          </a:lstStyle>
          <a:p>
            <a:pPr>
              <a:defRPr/>
            </a:pPr>
            <a:endParaRPr lang="es-ES_tradnl"/>
          </a:p>
        </p:txBody>
      </p:sp>
      <p:sp>
        <p:nvSpPr>
          <p:cNvPr id="9" name="5 Marcador de número de diapositiva"/>
          <p:cNvSpPr>
            <a:spLocks noGrp="1"/>
          </p:cNvSpPr>
          <p:nvPr>
            <p:ph type="sldNum" sz="quarter" idx="12"/>
          </p:nvPr>
        </p:nvSpPr>
        <p:spPr/>
        <p:txBody>
          <a:bodyPr/>
          <a:lstStyle>
            <a:lvl1pPr>
              <a:defRPr/>
            </a:lvl1pPr>
          </a:lstStyle>
          <a:p>
            <a:pPr>
              <a:defRPr/>
            </a:pPr>
            <a:fld id="{6694FBAE-30F8-457B-B98A-5A8D9BBD84E8}" type="slidenum">
              <a:rPr lang="es-ES_tradnl"/>
              <a:pPr>
                <a:defRPr/>
              </a:pPr>
              <a:t>‹Nº›</a:t>
            </a:fld>
            <a:endParaRPr lang="es-ES_tradnl"/>
          </a:p>
        </p:txBody>
      </p:sp>
    </p:spTree>
  </p:cSld>
  <p:clrMapOvr>
    <a:masterClrMapping/>
  </p:clrMapOvr>
  <p:transition spd="slow" advTm="8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3 Marcador de fecha"/>
          <p:cNvSpPr>
            <a:spLocks noGrp="1"/>
          </p:cNvSpPr>
          <p:nvPr>
            <p:ph type="dt" sz="half" idx="10"/>
          </p:nvPr>
        </p:nvSpPr>
        <p:spPr/>
        <p:txBody>
          <a:bodyPr/>
          <a:lstStyle>
            <a:lvl1pPr>
              <a:defRPr/>
            </a:lvl1pPr>
          </a:lstStyle>
          <a:p>
            <a:pPr>
              <a:defRPr/>
            </a:pPr>
            <a:fld id="{ECF7C232-A314-49CA-982A-48F172954E20}" type="datetimeFigureOut">
              <a:rPr lang="es-ES_tradnl"/>
              <a:pPr>
                <a:defRPr/>
              </a:pPr>
              <a:t>21/04/2023</a:t>
            </a:fld>
            <a:endParaRPr lang="es-ES_tradnl"/>
          </a:p>
        </p:txBody>
      </p:sp>
      <p:sp>
        <p:nvSpPr>
          <p:cNvPr id="4" name="4 Marcador de pie de página"/>
          <p:cNvSpPr>
            <a:spLocks noGrp="1"/>
          </p:cNvSpPr>
          <p:nvPr>
            <p:ph type="ftr" sz="quarter" idx="11"/>
          </p:nvPr>
        </p:nvSpPr>
        <p:spPr/>
        <p:txBody>
          <a:bodyPr/>
          <a:lstStyle>
            <a:lvl1pPr>
              <a:defRPr/>
            </a:lvl1pPr>
          </a:lstStyle>
          <a:p>
            <a:pPr>
              <a:defRPr/>
            </a:pPr>
            <a:endParaRPr lang="es-ES_tradnl"/>
          </a:p>
        </p:txBody>
      </p:sp>
      <p:sp>
        <p:nvSpPr>
          <p:cNvPr id="5" name="5 Marcador de número de diapositiva"/>
          <p:cNvSpPr>
            <a:spLocks noGrp="1"/>
          </p:cNvSpPr>
          <p:nvPr>
            <p:ph type="sldNum" sz="quarter" idx="12"/>
          </p:nvPr>
        </p:nvSpPr>
        <p:spPr/>
        <p:txBody>
          <a:bodyPr/>
          <a:lstStyle>
            <a:lvl1pPr>
              <a:defRPr/>
            </a:lvl1pPr>
          </a:lstStyle>
          <a:p>
            <a:pPr>
              <a:defRPr/>
            </a:pPr>
            <a:fld id="{1FB8FC86-6758-4235-919E-DAC16A1C6482}" type="slidenum">
              <a:rPr lang="es-ES_tradnl"/>
              <a:pPr>
                <a:defRPr/>
              </a:pPr>
              <a:t>‹Nº›</a:t>
            </a:fld>
            <a:endParaRPr lang="es-ES_tradnl"/>
          </a:p>
        </p:txBody>
      </p:sp>
    </p:spTree>
  </p:cSld>
  <p:clrMapOvr>
    <a:masterClrMapping/>
  </p:clrMapOvr>
  <p:transition spd="slow" advTm="8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D680D4BE-86AB-490D-A351-A8399E8D6365}" type="datetimeFigureOut">
              <a:rPr lang="es-ES_tradnl"/>
              <a:pPr>
                <a:defRPr/>
              </a:pPr>
              <a:t>21/04/2023</a:t>
            </a:fld>
            <a:endParaRPr lang="es-ES_tradnl"/>
          </a:p>
        </p:txBody>
      </p:sp>
      <p:sp>
        <p:nvSpPr>
          <p:cNvPr id="3" name="4 Marcador de pie de página"/>
          <p:cNvSpPr>
            <a:spLocks noGrp="1"/>
          </p:cNvSpPr>
          <p:nvPr>
            <p:ph type="ftr" sz="quarter" idx="11"/>
          </p:nvPr>
        </p:nvSpPr>
        <p:spPr/>
        <p:txBody>
          <a:bodyPr/>
          <a:lstStyle>
            <a:lvl1pPr>
              <a:defRPr/>
            </a:lvl1pPr>
          </a:lstStyle>
          <a:p>
            <a:pPr>
              <a:defRPr/>
            </a:pPr>
            <a:endParaRPr lang="es-ES_tradnl"/>
          </a:p>
        </p:txBody>
      </p:sp>
      <p:sp>
        <p:nvSpPr>
          <p:cNvPr id="4" name="5 Marcador de número de diapositiva"/>
          <p:cNvSpPr>
            <a:spLocks noGrp="1"/>
          </p:cNvSpPr>
          <p:nvPr>
            <p:ph type="sldNum" sz="quarter" idx="12"/>
          </p:nvPr>
        </p:nvSpPr>
        <p:spPr/>
        <p:txBody>
          <a:bodyPr/>
          <a:lstStyle>
            <a:lvl1pPr>
              <a:defRPr/>
            </a:lvl1pPr>
          </a:lstStyle>
          <a:p>
            <a:pPr>
              <a:defRPr/>
            </a:pPr>
            <a:fld id="{328A1743-99F9-4EDA-BBF4-EC105A7B988C}" type="slidenum">
              <a:rPr lang="es-ES_tradnl"/>
              <a:pPr>
                <a:defRPr/>
              </a:pPr>
              <a:t>‹Nº›</a:t>
            </a:fld>
            <a:endParaRPr lang="es-ES_tradnl"/>
          </a:p>
        </p:txBody>
      </p:sp>
    </p:spTree>
  </p:cSld>
  <p:clrMapOvr>
    <a:masterClrMapping/>
  </p:clrMapOvr>
  <p:transition spd="slow" advTm="8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3" y="227542"/>
            <a:ext cx="3008313" cy="968375"/>
          </a:xfrm>
        </p:spPr>
        <p:txBody>
          <a:bodyPr anchor="b"/>
          <a:lstStyle>
            <a:lvl1pPr algn="l">
              <a:defRPr sz="2000" b="1"/>
            </a:lvl1pPr>
          </a:lstStyle>
          <a:p>
            <a:r>
              <a:rPr lang="es-ES" smtClean="0"/>
              <a:t>Haga clic para modificar el estilo de título del patrón</a:t>
            </a:r>
            <a:endParaRPr lang="es-ES_tradnl"/>
          </a:p>
        </p:txBody>
      </p:sp>
      <p:sp>
        <p:nvSpPr>
          <p:cNvPr id="3" name="2 Marcador de contenido"/>
          <p:cNvSpPr>
            <a:spLocks noGrp="1"/>
          </p:cNvSpPr>
          <p:nvPr>
            <p:ph idx="1"/>
          </p:nvPr>
        </p:nvSpPr>
        <p:spPr>
          <a:xfrm>
            <a:off x="3575050" y="227589"/>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texto"/>
          <p:cNvSpPr>
            <a:spLocks noGrp="1"/>
          </p:cNvSpPr>
          <p:nvPr>
            <p:ph type="body" sz="half" idx="2"/>
          </p:nvPr>
        </p:nvSpPr>
        <p:spPr>
          <a:xfrm>
            <a:off x="457203" y="1195920"/>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7E7C40DA-3DAC-4494-9F1C-1B0AA45E4B44}" type="datetimeFigureOut">
              <a:rPr lang="es-ES_tradnl"/>
              <a:pPr>
                <a:defRPr/>
              </a:pPr>
              <a:t>21/04/2023</a:t>
            </a:fld>
            <a:endParaRPr lang="es-ES_tradnl"/>
          </a:p>
        </p:txBody>
      </p:sp>
      <p:sp>
        <p:nvSpPr>
          <p:cNvPr id="6" name="4 Marcador de pie de página"/>
          <p:cNvSpPr>
            <a:spLocks noGrp="1"/>
          </p:cNvSpPr>
          <p:nvPr>
            <p:ph type="ftr" sz="quarter" idx="11"/>
          </p:nvPr>
        </p:nvSpPr>
        <p:spPr/>
        <p:txBody>
          <a:bodyPr/>
          <a:lstStyle>
            <a:lvl1pPr>
              <a:defRPr/>
            </a:lvl1pPr>
          </a:lstStyle>
          <a:p>
            <a:pPr>
              <a:defRPr/>
            </a:pPr>
            <a:endParaRPr lang="es-ES_tradnl"/>
          </a:p>
        </p:txBody>
      </p:sp>
      <p:sp>
        <p:nvSpPr>
          <p:cNvPr id="7" name="5 Marcador de número de diapositiva"/>
          <p:cNvSpPr>
            <a:spLocks noGrp="1"/>
          </p:cNvSpPr>
          <p:nvPr>
            <p:ph type="sldNum" sz="quarter" idx="12"/>
          </p:nvPr>
        </p:nvSpPr>
        <p:spPr/>
        <p:txBody>
          <a:bodyPr/>
          <a:lstStyle>
            <a:lvl1pPr>
              <a:defRPr/>
            </a:lvl1pPr>
          </a:lstStyle>
          <a:p>
            <a:pPr>
              <a:defRPr/>
            </a:pPr>
            <a:fld id="{F402D58D-0AB7-4B6A-8E95-7B7C5D2A53DB}" type="slidenum">
              <a:rPr lang="es-ES_tradnl"/>
              <a:pPr>
                <a:defRPr/>
              </a:pPr>
              <a:t>‹Nº›</a:t>
            </a:fld>
            <a:endParaRPr lang="es-ES_tradnl"/>
          </a:p>
        </p:txBody>
      </p:sp>
    </p:spTree>
  </p:cSld>
  <p:clrMapOvr>
    <a:masterClrMapping/>
  </p:clrMapOvr>
  <p:transition spd="slow" advTm="8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_tradnl"/>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_tradnl" noProof="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DD62223C-6E84-4792-BAC3-78178139055D}" type="datetimeFigureOut">
              <a:rPr lang="es-ES_tradnl"/>
              <a:pPr>
                <a:defRPr/>
              </a:pPr>
              <a:t>21/04/2023</a:t>
            </a:fld>
            <a:endParaRPr lang="es-ES_tradnl"/>
          </a:p>
        </p:txBody>
      </p:sp>
      <p:sp>
        <p:nvSpPr>
          <p:cNvPr id="6" name="4 Marcador de pie de página"/>
          <p:cNvSpPr>
            <a:spLocks noGrp="1"/>
          </p:cNvSpPr>
          <p:nvPr>
            <p:ph type="ftr" sz="quarter" idx="11"/>
          </p:nvPr>
        </p:nvSpPr>
        <p:spPr/>
        <p:txBody>
          <a:bodyPr/>
          <a:lstStyle>
            <a:lvl1pPr>
              <a:defRPr/>
            </a:lvl1pPr>
          </a:lstStyle>
          <a:p>
            <a:pPr>
              <a:defRPr/>
            </a:pPr>
            <a:endParaRPr lang="es-ES_tradnl"/>
          </a:p>
        </p:txBody>
      </p:sp>
      <p:sp>
        <p:nvSpPr>
          <p:cNvPr id="7" name="5 Marcador de número de diapositiva"/>
          <p:cNvSpPr>
            <a:spLocks noGrp="1"/>
          </p:cNvSpPr>
          <p:nvPr>
            <p:ph type="sldNum" sz="quarter" idx="12"/>
          </p:nvPr>
        </p:nvSpPr>
        <p:spPr/>
        <p:txBody>
          <a:bodyPr/>
          <a:lstStyle>
            <a:lvl1pPr>
              <a:defRPr/>
            </a:lvl1pPr>
          </a:lstStyle>
          <a:p>
            <a:pPr>
              <a:defRPr/>
            </a:pPr>
            <a:fld id="{E234DBD1-FA05-4D33-8CEA-0917ACE9898D}" type="slidenum">
              <a:rPr lang="es-ES_tradnl"/>
              <a:pPr>
                <a:defRPr/>
              </a:pPr>
              <a:t>‹Nº›</a:t>
            </a:fld>
            <a:endParaRPr lang="es-ES_tradnl"/>
          </a:p>
        </p:txBody>
      </p:sp>
    </p:spTree>
  </p:cSld>
  <p:clrMapOvr>
    <a:masterClrMapping/>
  </p:clrMapOvr>
  <p:transition spd="slow" advTm="8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lvl1pPr>
              <a:defRPr/>
            </a:lvl1pPr>
          </a:lstStyle>
          <a:p>
            <a:pPr>
              <a:defRPr/>
            </a:pPr>
            <a:fld id="{6DE332B9-A541-4D79-9E27-459C2F7119E4}" type="datetimeFigureOut">
              <a:rPr lang="es-ES_tradnl"/>
              <a:pPr>
                <a:defRPr/>
              </a:pPr>
              <a:t>21/04/2023</a:t>
            </a:fld>
            <a:endParaRPr lang="es-ES_tradnl"/>
          </a:p>
        </p:txBody>
      </p:sp>
      <p:sp>
        <p:nvSpPr>
          <p:cNvPr id="5" name="4 Marcador de pie de página"/>
          <p:cNvSpPr>
            <a:spLocks noGrp="1"/>
          </p:cNvSpPr>
          <p:nvPr>
            <p:ph type="ftr" sz="quarter" idx="11"/>
          </p:nvPr>
        </p:nvSpPr>
        <p:spPr/>
        <p:txBody>
          <a:bodyPr/>
          <a:lstStyle>
            <a:lvl1pPr>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a:defRPr/>
            </a:lvl1pPr>
          </a:lstStyle>
          <a:p>
            <a:pPr>
              <a:defRPr/>
            </a:pPr>
            <a:fld id="{607B675B-D978-41DD-ACC5-FBF00E3A0496}" type="slidenum">
              <a:rPr lang="es-ES_tradnl"/>
              <a:pPr>
                <a:defRPr/>
              </a:pPr>
              <a:t>‹Nº›</a:t>
            </a:fld>
            <a:endParaRPr lang="es-ES_tradnl"/>
          </a:p>
        </p:txBody>
      </p:sp>
    </p:spTree>
  </p:cSld>
  <p:clrMapOvr>
    <a:masterClrMapping/>
  </p:clrMapOvr>
  <p:transition spd="slow" advTm="8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912"/>
            <a:ext cx="2057400" cy="4876271"/>
          </a:xfrm>
        </p:spPr>
        <p:txBody>
          <a:bodyPr vert="eaVert"/>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a:xfrm>
            <a:off x="457200" y="228912"/>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lvl1pPr>
              <a:defRPr/>
            </a:lvl1pPr>
          </a:lstStyle>
          <a:p>
            <a:pPr>
              <a:defRPr/>
            </a:pPr>
            <a:fld id="{15B6A8BC-0838-4961-9E4D-AFD596CB09B5}" type="datetimeFigureOut">
              <a:rPr lang="es-ES_tradnl"/>
              <a:pPr>
                <a:defRPr/>
              </a:pPr>
              <a:t>21/04/2023</a:t>
            </a:fld>
            <a:endParaRPr lang="es-ES_tradnl"/>
          </a:p>
        </p:txBody>
      </p:sp>
      <p:sp>
        <p:nvSpPr>
          <p:cNvPr id="5" name="4 Marcador de pie de página"/>
          <p:cNvSpPr>
            <a:spLocks noGrp="1"/>
          </p:cNvSpPr>
          <p:nvPr>
            <p:ph type="ftr" sz="quarter" idx="11"/>
          </p:nvPr>
        </p:nvSpPr>
        <p:spPr/>
        <p:txBody>
          <a:bodyPr/>
          <a:lstStyle>
            <a:lvl1pPr>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a:defRPr/>
            </a:lvl1pPr>
          </a:lstStyle>
          <a:p>
            <a:pPr>
              <a:defRPr/>
            </a:pPr>
            <a:fld id="{90E0AA3C-77A8-4C3F-930B-3B6C4254D153}" type="slidenum">
              <a:rPr lang="es-ES_tradnl"/>
              <a:pPr>
                <a:defRPr/>
              </a:pPr>
              <a:t>‹Nº›</a:t>
            </a:fld>
            <a:endParaRPr lang="es-ES_tradnl"/>
          </a:p>
        </p:txBody>
      </p:sp>
    </p:spTree>
  </p:cSld>
  <p:clrMapOvr>
    <a:masterClrMapping/>
  </p:clrMapOvr>
  <p:transition spd="slow" advTm="8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401"/>
            <a:ext cx="7772400" cy="1225021"/>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pPr>
              <a:defRPr/>
            </a:pPr>
            <a:fld id="{542B6742-EDF1-4552-B6CB-FF515AE7D65F}" type="datetimeFigureOut">
              <a:rPr lang="es-ES_tradnl"/>
              <a:pPr>
                <a:defRPr/>
              </a:pPr>
              <a:t>21/04/2023</a:t>
            </a:fld>
            <a:endParaRPr lang="es-ES_tradnl"/>
          </a:p>
        </p:txBody>
      </p:sp>
      <p:sp>
        <p:nvSpPr>
          <p:cNvPr id="5" name="4 Marcador de pie de página"/>
          <p:cNvSpPr>
            <a:spLocks noGrp="1"/>
          </p:cNvSpPr>
          <p:nvPr>
            <p:ph type="ftr" sz="quarter" idx="11"/>
          </p:nvPr>
        </p:nvSpPr>
        <p:spPr/>
        <p:txBody>
          <a:bodyPr/>
          <a:lstStyle>
            <a:lvl1pPr>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a:defRPr/>
            </a:lvl1pPr>
          </a:lstStyle>
          <a:p>
            <a:pPr>
              <a:defRPr/>
            </a:pPr>
            <a:fld id="{EBE1C9F0-A8E6-4944-AB54-FFC603232CC7}" type="slidenum">
              <a:rPr lang="es-ES_tradnl"/>
              <a:pPr>
                <a:defRPr/>
              </a:pPr>
              <a:t>‹Nº›</a:t>
            </a:fld>
            <a:endParaRPr lang="es-ES_tradnl"/>
          </a:p>
        </p:txBody>
      </p:sp>
    </p:spTree>
  </p:cSld>
  <p:clrMapOvr>
    <a:masterClrMapping/>
  </p:clrMapOvr>
  <p:transition spd="slow" advTm="8000"/>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lvl1pPr>
              <a:defRPr/>
            </a:lvl1pPr>
          </a:lstStyle>
          <a:p>
            <a:pPr>
              <a:defRPr/>
            </a:pPr>
            <a:fld id="{26CE173A-05A2-4DE7-95A9-3B626B3F43D8}" type="datetimeFigureOut">
              <a:rPr lang="es-ES_tradnl"/>
              <a:pPr>
                <a:defRPr/>
              </a:pPr>
              <a:t>21/04/2023</a:t>
            </a:fld>
            <a:endParaRPr lang="es-ES_tradnl"/>
          </a:p>
        </p:txBody>
      </p:sp>
      <p:sp>
        <p:nvSpPr>
          <p:cNvPr id="5" name="4 Marcador de pie de página"/>
          <p:cNvSpPr>
            <a:spLocks noGrp="1"/>
          </p:cNvSpPr>
          <p:nvPr>
            <p:ph type="ftr" sz="quarter" idx="11"/>
          </p:nvPr>
        </p:nvSpPr>
        <p:spPr/>
        <p:txBody>
          <a:bodyPr/>
          <a:lstStyle>
            <a:lvl1pPr>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a:defRPr/>
            </a:lvl1pPr>
          </a:lstStyle>
          <a:p>
            <a:pPr>
              <a:defRPr/>
            </a:pPr>
            <a:fld id="{F88A2B4C-DA72-4526-819A-57198C715EA1}" type="slidenum">
              <a:rPr lang="es-ES_tradnl"/>
              <a:pPr>
                <a:defRPr/>
              </a:pPr>
              <a:t>‹Nº›</a:t>
            </a:fld>
            <a:endParaRPr lang="es-ES_tradnl"/>
          </a:p>
        </p:txBody>
      </p:sp>
    </p:spTree>
  </p:cSld>
  <p:clrMapOvr>
    <a:masterClrMapping/>
  </p:clrMapOvr>
  <p:transition spd="slow" advTm="8000"/>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64"/>
            <a:ext cx="7772400" cy="1135063"/>
          </a:xfrm>
        </p:spPr>
        <p:txBody>
          <a:bodyPr anchor="t"/>
          <a:lstStyle>
            <a:lvl1pPr algn="l">
              <a:defRPr sz="4000" b="1" cap="all"/>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BF5D0BFC-04FC-4F11-A822-CB6964EBCC05}" type="datetimeFigureOut">
              <a:rPr lang="es-ES_tradnl"/>
              <a:pPr>
                <a:defRPr/>
              </a:pPr>
              <a:t>21/04/2023</a:t>
            </a:fld>
            <a:endParaRPr lang="es-ES_tradnl"/>
          </a:p>
        </p:txBody>
      </p:sp>
      <p:sp>
        <p:nvSpPr>
          <p:cNvPr id="5" name="4 Marcador de pie de página"/>
          <p:cNvSpPr>
            <a:spLocks noGrp="1"/>
          </p:cNvSpPr>
          <p:nvPr>
            <p:ph type="ftr" sz="quarter" idx="11"/>
          </p:nvPr>
        </p:nvSpPr>
        <p:spPr/>
        <p:txBody>
          <a:bodyPr/>
          <a:lstStyle>
            <a:lvl1pPr>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a:defRPr/>
            </a:lvl1pPr>
          </a:lstStyle>
          <a:p>
            <a:pPr>
              <a:defRPr/>
            </a:pPr>
            <a:fld id="{C37D993A-2B5C-4B50-9290-83929F6131FD}" type="slidenum">
              <a:rPr lang="es-ES_tradnl"/>
              <a:pPr>
                <a:defRPr/>
              </a:pPr>
              <a:t>‹Nº›</a:t>
            </a:fld>
            <a:endParaRPr lang="es-ES_tradnl"/>
          </a:p>
        </p:txBody>
      </p:sp>
    </p:spTree>
  </p:cSld>
  <p:clrMapOvr>
    <a:masterClrMapping/>
  </p:clrMapOvr>
  <p:transition spd="slow" advTm="8000"/>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sz="half" idx="1"/>
          </p:nvPr>
        </p:nvSpPr>
        <p:spPr>
          <a:xfrm>
            <a:off x="457200" y="1333505"/>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half" idx="2"/>
          </p:nvPr>
        </p:nvSpPr>
        <p:spPr>
          <a:xfrm>
            <a:off x="4648200" y="1333505"/>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3 Marcador de fecha"/>
          <p:cNvSpPr>
            <a:spLocks noGrp="1"/>
          </p:cNvSpPr>
          <p:nvPr>
            <p:ph type="dt" sz="half" idx="10"/>
          </p:nvPr>
        </p:nvSpPr>
        <p:spPr/>
        <p:txBody>
          <a:bodyPr/>
          <a:lstStyle>
            <a:lvl1pPr>
              <a:defRPr/>
            </a:lvl1pPr>
          </a:lstStyle>
          <a:p>
            <a:pPr>
              <a:defRPr/>
            </a:pPr>
            <a:fld id="{E49C0846-0A3D-405F-B588-F78444B0F8DC}" type="datetimeFigureOut">
              <a:rPr lang="es-ES_tradnl"/>
              <a:pPr>
                <a:defRPr/>
              </a:pPr>
              <a:t>21/04/2023</a:t>
            </a:fld>
            <a:endParaRPr lang="es-ES_tradnl"/>
          </a:p>
        </p:txBody>
      </p:sp>
      <p:sp>
        <p:nvSpPr>
          <p:cNvPr id="6" name="4 Marcador de pie de página"/>
          <p:cNvSpPr>
            <a:spLocks noGrp="1"/>
          </p:cNvSpPr>
          <p:nvPr>
            <p:ph type="ftr" sz="quarter" idx="11"/>
          </p:nvPr>
        </p:nvSpPr>
        <p:spPr/>
        <p:txBody>
          <a:bodyPr/>
          <a:lstStyle>
            <a:lvl1pPr>
              <a:defRPr/>
            </a:lvl1pPr>
          </a:lstStyle>
          <a:p>
            <a:pPr>
              <a:defRPr/>
            </a:pPr>
            <a:endParaRPr lang="es-ES_tradnl"/>
          </a:p>
        </p:txBody>
      </p:sp>
      <p:sp>
        <p:nvSpPr>
          <p:cNvPr id="7" name="5 Marcador de número de diapositiva"/>
          <p:cNvSpPr>
            <a:spLocks noGrp="1"/>
          </p:cNvSpPr>
          <p:nvPr>
            <p:ph type="sldNum" sz="quarter" idx="12"/>
          </p:nvPr>
        </p:nvSpPr>
        <p:spPr/>
        <p:txBody>
          <a:bodyPr/>
          <a:lstStyle>
            <a:lvl1pPr>
              <a:defRPr/>
            </a:lvl1pPr>
          </a:lstStyle>
          <a:p>
            <a:pPr>
              <a:defRPr/>
            </a:pPr>
            <a:fld id="{5ADB5A0F-9F3E-434D-BB10-7B76FA343B30}" type="slidenum">
              <a:rPr lang="es-ES_tradnl"/>
              <a:pPr>
                <a:defRPr/>
              </a:pPr>
              <a:t>‹Nº›</a:t>
            </a:fld>
            <a:endParaRPr lang="es-ES_tradnl"/>
          </a:p>
        </p:txBody>
      </p:sp>
    </p:spTree>
  </p:cSld>
  <p:clrMapOvr>
    <a:masterClrMapping/>
  </p:clrMapOvr>
  <p:transition spd="slow" advTm="8000"/>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texto"/>
          <p:cNvSpPr>
            <a:spLocks noGrp="1"/>
          </p:cNvSpPr>
          <p:nvPr>
            <p:ph type="body" sz="quarter" idx="3"/>
          </p:nvPr>
        </p:nvSpPr>
        <p:spPr>
          <a:xfrm>
            <a:off x="4645054"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54"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7" name="3 Marcador de fecha"/>
          <p:cNvSpPr>
            <a:spLocks noGrp="1"/>
          </p:cNvSpPr>
          <p:nvPr>
            <p:ph type="dt" sz="half" idx="10"/>
          </p:nvPr>
        </p:nvSpPr>
        <p:spPr/>
        <p:txBody>
          <a:bodyPr/>
          <a:lstStyle>
            <a:lvl1pPr>
              <a:defRPr/>
            </a:lvl1pPr>
          </a:lstStyle>
          <a:p>
            <a:pPr>
              <a:defRPr/>
            </a:pPr>
            <a:fld id="{D28E7881-8EF5-489C-946E-863B71B3D066}" type="datetimeFigureOut">
              <a:rPr lang="es-ES_tradnl"/>
              <a:pPr>
                <a:defRPr/>
              </a:pPr>
              <a:t>21/04/2023</a:t>
            </a:fld>
            <a:endParaRPr lang="es-ES_tradnl"/>
          </a:p>
        </p:txBody>
      </p:sp>
      <p:sp>
        <p:nvSpPr>
          <p:cNvPr id="8" name="4 Marcador de pie de página"/>
          <p:cNvSpPr>
            <a:spLocks noGrp="1"/>
          </p:cNvSpPr>
          <p:nvPr>
            <p:ph type="ftr" sz="quarter" idx="11"/>
          </p:nvPr>
        </p:nvSpPr>
        <p:spPr/>
        <p:txBody>
          <a:bodyPr/>
          <a:lstStyle>
            <a:lvl1pPr>
              <a:defRPr/>
            </a:lvl1pPr>
          </a:lstStyle>
          <a:p>
            <a:pPr>
              <a:defRPr/>
            </a:pPr>
            <a:endParaRPr lang="es-ES_tradnl"/>
          </a:p>
        </p:txBody>
      </p:sp>
      <p:sp>
        <p:nvSpPr>
          <p:cNvPr id="9" name="5 Marcador de número de diapositiva"/>
          <p:cNvSpPr>
            <a:spLocks noGrp="1"/>
          </p:cNvSpPr>
          <p:nvPr>
            <p:ph type="sldNum" sz="quarter" idx="12"/>
          </p:nvPr>
        </p:nvSpPr>
        <p:spPr/>
        <p:txBody>
          <a:bodyPr/>
          <a:lstStyle>
            <a:lvl1pPr>
              <a:defRPr/>
            </a:lvl1pPr>
          </a:lstStyle>
          <a:p>
            <a:pPr>
              <a:defRPr/>
            </a:pPr>
            <a:fld id="{3E2FCBC9-F3F3-45C1-BB83-DB10A584B0CC}" type="slidenum">
              <a:rPr lang="es-ES_tradnl"/>
              <a:pPr>
                <a:defRPr/>
              </a:pPr>
              <a:t>‹Nº›</a:t>
            </a:fld>
            <a:endParaRPr lang="es-ES_tradnl"/>
          </a:p>
        </p:txBody>
      </p:sp>
    </p:spTree>
  </p:cSld>
  <p:clrMapOvr>
    <a:masterClrMapping/>
  </p:clrMapOvr>
  <p:transition spd="slow" advTm="8000"/>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3 Marcador de fecha"/>
          <p:cNvSpPr>
            <a:spLocks noGrp="1"/>
          </p:cNvSpPr>
          <p:nvPr>
            <p:ph type="dt" sz="half" idx="10"/>
          </p:nvPr>
        </p:nvSpPr>
        <p:spPr/>
        <p:txBody>
          <a:bodyPr/>
          <a:lstStyle>
            <a:lvl1pPr>
              <a:defRPr/>
            </a:lvl1pPr>
          </a:lstStyle>
          <a:p>
            <a:pPr>
              <a:defRPr/>
            </a:pPr>
            <a:fld id="{18F7A40A-DE1C-461B-93D5-65168D70076E}" type="datetimeFigureOut">
              <a:rPr lang="es-ES_tradnl"/>
              <a:pPr>
                <a:defRPr/>
              </a:pPr>
              <a:t>21/04/2023</a:t>
            </a:fld>
            <a:endParaRPr lang="es-ES_tradnl"/>
          </a:p>
        </p:txBody>
      </p:sp>
      <p:sp>
        <p:nvSpPr>
          <p:cNvPr id="4" name="4 Marcador de pie de página"/>
          <p:cNvSpPr>
            <a:spLocks noGrp="1"/>
          </p:cNvSpPr>
          <p:nvPr>
            <p:ph type="ftr" sz="quarter" idx="11"/>
          </p:nvPr>
        </p:nvSpPr>
        <p:spPr/>
        <p:txBody>
          <a:bodyPr/>
          <a:lstStyle>
            <a:lvl1pPr>
              <a:defRPr/>
            </a:lvl1pPr>
          </a:lstStyle>
          <a:p>
            <a:pPr>
              <a:defRPr/>
            </a:pPr>
            <a:endParaRPr lang="es-ES_tradnl"/>
          </a:p>
        </p:txBody>
      </p:sp>
      <p:sp>
        <p:nvSpPr>
          <p:cNvPr id="5" name="5 Marcador de número de diapositiva"/>
          <p:cNvSpPr>
            <a:spLocks noGrp="1"/>
          </p:cNvSpPr>
          <p:nvPr>
            <p:ph type="sldNum" sz="quarter" idx="12"/>
          </p:nvPr>
        </p:nvSpPr>
        <p:spPr/>
        <p:txBody>
          <a:bodyPr/>
          <a:lstStyle>
            <a:lvl1pPr>
              <a:defRPr/>
            </a:lvl1pPr>
          </a:lstStyle>
          <a:p>
            <a:pPr>
              <a:defRPr/>
            </a:pPr>
            <a:fld id="{0D22CEA8-625A-4065-9954-CD910E75821B}" type="slidenum">
              <a:rPr lang="es-ES_tradnl"/>
              <a:pPr>
                <a:defRPr/>
              </a:pPr>
              <a:t>‹Nº›</a:t>
            </a:fld>
            <a:endParaRPr lang="es-ES_tradnl"/>
          </a:p>
        </p:txBody>
      </p:sp>
    </p:spTree>
  </p:cSld>
  <p:clrMapOvr>
    <a:masterClrMapping/>
  </p:clrMapOvr>
  <p:transition spd="slow" advTm="8000"/>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83534CFA-2956-4771-BE94-B64E89510E45}" type="datetimeFigureOut">
              <a:rPr lang="es-ES_tradnl"/>
              <a:pPr>
                <a:defRPr/>
              </a:pPr>
              <a:t>21/04/2023</a:t>
            </a:fld>
            <a:endParaRPr lang="es-ES_tradnl"/>
          </a:p>
        </p:txBody>
      </p:sp>
      <p:sp>
        <p:nvSpPr>
          <p:cNvPr id="3" name="4 Marcador de pie de página"/>
          <p:cNvSpPr>
            <a:spLocks noGrp="1"/>
          </p:cNvSpPr>
          <p:nvPr>
            <p:ph type="ftr" sz="quarter" idx="11"/>
          </p:nvPr>
        </p:nvSpPr>
        <p:spPr/>
        <p:txBody>
          <a:bodyPr/>
          <a:lstStyle>
            <a:lvl1pPr>
              <a:defRPr/>
            </a:lvl1pPr>
          </a:lstStyle>
          <a:p>
            <a:pPr>
              <a:defRPr/>
            </a:pPr>
            <a:endParaRPr lang="es-ES_tradnl"/>
          </a:p>
        </p:txBody>
      </p:sp>
      <p:sp>
        <p:nvSpPr>
          <p:cNvPr id="4" name="5 Marcador de número de diapositiva"/>
          <p:cNvSpPr>
            <a:spLocks noGrp="1"/>
          </p:cNvSpPr>
          <p:nvPr>
            <p:ph type="sldNum" sz="quarter" idx="12"/>
          </p:nvPr>
        </p:nvSpPr>
        <p:spPr/>
        <p:txBody>
          <a:bodyPr/>
          <a:lstStyle>
            <a:lvl1pPr>
              <a:defRPr/>
            </a:lvl1pPr>
          </a:lstStyle>
          <a:p>
            <a:pPr>
              <a:defRPr/>
            </a:pPr>
            <a:fld id="{75DA6126-161E-40FD-AFFA-4368B12EDD34}" type="slidenum">
              <a:rPr lang="es-ES_tradnl"/>
              <a:pPr>
                <a:defRPr/>
              </a:pPr>
              <a:t>‹Nº›</a:t>
            </a:fld>
            <a:endParaRPr lang="es-ES_tradnl"/>
          </a:p>
        </p:txBody>
      </p:sp>
    </p:spTree>
  </p:cSld>
  <p:clrMapOvr>
    <a:masterClrMapping/>
  </p:clrMapOvr>
  <p:transition spd="slow" advTm="8000"/>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3" y="227542"/>
            <a:ext cx="3008313" cy="968375"/>
          </a:xfrm>
        </p:spPr>
        <p:txBody>
          <a:bodyPr anchor="b"/>
          <a:lstStyle>
            <a:lvl1pPr algn="l">
              <a:defRPr sz="2000" b="1"/>
            </a:lvl1pPr>
          </a:lstStyle>
          <a:p>
            <a:r>
              <a:rPr lang="es-ES" smtClean="0"/>
              <a:t>Haga clic para modificar el estilo de título del patrón</a:t>
            </a:r>
            <a:endParaRPr lang="es-ES_tradnl"/>
          </a:p>
        </p:txBody>
      </p:sp>
      <p:sp>
        <p:nvSpPr>
          <p:cNvPr id="3" name="2 Marcador de contenido"/>
          <p:cNvSpPr>
            <a:spLocks noGrp="1"/>
          </p:cNvSpPr>
          <p:nvPr>
            <p:ph idx="1"/>
          </p:nvPr>
        </p:nvSpPr>
        <p:spPr>
          <a:xfrm>
            <a:off x="3575050" y="227589"/>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texto"/>
          <p:cNvSpPr>
            <a:spLocks noGrp="1"/>
          </p:cNvSpPr>
          <p:nvPr>
            <p:ph type="body" sz="half" idx="2"/>
          </p:nvPr>
        </p:nvSpPr>
        <p:spPr>
          <a:xfrm>
            <a:off x="457203" y="1195920"/>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00D2E9E2-0F3D-47DF-A2B2-EB1D6D77E8D1}" type="datetimeFigureOut">
              <a:rPr lang="es-ES_tradnl"/>
              <a:pPr>
                <a:defRPr/>
              </a:pPr>
              <a:t>21/04/2023</a:t>
            </a:fld>
            <a:endParaRPr lang="es-ES_tradnl"/>
          </a:p>
        </p:txBody>
      </p:sp>
      <p:sp>
        <p:nvSpPr>
          <p:cNvPr id="6" name="4 Marcador de pie de página"/>
          <p:cNvSpPr>
            <a:spLocks noGrp="1"/>
          </p:cNvSpPr>
          <p:nvPr>
            <p:ph type="ftr" sz="quarter" idx="11"/>
          </p:nvPr>
        </p:nvSpPr>
        <p:spPr/>
        <p:txBody>
          <a:bodyPr/>
          <a:lstStyle>
            <a:lvl1pPr>
              <a:defRPr/>
            </a:lvl1pPr>
          </a:lstStyle>
          <a:p>
            <a:pPr>
              <a:defRPr/>
            </a:pPr>
            <a:endParaRPr lang="es-ES_tradnl"/>
          </a:p>
        </p:txBody>
      </p:sp>
      <p:sp>
        <p:nvSpPr>
          <p:cNvPr id="7" name="5 Marcador de número de diapositiva"/>
          <p:cNvSpPr>
            <a:spLocks noGrp="1"/>
          </p:cNvSpPr>
          <p:nvPr>
            <p:ph type="sldNum" sz="quarter" idx="12"/>
          </p:nvPr>
        </p:nvSpPr>
        <p:spPr/>
        <p:txBody>
          <a:bodyPr/>
          <a:lstStyle>
            <a:lvl1pPr>
              <a:defRPr/>
            </a:lvl1pPr>
          </a:lstStyle>
          <a:p>
            <a:pPr>
              <a:defRPr/>
            </a:pPr>
            <a:fld id="{E1220A7B-E4B2-4024-9B56-03588F3DE2B5}" type="slidenum">
              <a:rPr lang="es-ES_tradnl"/>
              <a:pPr>
                <a:defRPr/>
              </a:pPr>
              <a:t>‹Nº›</a:t>
            </a:fld>
            <a:endParaRPr lang="es-ES_tradnl"/>
          </a:p>
        </p:txBody>
      </p:sp>
    </p:spTree>
  </p:cSld>
  <p:clrMapOvr>
    <a:masterClrMapping/>
  </p:clrMapOvr>
  <p:transition spd="slow" advTm="8000"/>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_tradnl"/>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_tradnl" noProof="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CB13975-0F71-4838-BB55-A33345061108}" type="datetimeFigureOut">
              <a:rPr lang="es-ES_tradnl"/>
              <a:pPr>
                <a:defRPr/>
              </a:pPr>
              <a:t>21/04/2023</a:t>
            </a:fld>
            <a:endParaRPr lang="es-ES_tradnl"/>
          </a:p>
        </p:txBody>
      </p:sp>
      <p:sp>
        <p:nvSpPr>
          <p:cNvPr id="6" name="4 Marcador de pie de página"/>
          <p:cNvSpPr>
            <a:spLocks noGrp="1"/>
          </p:cNvSpPr>
          <p:nvPr>
            <p:ph type="ftr" sz="quarter" idx="11"/>
          </p:nvPr>
        </p:nvSpPr>
        <p:spPr/>
        <p:txBody>
          <a:bodyPr/>
          <a:lstStyle>
            <a:lvl1pPr>
              <a:defRPr/>
            </a:lvl1pPr>
          </a:lstStyle>
          <a:p>
            <a:pPr>
              <a:defRPr/>
            </a:pPr>
            <a:endParaRPr lang="es-ES_tradnl"/>
          </a:p>
        </p:txBody>
      </p:sp>
      <p:sp>
        <p:nvSpPr>
          <p:cNvPr id="7" name="5 Marcador de número de diapositiva"/>
          <p:cNvSpPr>
            <a:spLocks noGrp="1"/>
          </p:cNvSpPr>
          <p:nvPr>
            <p:ph type="sldNum" sz="quarter" idx="12"/>
          </p:nvPr>
        </p:nvSpPr>
        <p:spPr/>
        <p:txBody>
          <a:bodyPr/>
          <a:lstStyle>
            <a:lvl1pPr>
              <a:defRPr/>
            </a:lvl1pPr>
          </a:lstStyle>
          <a:p>
            <a:pPr>
              <a:defRPr/>
            </a:pPr>
            <a:fld id="{105B33E0-8408-45B7-9D82-4337125F2436}" type="slidenum">
              <a:rPr lang="es-ES_tradnl"/>
              <a:pPr>
                <a:defRPr/>
              </a:pPr>
              <a:t>‹Nº›</a:t>
            </a:fld>
            <a:endParaRPr lang="es-ES_tradnl"/>
          </a:p>
        </p:txBody>
      </p:sp>
    </p:spTree>
  </p:cSld>
  <p:clrMapOvr>
    <a:masterClrMapping/>
  </p:clrMapOvr>
  <p:transition spd="slow" advTm="8000"/>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lvl1pPr>
              <a:defRPr/>
            </a:lvl1pPr>
          </a:lstStyle>
          <a:p>
            <a:pPr>
              <a:defRPr/>
            </a:pPr>
            <a:fld id="{1CD44842-3E67-46B0-9AFA-9C2FE9B0BC80}" type="datetimeFigureOut">
              <a:rPr lang="es-ES_tradnl"/>
              <a:pPr>
                <a:defRPr/>
              </a:pPr>
              <a:t>21/04/2023</a:t>
            </a:fld>
            <a:endParaRPr lang="es-ES_tradnl"/>
          </a:p>
        </p:txBody>
      </p:sp>
      <p:sp>
        <p:nvSpPr>
          <p:cNvPr id="5" name="4 Marcador de pie de página"/>
          <p:cNvSpPr>
            <a:spLocks noGrp="1"/>
          </p:cNvSpPr>
          <p:nvPr>
            <p:ph type="ftr" sz="quarter" idx="11"/>
          </p:nvPr>
        </p:nvSpPr>
        <p:spPr/>
        <p:txBody>
          <a:bodyPr/>
          <a:lstStyle>
            <a:lvl1pPr>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a:defRPr/>
            </a:lvl1pPr>
          </a:lstStyle>
          <a:p>
            <a:pPr>
              <a:defRPr/>
            </a:pPr>
            <a:fld id="{3CBF1441-7ECB-40FE-9315-8BB26C80DBC6}" type="slidenum">
              <a:rPr lang="es-ES_tradnl"/>
              <a:pPr>
                <a:defRPr/>
              </a:pPr>
              <a:t>‹Nº›</a:t>
            </a:fld>
            <a:endParaRPr lang="es-ES_tradnl"/>
          </a:p>
        </p:txBody>
      </p:sp>
    </p:spTree>
  </p:cSld>
  <p:clrMapOvr>
    <a:masterClrMapping/>
  </p:clrMapOvr>
  <p:transition spd="slow" advTm="8000"/>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912"/>
            <a:ext cx="2057400" cy="4876271"/>
          </a:xfrm>
        </p:spPr>
        <p:txBody>
          <a:bodyPr vert="eaVert"/>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a:xfrm>
            <a:off x="457200" y="228912"/>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lvl1pPr>
              <a:defRPr/>
            </a:lvl1pPr>
          </a:lstStyle>
          <a:p>
            <a:pPr>
              <a:defRPr/>
            </a:pPr>
            <a:fld id="{54CBF480-38F7-41B5-BB39-E8F223C80230}" type="datetimeFigureOut">
              <a:rPr lang="es-ES_tradnl"/>
              <a:pPr>
                <a:defRPr/>
              </a:pPr>
              <a:t>21/04/2023</a:t>
            </a:fld>
            <a:endParaRPr lang="es-ES_tradnl"/>
          </a:p>
        </p:txBody>
      </p:sp>
      <p:sp>
        <p:nvSpPr>
          <p:cNvPr id="5" name="4 Marcador de pie de página"/>
          <p:cNvSpPr>
            <a:spLocks noGrp="1"/>
          </p:cNvSpPr>
          <p:nvPr>
            <p:ph type="ftr" sz="quarter" idx="11"/>
          </p:nvPr>
        </p:nvSpPr>
        <p:spPr/>
        <p:txBody>
          <a:bodyPr/>
          <a:lstStyle>
            <a:lvl1pPr>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a:defRPr/>
            </a:lvl1pPr>
          </a:lstStyle>
          <a:p>
            <a:pPr>
              <a:defRPr/>
            </a:pPr>
            <a:fld id="{D2546D40-4EAD-4080-AED0-C42DB5B85F01}" type="slidenum">
              <a:rPr lang="es-ES_tradnl"/>
              <a:pPr>
                <a:defRPr/>
              </a:pPr>
              <a:t>‹Nº›</a:t>
            </a:fld>
            <a:endParaRPr lang="es-ES_tradnl"/>
          </a:p>
        </p:txBody>
      </p:sp>
    </p:spTree>
  </p:cSld>
  <p:clrMapOvr>
    <a:masterClrMapping/>
  </p:clrMapOvr>
  <p:transition spd="slow" advTm="8000"/>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401"/>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CDA8AE19-C749-44D7-8248-FD3126FD5F8C}" type="datetimeFigureOut">
              <a:rPr lang="es-ES"/>
              <a:pPr>
                <a:defRPr/>
              </a:pPr>
              <a:t>21/04/2023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EF0459BB-5C67-4BE5-97F7-01749296D913}" type="slidenum">
              <a:rPr lang="es-ES"/>
              <a:pPr>
                <a:defRPr/>
              </a:pPr>
              <a:t>‹Nº›</a:t>
            </a:fld>
            <a:endParaRPr lang="es-ES"/>
          </a:p>
        </p:txBody>
      </p:sp>
    </p:spTree>
  </p:cSld>
  <p:clrMapOvr>
    <a:masterClrMapping/>
  </p:clrMapOvr>
  <p:transition spd="slow" advTm="8000"/>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413AE67-7805-4F05-A96E-0FD893895FCE}" type="datetimeFigureOut">
              <a:rPr lang="es-ES"/>
              <a:pPr>
                <a:defRPr/>
              </a:pPr>
              <a:t>21/04/2023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A18F33D-D8C1-4EB2-9419-725669691FD3}" type="slidenum">
              <a:rPr lang="es-ES"/>
              <a:pPr>
                <a:defRPr/>
              </a:pPr>
              <a:t>‹Nº›</a:t>
            </a:fld>
            <a:endParaRPr lang="es-ES"/>
          </a:p>
        </p:txBody>
      </p:sp>
    </p:spTree>
  </p:cSld>
  <p:clrMapOvr>
    <a:masterClrMapping/>
  </p:clrMapOvr>
  <p:transition spd="slow" advTm="8000"/>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64"/>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A5D1F38B-21E0-4850-95CF-3021F92238C0}" type="datetimeFigureOut">
              <a:rPr lang="es-ES"/>
              <a:pPr>
                <a:defRPr/>
              </a:pPr>
              <a:t>21/04/2023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6B91A53-0ED0-4279-A86C-EFB8CDFAA423}" type="slidenum">
              <a:rPr lang="es-ES"/>
              <a:pPr>
                <a:defRPr/>
              </a:pPr>
              <a:t>‹Nº›</a:t>
            </a:fld>
            <a:endParaRPr lang="es-ES"/>
          </a:p>
        </p:txBody>
      </p:sp>
    </p:spTree>
  </p:cSld>
  <p:clrMapOvr>
    <a:masterClrMapping/>
  </p:clrMapOvr>
  <p:transition spd="slow" advTm="8000"/>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5"/>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5"/>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E7D82C1B-7B60-448A-87CD-9B813849F98B}" type="datetimeFigureOut">
              <a:rPr lang="es-ES"/>
              <a:pPr>
                <a:defRPr/>
              </a:pPr>
              <a:t>21/04/2023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A81C55B0-2672-4F05-A13A-519A4CF07C0E}" type="slidenum">
              <a:rPr lang="es-ES"/>
              <a:pPr>
                <a:defRPr/>
              </a:pPr>
              <a:t>‹Nº›</a:t>
            </a:fld>
            <a:endParaRPr lang="es-ES"/>
          </a:p>
        </p:txBody>
      </p:sp>
    </p:spTree>
  </p:cSld>
  <p:clrMapOvr>
    <a:masterClrMapping/>
  </p:clrMapOvr>
  <p:transition spd="slow" advTm="8000"/>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54"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54"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32639226-3A5E-42C4-9455-681F53365EE1}" type="datetimeFigureOut">
              <a:rPr lang="es-ES"/>
              <a:pPr>
                <a:defRPr/>
              </a:pPr>
              <a:t>21/04/2023</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90A205DC-3386-4E02-8F42-550E9A1E0A43}" type="slidenum">
              <a:rPr lang="es-ES"/>
              <a:pPr>
                <a:defRPr/>
              </a:pPr>
              <a:t>‹Nº›</a:t>
            </a:fld>
            <a:endParaRPr lang="es-ES"/>
          </a:p>
        </p:txBody>
      </p:sp>
    </p:spTree>
  </p:cSld>
  <p:clrMapOvr>
    <a:masterClrMapping/>
  </p:clrMapOvr>
  <p:transition spd="slow" advTm="8000"/>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AEB1D20E-5654-4C49-9772-A70BD96BE3DF}" type="datetimeFigureOut">
              <a:rPr lang="es-ES"/>
              <a:pPr>
                <a:defRPr/>
              </a:pPr>
              <a:t>21/04/2023</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94D6CE24-8F91-4974-9AD4-9AFA8FE6B0B9}" type="slidenum">
              <a:rPr lang="es-ES"/>
              <a:pPr>
                <a:defRPr/>
              </a:pPr>
              <a:t>‹Nº›</a:t>
            </a:fld>
            <a:endParaRPr lang="es-ES"/>
          </a:p>
        </p:txBody>
      </p:sp>
    </p:spTree>
  </p:cSld>
  <p:clrMapOvr>
    <a:masterClrMapping/>
  </p:clrMapOvr>
  <p:transition spd="slow" advTm="8000"/>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47AD29EB-2E89-4E71-AB09-E230C6D2A0C3}" type="datetimeFigureOut">
              <a:rPr lang="es-ES"/>
              <a:pPr>
                <a:defRPr/>
              </a:pPr>
              <a:t>21/04/2023</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68A68BF9-E76F-4375-878F-AE0590910805}" type="slidenum">
              <a:rPr lang="es-ES"/>
              <a:pPr>
                <a:defRPr/>
              </a:pPr>
              <a:t>‹Nº›</a:t>
            </a:fld>
            <a:endParaRPr lang="es-ES"/>
          </a:p>
        </p:txBody>
      </p:sp>
    </p:spTree>
  </p:cSld>
  <p:clrMapOvr>
    <a:masterClrMapping/>
  </p:clrMapOvr>
  <p:transition spd="slow" advTm="8000"/>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3"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89"/>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3" y="1195920"/>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092E66B4-8073-4784-AF37-12932FBBA74F}" type="datetimeFigureOut">
              <a:rPr lang="es-ES"/>
              <a:pPr>
                <a:defRPr/>
              </a:pPr>
              <a:t>21/04/2023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19322B90-A9B8-4C8D-8673-5FA00F0C5DD2}" type="slidenum">
              <a:rPr lang="es-ES"/>
              <a:pPr>
                <a:defRPr/>
              </a:pPr>
              <a:t>‹Nº›</a:t>
            </a:fld>
            <a:endParaRPr lang="es-ES"/>
          </a:p>
        </p:txBody>
      </p:sp>
    </p:spTree>
  </p:cSld>
  <p:clrMapOvr>
    <a:masterClrMapping/>
  </p:clrMapOvr>
  <p:transition spd="slow" advTm="8000"/>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CB21E61-AE2A-474E-B434-735CEE19FF22}" type="datetimeFigureOut">
              <a:rPr lang="es-ES"/>
              <a:pPr>
                <a:defRPr/>
              </a:pPr>
              <a:t>21/04/2023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A716C6F9-8FB1-4F70-AF93-82FA37BA331C}" type="slidenum">
              <a:rPr lang="es-ES"/>
              <a:pPr>
                <a:defRPr/>
              </a:pPr>
              <a:t>‹Nº›</a:t>
            </a:fld>
            <a:endParaRPr lang="es-ES"/>
          </a:p>
        </p:txBody>
      </p:sp>
    </p:spTree>
  </p:cSld>
  <p:clrMapOvr>
    <a:masterClrMapping/>
  </p:clrMapOvr>
  <p:transition spd="slow" advTm="8000"/>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A450E12-1644-4AD5-A4A4-ABBED79727DB}" type="datetimeFigureOut">
              <a:rPr lang="es-ES"/>
              <a:pPr>
                <a:defRPr/>
              </a:pPr>
              <a:t>21/04/2023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2DA2FA3-21C8-4757-887B-C81AF7B93D2B}" type="slidenum">
              <a:rPr lang="es-ES"/>
              <a:pPr>
                <a:defRPr/>
              </a:pPr>
              <a:t>‹Nº›</a:t>
            </a:fld>
            <a:endParaRPr lang="es-ES"/>
          </a:p>
        </p:txBody>
      </p:sp>
    </p:spTree>
  </p:cSld>
  <p:clrMapOvr>
    <a:masterClrMapping/>
  </p:clrMapOvr>
  <p:transition spd="slow" advTm="8000"/>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912"/>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912"/>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6C8659A3-66CA-441D-B5F8-9D7533E54CC2}" type="datetimeFigureOut">
              <a:rPr lang="es-ES"/>
              <a:pPr>
                <a:defRPr/>
              </a:pPr>
              <a:t>21/04/2023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8315BA4-0275-42D6-A339-C209D56A7B71}" type="slidenum">
              <a:rPr lang="es-ES"/>
              <a:pPr>
                <a:defRPr/>
              </a:pPr>
              <a:t>‹Nº›</a:t>
            </a:fld>
            <a:endParaRPr lang="es-ES"/>
          </a:p>
        </p:txBody>
      </p:sp>
    </p:spTree>
  </p:cSld>
  <p:clrMapOvr>
    <a:masterClrMapping/>
  </p:clrMapOvr>
  <p:transition spd="slow" advTm="8000"/>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401"/>
            <a:ext cx="7772400" cy="1225021"/>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pPr>
              <a:defRPr/>
            </a:pPr>
            <a:fld id="{623B99F4-FF34-4D0A-8A9D-3019BF19B0FA}" type="datetimeFigureOut">
              <a:rPr lang="es-ES_tradnl"/>
              <a:pPr>
                <a:defRPr/>
              </a:pPr>
              <a:t>21/04/2023</a:t>
            </a:fld>
            <a:endParaRPr lang="es-ES_tradnl"/>
          </a:p>
        </p:txBody>
      </p:sp>
      <p:sp>
        <p:nvSpPr>
          <p:cNvPr id="5" name="4 Marcador de pie de página"/>
          <p:cNvSpPr>
            <a:spLocks noGrp="1"/>
          </p:cNvSpPr>
          <p:nvPr>
            <p:ph type="ftr" sz="quarter" idx="11"/>
          </p:nvPr>
        </p:nvSpPr>
        <p:spPr/>
        <p:txBody>
          <a:bodyPr/>
          <a:lstStyle>
            <a:lvl1pPr>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a:defRPr/>
            </a:lvl1pPr>
          </a:lstStyle>
          <a:p>
            <a:pPr>
              <a:defRPr/>
            </a:pPr>
            <a:fld id="{FA79ECCE-42BD-41C7-B7BA-79C9A648F312}" type="slidenum">
              <a:rPr lang="es-ES_tradnl"/>
              <a:pPr>
                <a:defRPr/>
              </a:pPr>
              <a:t>‹Nº›</a:t>
            </a:fld>
            <a:endParaRPr lang="es-ES_tradnl"/>
          </a:p>
        </p:txBody>
      </p:sp>
    </p:spTree>
  </p:cSld>
  <p:clrMapOvr>
    <a:masterClrMapping/>
  </p:clrMapOvr>
  <p:transition spd="slow" advTm="8000"/>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lvl1pPr>
              <a:defRPr/>
            </a:lvl1pPr>
          </a:lstStyle>
          <a:p>
            <a:pPr>
              <a:defRPr/>
            </a:pPr>
            <a:fld id="{2E1C715B-8EE3-484E-8868-46B6CCF51D80}" type="datetimeFigureOut">
              <a:rPr lang="es-ES_tradnl"/>
              <a:pPr>
                <a:defRPr/>
              </a:pPr>
              <a:t>21/04/2023</a:t>
            </a:fld>
            <a:endParaRPr lang="es-ES_tradnl"/>
          </a:p>
        </p:txBody>
      </p:sp>
      <p:sp>
        <p:nvSpPr>
          <p:cNvPr id="5" name="4 Marcador de pie de página"/>
          <p:cNvSpPr>
            <a:spLocks noGrp="1"/>
          </p:cNvSpPr>
          <p:nvPr>
            <p:ph type="ftr" sz="quarter" idx="11"/>
          </p:nvPr>
        </p:nvSpPr>
        <p:spPr/>
        <p:txBody>
          <a:bodyPr/>
          <a:lstStyle>
            <a:lvl1pPr>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a:defRPr/>
            </a:lvl1pPr>
          </a:lstStyle>
          <a:p>
            <a:pPr>
              <a:defRPr/>
            </a:pPr>
            <a:fld id="{61A7AA86-F295-48DE-A879-5E30F1B1683C}" type="slidenum">
              <a:rPr lang="es-ES_tradnl"/>
              <a:pPr>
                <a:defRPr/>
              </a:pPr>
              <a:t>‹Nº›</a:t>
            </a:fld>
            <a:endParaRPr lang="es-ES_tradnl"/>
          </a:p>
        </p:txBody>
      </p:sp>
    </p:spTree>
  </p:cSld>
  <p:clrMapOvr>
    <a:masterClrMapping/>
  </p:clrMapOvr>
  <p:transition spd="slow" advTm="8000"/>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64"/>
            <a:ext cx="7772400" cy="1135063"/>
          </a:xfrm>
        </p:spPr>
        <p:txBody>
          <a:bodyPr anchor="t"/>
          <a:lstStyle>
            <a:lvl1pPr algn="l">
              <a:defRPr sz="4000" b="1" cap="all"/>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D1F14D40-8AA5-4D66-BFD1-0D925C2ED59A}" type="datetimeFigureOut">
              <a:rPr lang="es-ES_tradnl"/>
              <a:pPr>
                <a:defRPr/>
              </a:pPr>
              <a:t>21/04/2023</a:t>
            </a:fld>
            <a:endParaRPr lang="es-ES_tradnl"/>
          </a:p>
        </p:txBody>
      </p:sp>
      <p:sp>
        <p:nvSpPr>
          <p:cNvPr id="5" name="4 Marcador de pie de página"/>
          <p:cNvSpPr>
            <a:spLocks noGrp="1"/>
          </p:cNvSpPr>
          <p:nvPr>
            <p:ph type="ftr" sz="quarter" idx="11"/>
          </p:nvPr>
        </p:nvSpPr>
        <p:spPr/>
        <p:txBody>
          <a:bodyPr/>
          <a:lstStyle>
            <a:lvl1pPr>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a:defRPr/>
            </a:lvl1pPr>
          </a:lstStyle>
          <a:p>
            <a:pPr>
              <a:defRPr/>
            </a:pPr>
            <a:fld id="{889BA8AA-78F9-4FD9-BE1B-65B87080BF5C}" type="slidenum">
              <a:rPr lang="es-ES_tradnl"/>
              <a:pPr>
                <a:defRPr/>
              </a:pPr>
              <a:t>‹Nº›</a:t>
            </a:fld>
            <a:endParaRPr lang="es-ES_tradnl"/>
          </a:p>
        </p:txBody>
      </p:sp>
    </p:spTree>
  </p:cSld>
  <p:clrMapOvr>
    <a:masterClrMapping/>
  </p:clrMapOvr>
  <p:transition spd="slow" advTm="8000"/>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sz="half" idx="1"/>
          </p:nvPr>
        </p:nvSpPr>
        <p:spPr>
          <a:xfrm>
            <a:off x="457200" y="1333505"/>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half" idx="2"/>
          </p:nvPr>
        </p:nvSpPr>
        <p:spPr>
          <a:xfrm>
            <a:off x="4648200" y="1333505"/>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3 Marcador de fecha"/>
          <p:cNvSpPr>
            <a:spLocks noGrp="1"/>
          </p:cNvSpPr>
          <p:nvPr>
            <p:ph type="dt" sz="half" idx="10"/>
          </p:nvPr>
        </p:nvSpPr>
        <p:spPr/>
        <p:txBody>
          <a:bodyPr/>
          <a:lstStyle>
            <a:lvl1pPr>
              <a:defRPr/>
            </a:lvl1pPr>
          </a:lstStyle>
          <a:p>
            <a:pPr>
              <a:defRPr/>
            </a:pPr>
            <a:fld id="{70D6B4BA-26ED-41C9-ADD5-ABD53106C5D0}" type="datetimeFigureOut">
              <a:rPr lang="es-ES_tradnl"/>
              <a:pPr>
                <a:defRPr/>
              </a:pPr>
              <a:t>21/04/2023</a:t>
            </a:fld>
            <a:endParaRPr lang="es-ES_tradnl"/>
          </a:p>
        </p:txBody>
      </p:sp>
      <p:sp>
        <p:nvSpPr>
          <p:cNvPr id="6" name="4 Marcador de pie de página"/>
          <p:cNvSpPr>
            <a:spLocks noGrp="1"/>
          </p:cNvSpPr>
          <p:nvPr>
            <p:ph type="ftr" sz="quarter" idx="11"/>
          </p:nvPr>
        </p:nvSpPr>
        <p:spPr/>
        <p:txBody>
          <a:bodyPr/>
          <a:lstStyle>
            <a:lvl1pPr>
              <a:defRPr/>
            </a:lvl1pPr>
          </a:lstStyle>
          <a:p>
            <a:pPr>
              <a:defRPr/>
            </a:pPr>
            <a:endParaRPr lang="es-ES_tradnl"/>
          </a:p>
        </p:txBody>
      </p:sp>
      <p:sp>
        <p:nvSpPr>
          <p:cNvPr id="7" name="5 Marcador de número de diapositiva"/>
          <p:cNvSpPr>
            <a:spLocks noGrp="1"/>
          </p:cNvSpPr>
          <p:nvPr>
            <p:ph type="sldNum" sz="quarter" idx="12"/>
          </p:nvPr>
        </p:nvSpPr>
        <p:spPr/>
        <p:txBody>
          <a:bodyPr/>
          <a:lstStyle>
            <a:lvl1pPr>
              <a:defRPr/>
            </a:lvl1pPr>
          </a:lstStyle>
          <a:p>
            <a:pPr>
              <a:defRPr/>
            </a:pPr>
            <a:fld id="{A1D89CCF-4295-4471-ADD1-D59AC89A5B00}" type="slidenum">
              <a:rPr lang="es-ES_tradnl"/>
              <a:pPr>
                <a:defRPr/>
              </a:pPr>
              <a:t>‹Nº›</a:t>
            </a:fld>
            <a:endParaRPr lang="es-ES_tradnl"/>
          </a:p>
        </p:txBody>
      </p:sp>
    </p:spTree>
  </p:cSld>
  <p:clrMapOvr>
    <a:masterClrMapping/>
  </p:clrMapOvr>
  <p:transition spd="slow" advTm="8000"/>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texto"/>
          <p:cNvSpPr>
            <a:spLocks noGrp="1"/>
          </p:cNvSpPr>
          <p:nvPr>
            <p:ph type="body" sz="quarter" idx="3"/>
          </p:nvPr>
        </p:nvSpPr>
        <p:spPr>
          <a:xfrm>
            <a:off x="4645054"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54"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7" name="3 Marcador de fecha"/>
          <p:cNvSpPr>
            <a:spLocks noGrp="1"/>
          </p:cNvSpPr>
          <p:nvPr>
            <p:ph type="dt" sz="half" idx="10"/>
          </p:nvPr>
        </p:nvSpPr>
        <p:spPr/>
        <p:txBody>
          <a:bodyPr/>
          <a:lstStyle>
            <a:lvl1pPr>
              <a:defRPr/>
            </a:lvl1pPr>
          </a:lstStyle>
          <a:p>
            <a:pPr>
              <a:defRPr/>
            </a:pPr>
            <a:fld id="{58E11B91-DAA2-4CFA-AA6D-E85E84CD4CFD}" type="datetimeFigureOut">
              <a:rPr lang="es-ES_tradnl"/>
              <a:pPr>
                <a:defRPr/>
              </a:pPr>
              <a:t>21/04/2023</a:t>
            </a:fld>
            <a:endParaRPr lang="es-ES_tradnl"/>
          </a:p>
        </p:txBody>
      </p:sp>
      <p:sp>
        <p:nvSpPr>
          <p:cNvPr id="8" name="4 Marcador de pie de página"/>
          <p:cNvSpPr>
            <a:spLocks noGrp="1"/>
          </p:cNvSpPr>
          <p:nvPr>
            <p:ph type="ftr" sz="quarter" idx="11"/>
          </p:nvPr>
        </p:nvSpPr>
        <p:spPr/>
        <p:txBody>
          <a:bodyPr/>
          <a:lstStyle>
            <a:lvl1pPr>
              <a:defRPr/>
            </a:lvl1pPr>
          </a:lstStyle>
          <a:p>
            <a:pPr>
              <a:defRPr/>
            </a:pPr>
            <a:endParaRPr lang="es-ES_tradnl"/>
          </a:p>
        </p:txBody>
      </p:sp>
      <p:sp>
        <p:nvSpPr>
          <p:cNvPr id="9" name="5 Marcador de número de diapositiva"/>
          <p:cNvSpPr>
            <a:spLocks noGrp="1"/>
          </p:cNvSpPr>
          <p:nvPr>
            <p:ph type="sldNum" sz="quarter" idx="12"/>
          </p:nvPr>
        </p:nvSpPr>
        <p:spPr/>
        <p:txBody>
          <a:bodyPr/>
          <a:lstStyle>
            <a:lvl1pPr>
              <a:defRPr/>
            </a:lvl1pPr>
          </a:lstStyle>
          <a:p>
            <a:pPr>
              <a:defRPr/>
            </a:pPr>
            <a:fld id="{073ECCCD-A71E-4BDD-A8AE-6A1B9EBFDBBC}" type="slidenum">
              <a:rPr lang="es-ES_tradnl"/>
              <a:pPr>
                <a:defRPr/>
              </a:pPr>
              <a:t>‹Nº›</a:t>
            </a:fld>
            <a:endParaRPr lang="es-ES_tradnl"/>
          </a:p>
        </p:txBody>
      </p:sp>
    </p:spTree>
  </p:cSld>
  <p:clrMapOvr>
    <a:masterClrMapping/>
  </p:clrMapOvr>
  <p:transition spd="slow" advTm="8000"/>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3 Marcador de fecha"/>
          <p:cNvSpPr>
            <a:spLocks noGrp="1"/>
          </p:cNvSpPr>
          <p:nvPr>
            <p:ph type="dt" sz="half" idx="10"/>
          </p:nvPr>
        </p:nvSpPr>
        <p:spPr/>
        <p:txBody>
          <a:bodyPr/>
          <a:lstStyle>
            <a:lvl1pPr>
              <a:defRPr/>
            </a:lvl1pPr>
          </a:lstStyle>
          <a:p>
            <a:pPr>
              <a:defRPr/>
            </a:pPr>
            <a:fld id="{E3A96723-4ED2-443F-84A5-E74DC1E44F08}" type="datetimeFigureOut">
              <a:rPr lang="es-ES_tradnl"/>
              <a:pPr>
                <a:defRPr/>
              </a:pPr>
              <a:t>21/04/2023</a:t>
            </a:fld>
            <a:endParaRPr lang="es-ES_tradnl"/>
          </a:p>
        </p:txBody>
      </p:sp>
      <p:sp>
        <p:nvSpPr>
          <p:cNvPr id="4" name="4 Marcador de pie de página"/>
          <p:cNvSpPr>
            <a:spLocks noGrp="1"/>
          </p:cNvSpPr>
          <p:nvPr>
            <p:ph type="ftr" sz="quarter" idx="11"/>
          </p:nvPr>
        </p:nvSpPr>
        <p:spPr/>
        <p:txBody>
          <a:bodyPr/>
          <a:lstStyle>
            <a:lvl1pPr>
              <a:defRPr/>
            </a:lvl1pPr>
          </a:lstStyle>
          <a:p>
            <a:pPr>
              <a:defRPr/>
            </a:pPr>
            <a:endParaRPr lang="es-ES_tradnl"/>
          </a:p>
        </p:txBody>
      </p:sp>
      <p:sp>
        <p:nvSpPr>
          <p:cNvPr id="5" name="5 Marcador de número de diapositiva"/>
          <p:cNvSpPr>
            <a:spLocks noGrp="1"/>
          </p:cNvSpPr>
          <p:nvPr>
            <p:ph type="sldNum" sz="quarter" idx="12"/>
          </p:nvPr>
        </p:nvSpPr>
        <p:spPr/>
        <p:txBody>
          <a:bodyPr/>
          <a:lstStyle>
            <a:lvl1pPr>
              <a:defRPr/>
            </a:lvl1pPr>
          </a:lstStyle>
          <a:p>
            <a:pPr>
              <a:defRPr/>
            </a:pPr>
            <a:fld id="{9886C1D0-9B3E-454C-A2AD-CD4EEA4BC7A7}" type="slidenum">
              <a:rPr lang="es-ES_tradnl"/>
              <a:pPr>
                <a:defRPr/>
              </a:pPr>
              <a:t>‹Nº›</a:t>
            </a:fld>
            <a:endParaRPr lang="es-ES_tradnl"/>
          </a:p>
        </p:txBody>
      </p:sp>
    </p:spTree>
  </p:cSld>
  <p:clrMapOvr>
    <a:masterClrMapping/>
  </p:clrMapOvr>
  <p:transition spd="slow" advTm="8000"/>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2EA03BEA-4191-49FA-A1F8-E3990F2F94E1}" type="datetimeFigureOut">
              <a:rPr lang="es-ES_tradnl"/>
              <a:pPr>
                <a:defRPr/>
              </a:pPr>
              <a:t>21/04/2023</a:t>
            </a:fld>
            <a:endParaRPr lang="es-ES_tradnl"/>
          </a:p>
        </p:txBody>
      </p:sp>
      <p:sp>
        <p:nvSpPr>
          <p:cNvPr id="3" name="4 Marcador de pie de página"/>
          <p:cNvSpPr>
            <a:spLocks noGrp="1"/>
          </p:cNvSpPr>
          <p:nvPr>
            <p:ph type="ftr" sz="quarter" idx="11"/>
          </p:nvPr>
        </p:nvSpPr>
        <p:spPr/>
        <p:txBody>
          <a:bodyPr/>
          <a:lstStyle>
            <a:lvl1pPr>
              <a:defRPr/>
            </a:lvl1pPr>
          </a:lstStyle>
          <a:p>
            <a:pPr>
              <a:defRPr/>
            </a:pPr>
            <a:endParaRPr lang="es-ES_tradnl"/>
          </a:p>
        </p:txBody>
      </p:sp>
      <p:sp>
        <p:nvSpPr>
          <p:cNvPr id="4" name="5 Marcador de número de diapositiva"/>
          <p:cNvSpPr>
            <a:spLocks noGrp="1"/>
          </p:cNvSpPr>
          <p:nvPr>
            <p:ph type="sldNum" sz="quarter" idx="12"/>
          </p:nvPr>
        </p:nvSpPr>
        <p:spPr/>
        <p:txBody>
          <a:bodyPr/>
          <a:lstStyle>
            <a:lvl1pPr>
              <a:defRPr/>
            </a:lvl1pPr>
          </a:lstStyle>
          <a:p>
            <a:pPr>
              <a:defRPr/>
            </a:pPr>
            <a:fld id="{32FDA2C5-9008-43C9-A6B3-1FF9563E734A}" type="slidenum">
              <a:rPr lang="es-ES_tradnl"/>
              <a:pPr>
                <a:defRPr/>
              </a:pPr>
              <a:t>‹Nº›</a:t>
            </a:fld>
            <a:endParaRPr lang="es-ES_tradnl"/>
          </a:p>
        </p:txBody>
      </p:sp>
    </p:spTree>
  </p:cSld>
  <p:clrMapOvr>
    <a:masterClrMapping/>
  </p:clrMapOvr>
  <p:transition spd="slow" advTm="8000"/>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3" y="227542"/>
            <a:ext cx="3008313" cy="968375"/>
          </a:xfrm>
        </p:spPr>
        <p:txBody>
          <a:bodyPr anchor="b"/>
          <a:lstStyle>
            <a:lvl1pPr algn="l">
              <a:defRPr sz="2000" b="1"/>
            </a:lvl1pPr>
          </a:lstStyle>
          <a:p>
            <a:r>
              <a:rPr lang="es-ES" smtClean="0"/>
              <a:t>Haga clic para modificar el estilo de título del patrón</a:t>
            </a:r>
            <a:endParaRPr lang="es-ES_tradnl"/>
          </a:p>
        </p:txBody>
      </p:sp>
      <p:sp>
        <p:nvSpPr>
          <p:cNvPr id="3" name="2 Marcador de contenido"/>
          <p:cNvSpPr>
            <a:spLocks noGrp="1"/>
          </p:cNvSpPr>
          <p:nvPr>
            <p:ph idx="1"/>
          </p:nvPr>
        </p:nvSpPr>
        <p:spPr>
          <a:xfrm>
            <a:off x="3575050" y="227589"/>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texto"/>
          <p:cNvSpPr>
            <a:spLocks noGrp="1"/>
          </p:cNvSpPr>
          <p:nvPr>
            <p:ph type="body" sz="half" idx="2"/>
          </p:nvPr>
        </p:nvSpPr>
        <p:spPr>
          <a:xfrm>
            <a:off x="457203" y="1195920"/>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312F4745-74E0-42C4-9770-8597610DA4E6}" type="datetimeFigureOut">
              <a:rPr lang="es-ES_tradnl"/>
              <a:pPr>
                <a:defRPr/>
              </a:pPr>
              <a:t>21/04/2023</a:t>
            </a:fld>
            <a:endParaRPr lang="es-ES_tradnl"/>
          </a:p>
        </p:txBody>
      </p:sp>
      <p:sp>
        <p:nvSpPr>
          <p:cNvPr id="6" name="4 Marcador de pie de página"/>
          <p:cNvSpPr>
            <a:spLocks noGrp="1"/>
          </p:cNvSpPr>
          <p:nvPr>
            <p:ph type="ftr" sz="quarter" idx="11"/>
          </p:nvPr>
        </p:nvSpPr>
        <p:spPr/>
        <p:txBody>
          <a:bodyPr/>
          <a:lstStyle>
            <a:lvl1pPr>
              <a:defRPr/>
            </a:lvl1pPr>
          </a:lstStyle>
          <a:p>
            <a:pPr>
              <a:defRPr/>
            </a:pPr>
            <a:endParaRPr lang="es-ES_tradnl"/>
          </a:p>
        </p:txBody>
      </p:sp>
      <p:sp>
        <p:nvSpPr>
          <p:cNvPr id="7" name="5 Marcador de número de diapositiva"/>
          <p:cNvSpPr>
            <a:spLocks noGrp="1"/>
          </p:cNvSpPr>
          <p:nvPr>
            <p:ph type="sldNum" sz="quarter" idx="12"/>
          </p:nvPr>
        </p:nvSpPr>
        <p:spPr/>
        <p:txBody>
          <a:bodyPr/>
          <a:lstStyle>
            <a:lvl1pPr>
              <a:defRPr/>
            </a:lvl1pPr>
          </a:lstStyle>
          <a:p>
            <a:pPr>
              <a:defRPr/>
            </a:pPr>
            <a:fld id="{D79F5384-55DA-4CDF-B42B-BEF15F7D3F91}" type="slidenum">
              <a:rPr lang="es-ES_tradnl"/>
              <a:pPr>
                <a:defRPr/>
              </a:pPr>
              <a:t>‹Nº›</a:t>
            </a:fld>
            <a:endParaRPr lang="es-ES_tradnl"/>
          </a:p>
        </p:txBody>
      </p:sp>
    </p:spTree>
  </p:cSld>
  <p:clrMapOvr>
    <a:masterClrMapping/>
  </p:clrMapOvr>
  <p:transition spd="slow" advTm="8000"/>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_tradnl"/>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_tradnl" noProof="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9724064F-0C40-4962-8FAA-CC3A62C544D3}" type="datetimeFigureOut">
              <a:rPr lang="es-ES_tradnl"/>
              <a:pPr>
                <a:defRPr/>
              </a:pPr>
              <a:t>21/04/2023</a:t>
            </a:fld>
            <a:endParaRPr lang="es-ES_tradnl"/>
          </a:p>
        </p:txBody>
      </p:sp>
      <p:sp>
        <p:nvSpPr>
          <p:cNvPr id="6" name="4 Marcador de pie de página"/>
          <p:cNvSpPr>
            <a:spLocks noGrp="1"/>
          </p:cNvSpPr>
          <p:nvPr>
            <p:ph type="ftr" sz="quarter" idx="11"/>
          </p:nvPr>
        </p:nvSpPr>
        <p:spPr/>
        <p:txBody>
          <a:bodyPr/>
          <a:lstStyle>
            <a:lvl1pPr>
              <a:defRPr/>
            </a:lvl1pPr>
          </a:lstStyle>
          <a:p>
            <a:pPr>
              <a:defRPr/>
            </a:pPr>
            <a:endParaRPr lang="es-ES_tradnl"/>
          </a:p>
        </p:txBody>
      </p:sp>
      <p:sp>
        <p:nvSpPr>
          <p:cNvPr id="7" name="5 Marcador de número de diapositiva"/>
          <p:cNvSpPr>
            <a:spLocks noGrp="1"/>
          </p:cNvSpPr>
          <p:nvPr>
            <p:ph type="sldNum" sz="quarter" idx="12"/>
          </p:nvPr>
        </p:nvSpPr>
        <p:spPr/>
        <p:txBody>
          <a:bodyPr/>
          <a:lstStyle>
            <a:lvl1pPr>
              <a:defRPr/>
            </a:lvl1pPr>
          </a:lstStyle>
          <a:p>
            <a:pPr>
              <a:defRPr/>
            </a:pPr>
            <a:fld id="{2F731B28-0A1E-47BE-9310-8715068B4070}" type="slidenum">
              <a:rPr lang="es-ES_tradnl"/>
              <a:pPr>
                <a:defRPr/>
              </a:pPr>
              <a:t>‹Nº›</a:t>
            </a:fld>
            <a:endParaRPr lang="es-ES_tradnl"/>
          </a:p>
        </p:txBody>
      </p:sp>
    </p:spTree>
  </p:cSld>
  <p:clrMapOvr>
    <a:masterClrMapping/>
  </p:clrMapOvr>
  <p:transition spd="slow" advTm="8000"/>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lvl1pPr>
              <a:defRPr/>
            </a:lvl1pPr>
          </a:lstStyle>
          <a:p>
            <a:pPr>
              <a:defRPr/>
            </a:pPr>
            <a:fld id="{1DA63CDD-CDF2-485D-A5B1-AAA6DDAEC6DE}" type="datetimeFigureOut">
              <a:rPr lang="es-ES_tradnl"/>
              <a:pPr>
                <a:defRPr/>
              </a:pPr>
              <a:t>21/04/2023</a:t>
            </a:fld>
            <a:endParaRPr lang="es-ES_tradnl"/>
          </a:p>
        </p:txBody>
      </p:sp>
      <p:sp>
        <p:nvSpPr>
          <p:cNvPr id="5" name="4 Marcador de pie de página"/>
          <p:cNvSpPr>
            <a:spLocks noGrp="1"/>
          </p:cNvSpPr>
          <p:nvPr>
            <p:ph type="ftr" sz="quarter" idx="11"/>
          </p:nvPr>
        </p:nvSpPr>
        <p:spPr/>
        <p:txBody>
          <a:bodyPr/>
          <a:lstStyle>
            <a:lvl1pPr>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a:defRPr/>
            </a:lvl1pPr>
          </a:lstStyle>
          <a:p>
            <a:pPr>
              <a:defRPr/>
            </a:pPr>
            <a:fld id="{DBA03BD5-5700-4B78-BEAE-1D0B0CF1B1D3}" type="slidenum">
              <a:rPr lang="es-ES_tradnl"/>
              <a:pPr>
                <a:defRPr/>
              </a:pPr>
              <a:t>‹Nº›</a:t>
            </a:fld>
            <a:endParaRPr lang="es-ES_tradnl"/>
          </a:p>
        </p:txBody>
      </p:sp>
    </p:spTree>
  </p:cSld>
  <p:clrMapOvr>
    <a:masterClrMapping/>
  </p:clrMapOvr>
  <p:transition spd="slow" advTm="8000"/>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912"/>
            <a:ext cx="2057400" cy="4876271"/>
          </a:xfrm>
        </p:spPr>
        <p:txBody>
          <a:bodyPr vert="eaVert"/>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a:xfrm>
            <a:off x="457200" y="228912"/>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lvl1pPr>
              <a:defRPr/>
            </a:lvl1pPr>
          </a:lstStyle>
          <a:p>
            <a:pPr>
              <a:defRPr/>
            </a:pPr>
            <a:fld id="{506AB5F2-77F7-4E5C-AB57-6E6755C51B41}" type="datetimeFigureOut">
              <a:rPr lang="es-ES_tradnl"/>
              <a:pPr>
                <a:defRPr/>
              </a:pPr>
              <a:t>21/04/2023</a:t>
            </a:fld>
            <a:endParaRPr lang="es-ES_tradnl"/>
          </a:p>
        </p:txBody>
      </p:sp>
      <p:sp>
        <p:nvSpPr>
          <p:cNvPr id="5" name="4 Marcador de pie de página"/>
          <p:cNvSpPr>
            <a:spLocks noGrp="1"/>
          </p:cNvSpPr>
          <p:nvPr>
            <p:ph type="ftr" sz="quarter" idx="11"/>
          </p:nvPr>
        </p:nvSpPr>
        <p:spPr/>
        <p:txBody>
          <a:bodyPr/>
          <a:lstStyle>
            <a:lvl1pPr>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a:defRPr/>
            </a:lvl1pPr>
          </a:lstStyle>
          <a:p>
            <a:pPr>
              <a:defRPr/>
            </a:pPr>
            <a:fld id="{2A9E76BE-CE95-4B87-B8D1-EEB0873B96F6}" type="slidenum">
              <a:rPr lang="es-ES_tradnl"/>
              <a:pPr>
                <a:defRPr/>
              </a:pPr>
              <a:t>‹Nº›</a:t>
            </a:fld>
            <a:endParaRPr lang="es-ES_tradnl"/>
          </a:p>
        </p:txBody>
      </p:sp>
    </p:spTree>
  </p:cSld>
  <p:clrMapOvr>
    <a:masterClrMapping/>
  </p:clrMapOvr>
  <p:transition spd="slow" advTm="8000"/>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460"/>
            <a:ext cx="7772400" cy="1225021"/>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pPr>
              <a:defRPr/>
            </a:pPr>
            <a:fld id="{361228F6-42E0-4A74-9266-5BE48D993830}" type="datetimeFigureOut">
              <a:rPr lang="es-ES_tradnl"/>
              <a:pPr>
                <a:defRPr/>
              </a:pPr>
              <a:t>21/04/2023</a:t>
            </a:fld>
            <a:endParaRPr lang="es-ES_tradnl"/>
          </a:p>
        </p:txBody>
      </p:sp>
      <p:sp>
        <p:nvSpPr>
          <p:cNvPr id="5" name="4 Marcador de pie de página"/>
          <p:cNvSpPr>
            <a:spLocks noGrp="1"/>
          </p:cNvSpPr>
          <p:nvPr>
            <p:ph type="ftr" sz="quarter" idx="11"/>
          </p:nvPr>
        </p:nvSpPr>
        <p:spPr/>
        <p:txBody>
          <a:bodyPr/>
          <a:lstStyle>
            <a:lvl1pPr>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a:defRPr/>
            </a:lvl1pPr>
          </a:lstStyle>
          <a:p>
            <a:pPr>
              <a:defRPr/>
            </a:pPr>
            <a:fld id="{BE888505-8DC8-4DFD-AF54-1AC3DC4A10F7}" type="slidenum">
              <a:rPr lang="es-ES_tradnl"/>
              <a:pPr>
                <a:defRPr/>
              </a:pPr>
              <a:t>‹Nº›</a:t>
            </a:fld>
            <a:endParaRPr lang="es-ES_tradnl"/>
          </a:p>
        </p:txBody>
      </p:sp>
    </p:spTree>
  </p:cSld>
  <p:clrMapOvr>
    <a:masterClrMapping/>
  </p:clrMapOvr>
  <p:transition spd="slow" advTm="8000"/>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lvl1pPr>
              <a:defRPr/>
            </a:lvl1pPr>
          </a:lstStyle>
          <a:p>
            <a:pPr>
              <a:defRPr/>
            </a:pPr>
            <a:fld id="{35F1B888-D0C3-4A54-A3AE-9E3AD213C25B}" type="datetimeFigureOut">
              <a:rPr lang="es-ES_tradnl"/>
              <a:pPr>
                <a:defRPr/>
              </a:pPr>
              <a:t>21/04/2023</a:t>
            </a:fld>
            <a:endParaRPr lang="es-ES_tradnl"/>
          </a:p>
        </p:txBody>
      </p:sp>
      <p:sp>
        <p:nvSpPr>
          <p:cNvPr id="5" name="4 Marcador de pie de página"/>
          <p:cNvSpPr>
            <a:spLocks noGrp="1"/>
          </p:cNvSpPr>
          <p:nvPr>
            <p:ph type="ftr" sz="quarter" idx="11"/>
          </p:nvPr>
        </p:nvSpPr>
        <p:spPr/>
        <p:txBody>
          <a:bodyPr/>
          <a:lstStyle>
            <a:lvl1pPr>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a:defRPr/>
            </a:lvl1pPr>
          </a:lstStyle>
          <a:p>
            <a:pPr>
              <a:defRPr/>
            </a:pPr>
            <a:fld id="{0B46A6F9-E1D5-4365-952A-2DA9333E072F}" type="slidenum">
              <a:rPr lang="es-ES_tradnl"/>
              <a:pPr>
                <a:defRPr/>
              </a:pPr>
              <a:t>‹Nº›</a:t>
            </a:fld>
            <a:endParaRPr lang="es-ES_tradnl"/>
          </a:p>
        </p:txBody>
      </p:sp>
    </p:spTree>
  </p:cSld>
  <p:clrMapOvr>
    <a:masterClrMapping/>
  </p:clrMapOvr>
  <p:transition spd="slow" advTm="8000"/>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64"/>
            <a:ext cx="7772400" cy="1135063"/>
          </a:xfrm>
        </p:spPr>
        <p:txBody>
          <a:bodyPr anchor="t"/>
          <a:lstStyle>
            <a:lvl1pPr algn="l">
              <a:defRPr sz="4000" b="1" cap="all"/>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160D402E-0C3C-4C92-AE2F-2342CBE38AA3}" type="datetimeFigureOut">
              <a:rPr lang="es-ES_tradnl"/>
              <a:pPr>
                <a:defRPr/>
              </a:pPr>
              <a:t>21/04/2023</a:t>
            </a:fld>
            <a:endParaRPr lang="es-ES_tradnl"/>
          </a:p>
        </p:txBody>
      </p:sp>
      <p:sp>
        <p:nvSpPr>
          <p:cNvPr id="5" name="4 Marcador de pie de página"/>
          <p:cNvSpPr>
            <a:spLocks noGrp="1"/>
          </p:cNvSpPr>
          <p:nvPr>
            <p:ph type="ftr" sz="quarter" idx="11"/>
          </p:nvPr>
        </p:nvSpPr>
        <p:spPr/>
        <p:txBody>
          <a:bodyPr/>
          <a:lstStyle>
            <a:lvl1pPr>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a:defRPr/>
            </a:lvl1pPr>
          </a:lstStyle>
          <a:p>
            <a:pPr>
              <a:defRPr/>
            </a:pPr>
            <a:fld id="{ACB2EC54-C333-479F-92FD-9CFBB7E21674}" type="slidenum">
              <a:rPr lang="es-ES_tradnl"/>
              <a:pPr>
                <a:defRPr/>
              </a:pPr>
              <a:t>‹Nº›</a:t>
            </a:fld>
            <a:endParaRPr lang="es-ES_tradnl"/>
          </a:p>
        </p:txBody>
      </p:sp>
    </p:spTree>
  </p:cSld>
  <p:clrMapOvr>
    <a:masterClrMapping/>
  </p:clrMapOvr>
  <p:transition spd="slow" advTm="8000"/>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sz="half" idx="1"/>
          </p:nvPr>
        </p:nvSpPr>
        <p:spPr>
          <a:xfrm>
            <a:off x="457200" y="1333505"/>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half" idx="2"/>
          </p:nvPr>
        </p:nvSpPr>
        <p:spPr>
          <a:xfrm>
            <a:off x="4648200" y="1333505"/>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3 Marcador de fecha"/>
          <p:cNvSpPr>
            <a:spLocks noGrp="1"/>
          </p:cNvSpPr>
          <p:nvPr>
            <p:ph type="dt" sz="half" idx="10"/>
          </p:nvPr>
        </p:nvSpPr>
        <p:spPr/>
        <p:txBody>
          <a:bodyPr/>
          <a:lstStyle>
            <a:lvl1pPr>
              <a:defRPr/>
            </a:lvl1pPr>
          </a:lstStyle>
          <a:p>
            <a:pPr>
              <a:defRPr/>
            </a:pPr>
            <a:fld id="{5661D258-F0C8-4DA2-86B3-8A9757F6D67C}" type="datetimeFigureOut">
              <a:rPr lang="es-ES_tradnl"/>
              <a:pPr>
                <a:defRPr/>
              </a:pPr>
              <a:t>21/04/2023</a:t>
            </a:fld>
            <a:endParaRPr lang="es-ES_tradnl"/>
          </a:p>
        </p:txBody>
      </p:sp>
      <p:sp>
        <p:nvSpPr>
          <p:cNvPr id="6" name="4 Marcador de pie de página"/>
          <p:cNvSpPr>
            <a:spLocks noGrp="1"/>
          </p:cNvSpPr>
          <p:nvPr>
            <p:ph type="ftr" sz="quarter" idx="11"/>
          </p:nvPr>
        </p:nvSpPr>
        <p:spPr/>
        <p:txBody>
          <a:bodyPr/>
          <a:lstStyle>
            <a:lvl1pPr>
              <a:defRPr/>
            </a:lvl1pPr>
          </a:lstStyle>
          <a:p>
            <a:pPr>
              <a:defRPr/>
            </a:pPr>
            <a:endParaRPr lang="es-ES_tradnl"/>
          </a:p>
        </p:txBody>
      </p:sp>
      <p:sp>
        <p:nvSpPr>
          <p:cNvPr id="7" name="5 Marcador de número de diapositiva"/>
          <p:cNvSpPr>
            <a:spLocks noGrp="1"/>
          </p:cNvSpPr>
          <p:nvPr>
            <p:ph type="sldNum" sz="quarter" idx="12"/>
          </p:nvPr>
        </p:nvSpPr>
        <p:spPr/>
        <p:txBody>
          <a:bodyPr/>
          <a:lstStyle>
            <a:lvl1pPr>
              <a:defRPr/>
            </a:lvl1pPr>
          </a:lstStyle>
          <a:p>
            <a:pPr>
              <a:defRPr/>
            </a:pPr>
            <a:fld id="{4B9B0E0C-5615-4AAD-9947-C5A9892F9D8B}" type="slidenum">
              <a:rPr lang="es-ES_tradnl"/>
              <a:pPr>
                <a:defRPr/>
              </a:pPr>
              <a:t>‹Nº›</a:t>
            </a:fld>
            <a:endParaRPr lang="es-ES_tradnl"/>
          </a:p>
        </p:txBody>
      </p:sp>
    </p:spTree>
  </p:cSld>
  <p:clrMapOvr>
    <a:masterClrMapping/>
  </p:clrMapOvr>
  <p:transition spd="slow" advTm="8000"/>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279264"/>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texto"/>
          <p:cNvSpPr>
            <a:spLocks noGrp="1"/>
          </p:cNvSpPr>
          <p:nvPr>
            <p:ph type="body" sz="quarter" idx="3"/>
          </p:nvPr>
        </p:nvSpPr>
        <p:spPr>
          <a:xfrm>
            <a:off x="4645062" y="1279264"/>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62"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7" name="3 Marcador de fecha"/>
          <p:cNvSpPr>
            <a:spLocks noGrp="1"/>
          </p:cNvSpPr>
          <p:nvPr>
            <p:ph type="dt" sz="half" idx="10"/>
          </p:nvPr>
        </p:nvSpPr>
        <p:spPr/>
        <p:txBody>
          <a:bodyPr/>
          <a:lstStyle>
            <a:lvl1pPr>
              <a:defRPr/>
            </a:lvl1pPr>
          </a:lstStyle>
          <a:p>
            <a:pPr>
              <a:defRPr/>
            </a:pPr>
            <a:fld id="{C8162DA0-6946-49C8-B3DF-5A68CF2B0148}" type="datetimeFigureOut">
              <a:rPr lang="es-ES_tradnl"/>
              <a:pPr>
                <a:defRPr/>
              </a:pPr>
              <a:t>21/04/2023</a:t>
            </a:fld>
            <a:endParaRPr lang="es-ES_tradnl"/>
          </a:p>
        </p:txBody>
      </p:sp>
      <p:sp>
        <p:nvSpPr>
          <p:cNvPr id="8" name="4 Marcador de pie de página"/>
          <p:cNvSpPr>
            <a:spLocks noGrp="1"/>
          </p:cNvSpPr>
          <p:nvPr>
            <p:ph type="ftr" sz="quarter" idx="11"/>
          </p:nvPr>
        </p:nvSpPr>
        <p:spPr/>
        <p:txBody>
          <a:bodyPr/>
          <a:lstStyle>
            <a:lvl1pPr>
              <a:defRPr/>
            </a:lvl1pPr>
          </a:lstStyle>
          <a:p>
            <a:pPr>
              <a:defRPr/>
            </a:pPr>
            <a:endParaRPr lang="es-ES_tradnl"/>
          </a:p>
        </p:txBody>
      </p:sp>
      <p:sp>
        <p:nvSpPr>
          <p:cNvPr id="9" name="5 Marcador de número de diapositiva"/>
          <p:cNvSpPr>
            <a:spLocks noGrp="1"/>
          </p:cNvSpPr>
          <p:nvPr>
            <p:ph type="sldNum" sz="quarter" idx="12"/>
          </p:nvPr>
        </p:nvSpPr>
        <p:spPr/>
        <p:txBody>
          <a:bodyPr/>
          <a:lstStyle>
            <a:lvl1pPr>
              <a:defRPr/>
            </a:lvl1pPr>
          </a:lstStyle>
          <a:p>
            <a:pPr>
              <a:defRPr/>
            </a:pPr>
            <a:fld id="{CAD61575-A666-4F83-BF4A-0B86156F607E}" type="slidenum">
              <a:rPr lang="es-ES_tradnl"/>
              <a:pPr>
                <a:defRPr/>
              </a:pPr>
              <a:t>‹Nº›</a:t>
            </a:fld>
            <a:endParaRPr lang="es-ES_tradnl"/>
          </a:p>
        </p:txBody>
      </p:sp>
    </p:spTree>
  </p:cSld>
  <p:clrMapOvr>
    <a:masterClrMapping/>
  </p:clrMapOvr>
  <p:transition spd="slow" advTm="8000"/>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3 Marcador de fecha"/>
          <p:cNvSpPr>
            <a:spLocks noGrp="1"/>
          </p:cNvSpPr>
          <p:nvPr>
            <p:ph type="dt" sz="half" idx="10"/>
          </p:nvPr>
        </p:nvSpPr>
        <p:spPr/>
        <p:txBody>
          <a:bodyPr/>
          <a:lstStyle>
            <a:lvl1pPr>
              <a:defRPr/>
            </a:lvl1pPr>
          </a:lstStyle>
          <a:p>
            <a:pPr>
              <a:defRPr/>
            </a:pPr>
            <a:fld id="{990FCFEE-90CF-408F-8CEE-92F2FCA0087A}" type="datetimeFigureOut">
              <a:rPr lang="es-ES_tradnl"/>
              <a:pPr>
                <a:defRPr/>
              </a:pPr>
              <a:t>21/04/2023</a:t>
            </a:fld>
            <a:endParaRPr lang="es-ES_tradnl"/>
          </a:p>
        </p:txBody>
      </p:sp>
      <p:sp>
        <p:nvSpPr>
          <p:cNvPr id="4" name="4 Marcador de pie de página"/>
          <p:cNvSpPr>
            <a:spLocks noGrp="1"/>
          </p:cNvSpPr>
          <p:nvPr>
            <p:ph type="ftr" sz="quarter" idx="11"/>
          </p:nvPr>
        </p:nvSpPr>
        <p:spPr/>
        <p:txBody>
          <a:bodyPr/>
          <a:lstStyle>
            <a:lvl1pPr>
              <a:defRPr/>
            </a:lvl1pPr>
          </a:lstStyle>
          <a:p>
            <a:pPr>
              <a:defRPr/>
            </a:pPr>
            <a:endParaRPr lang="es-ES_tradnl"/>
          </a:p>
        </p:txBody>
      </p:sp>
      <p:sp>
        <p:nvSpPr>
          <p:cNvPr id="5" name="5 Marcador de número de diapositiva"/>
          <p:cNvSpPr>
            <a:spLocks noGrp="1"/>
          </p:cNvSpPr>
          <p:nvPr>
            <p:ph type="sldNum" sz="quarter" idx="12"/>
          </p:nvPr>
        </p:nvSpPr>
        <p:spPr/>
        <p:txBody>
          <a:bodyPr/>
          <a:lstStyle>
            <a:lvl1pPr>
              <a:defRPr/>
            </a:lvl1pPr>
          </a:lstStyle>
          <a:p>
            <a:pPr>
              <a:defRPr/>
            </a:pPr>
            <a:fld id="{E673E137-0E53-44A4-9276-F40F26CFD378}" type="slidenum">
              <a:rPr lang="es-ES_tradnl"/>
              <a:pPr>
                <a:defRPr/>
              </a:pPr>
              <a:t>‹Nº›</a:t>
            </a:fld>
            <a:endParaRPr lang="es-ES_tradnl"/>
          </a:p>
        </p:txBody>
      </p:sp>
    </p:spTree>
  </p:cSld>
  <p:clrMapOvr>
    <a:masterClrMapping/>
  </p:clrMapOvr>
  <p:transition spd="slow" advTm="8000"/>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71216F90-E0EF-4ABB-99CC-84775E1E8B5D}" type="datetimeFigureOut">
              <a:rPr lang="es-ES_tradnl"/>
              <a:pPr>
                <a:defRPr/>
              </a:pPr>
              <a:t>21/04/2023</a:t>
            </a:fld>
            <a:endParaRPr lang="es-ES_tradnl"/>
          </a:p>
        </p:txBody>
      </p:sp>
      <p:sp>
        <p:nvSpPr>
          <p:cNvPr id="3" name="4 Marcador de pie de página"/>
          <p:cNvSpPr>
            <a:spLocks noGrp="1"/>
          </p:cNvSpPr>
          <p:nvPr>
            <p:ph type="ftr" sz="quarter" idx="11"/>
          </p:nvPr>
        </p:nvSpPr>
        <p:spPr/>
        <p:txBody>
          <a:bodyPr/>
          <a:lstStyle>
            <a:lvl1pPr>
              <a:defRPr/>
            </a:lvl1pPr>
          </a:lstStyle>
          <a:p>
            <a:pPr>
              <a:defRPr/>
            </a:pPr>
            <a:endParaRPr lang="es-ES_tradnl"/>
          </a:p>
        </p:txBody>
      </p:sp>
      <p:sp>
        <p:nvSpPr>
          <p:cNvPr id="4" name="5 Marcador de número de diapositiva"/>
          <p:cNvSpPr>
            <a:spLocks noGrp="1"/>
          </p:cNvSpPr>
          <p:nvPr>
            <p:ph type="sldNum" sz="quarter" idx="12"/>
          </p:nvPr>
        </p:nvSpPr>
        <p:spPr/>
        <p:txBody>
          <a:bodyPr/>
          <a:lstStyle>
            <a:lvl1pPr>
              <a:defRPr/>
            </a:lvl1pPr>
          </a:lstStyle>
          <a:p>
            <a:pPr>
              <a:defRPr/>
            </a:pPr>
            <a:fld id="{2ED26FAC-0DAF-45A7-9230-177D233694B9}" type="slidenum">
              <a:rPr lang="es-ES_tradnl"/>
              <a:pPr>
                <a:defRPr/>
              </a:pPr>
              <a:t>‹Nº›</a:t>
            </a:fld>
            <a:endParaRPr lang="es-ES_tradnl"/>
          </a:p>
        </p:txBody>
      </p:sp>
    </p:spTree>
  </p:cSld>
  <p:clrMapOvr>
    <a:masterClrMapping/>
  </p:clrMapOvr>
  <p:transition spd="slow" advTm="8000"/>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19" y="227588"/>
            <a:ext cx="3008313" cy="968376"/>
          </a:xfrm>
        </p:spPr>
        <p:txBody>
          <a:bodyPr anchor="b"/>
          <a:lstStyle>
            <a:lvl1pPr algn="l">
              <a:defRPr sz="2000" b="1"/>
            </a:lvl1pPr>
          </a:lstStyle>
          <a:p>
            <a:r>
              <a:rPr lang="es-ES" smtClean="0"/>
              <a:t>Haga clic para modificar el estilo de título del patrón</a:t>
            </a:r>
            <a:endParaRPr lang="es-ES_tradnl"/>
          </a:p>
        </p:txBody>
      </p:sp>
      <p:sp>
        <p:nvSpPr>
          <p:cNvPr id="3" name="2 Marcador de contenido"/>
          <p:cNvSpPr>
            <a:spLocks noGrp="1"/>
          </p:cNvSpPr>
          <p:nvPr>
            <p:ph idx="1"/>
          </p:nvPr>
        </p:nvSpPr>
        <p:spPr>
          <a:xfrm>
            <a:off x="3575050" y="227648"/>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texto"/>
          <p:cNvSpPr>
            <a:spLocks noGrp="1"/>
          </p:cNvSpPr>
          <p:nvPr>
            <p:ph type="body" sz="half" idx="2"/>
          </p:nvPr>
        </p:nvSpPr>
        <p:spPr>
          <a:xfrm>
            <a:off x="457219" y="1195920"/>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7BD2D8B5-9E0A-49FE-9BEF-51A54A9E7E06}" type="datetimeFigureOut">
              <a:rPr lang="es-ES_tradnl"/>
              <a:pPr>
                <a:defRPr/>
              </a:pPr>
              <a:t>21/04/2023</a:t>
            </a:fld>
            <a:endParaRPr lang="es-ES_tradnl"/>
          </a:p>
        </p:txBody>
      </p:sp>
      <p:sp>
        <p:nvSpPr>
          <p:cNvPr id="6" name="4 Marcador de pie de página"/>
          <p:cNvSpPr>
            <a:spLocks noGrp="1"/>
          </p:cNvSpPr>
          <p:nvPr>
            <p:ph type="ftr" sz="quarter" idx="11"/>
          </p:nvPr>
        </p:nvSpPr>
        <p:spPr/>
        <p:txBody>
          <a:bodyPr/>
          <a:lstStyle>
            <a:lvl1pPr>
              <a:defRPr/>
            </a:lvl1pPr>
          </a:lstStyle>
          <a:p>
            <a:pPr>
              <a:defRPr/>
            </a:pPr>
            <a:endParaRPr lang="es-ES_tradnl"/>
          </a:p>
        </p:txBody>
      </p:sp>
      <p:sp>
        <p:nvSpPr>
          <p:cNvPr id="7" name="5 Marcador de número de diapositiva"/>
          <p:cNvSpPr>
            <a:spLocks noGrp="1"/>
          </p:cNvSpPr>
          <p:nvPr>
            <p:ph type="sldNum" sz="quarter" idx="12"/>
          </p:nvPr>
        </p:nvSpPr>
        <p:spPr/>
        <p:txBody>
          <a:bodyPr/>
          <a:lstStyle>
            <a:lvl1pPr>
              <a:defRPr/>
            </a:lvl1pPr>
          </a:lstStyle>
          <a:p>
            <a:pPr>
              <a:defRPr/>
            </a:pPr>
            <a:fld id="{A565EB02-3AFD-4411-A2BB-669678668301}" type="slidenum">
              <a:rPr lang="es-ES_tradnl"/>
              <a:pPr>
                <a:defRPr/>
              </a:pPr>
              <a:t>‹Nº›</a:t>
            </a:fld>
            <a:endParaRPr lang="es-ES_tradnl"/>
          </a:p>
        </p:txBody>
      </p:sp>
    </p:spTree>
  </p:cSld>
  <p:clrMapOvr>
    <a:masterClrMapping/>
  </p:clrMapOvr>
  <p:transition spd="slow" advTm="8000"/>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48"/>
            <a:ext cx="5486400" cy="472283"/>
          </a:xfrm>
        </p:spPr>
        <p:txBody>
          <a:bodyPr anchor="b"/>
          <a:lstStyle>
            <a:lvl1pPr algn="l">
              <a:defRPr sz="2000" b="1"/>
            </a:lvl1pPr>
          </a:lstStyle>
          <a:p>
            <a:r>
              <a:rPr lang="es-ES" smtClean="0"/>
              <a:t>Haga clic para modificar el estilo de título del patrón</a:t>
            </a:r>
            <a:endParaRPr lang="es-ES_tradnl"/>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_tradnl" noProof="0"/>
          </a:p>
        </p:txBody>
      </p:sp>
      <p:sp>
        <p:nvSpPr>
          <p:cNvPr id="4" name="3 Marcador de texto"/>
          <p:cNvSpPr>
            <a:spLocks noGrp="1"/>
          </p:cNvSpPr>
          <p:nvPr>
            <p:ph type="body" sz="half" idx="2"/>
          </p:nvPr>
        </p:nvSpPr>
        <p:spPr>
          <a:xfrm>
            <a:off x="1792288" y="4472886"/>
            <a:ext cx="5486400" cy="6707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0BA83F9-1E28-4267-B22B-156FD3BCB7FC}" type="datetimeFigureOut">
              <a:rPr lang="es-ES_tradnl"/>
              <a:pPr>
                <a:defRPr/>
              </a:pPr>
              <a:t>21/04/2023</a:t>
            </a:fld>
            <a:endParaRPr lang="es-ES_tradnl"/>
          </a:p>
        </p:txBody>
      </p:sp>
      <p:sp>
        <p:nvSpPr>
          <p:cNvPr id="6" name="4 Marcador de pie de página"/>
          <p:cNvSpPr>
            <a:spLocks noGrp="1"/>
          </p:cNvSpPr>
          <p:nvPr>
            <p:ph type="ftr" sz="quarter" idx="11"/>
          </p:nvPr>
        </p:nvSpPr>
        <p:spPr/>
        <p:txBody>
          <a:bodyPr/>
          <a:lstStyle>
            <a:lvl1pPr>
              <a:defRPr/>
            </a:lvl1pPr>
          </a:lstStyle>
          <a:p>
            <a:pPr>
              <a:defRPr/>
            </a:pPr>
            <a:endParaRPr lang="es-ES_tradnl"/>
          </a:p>
        </p:txBody>
      </p:sp>
      <p:sp>
        <p:nvSpPr>
          <p:cNvPr id="7" name="5 Marcador de número de diapositiva"/>
          <p:cNvSpPr>
            <a:spLocks noGrp="1"/>
          </p:cNvSpPr>
          <p:nvPr>
            <p:ph type="sldNum" sz="quarter" idx="12"/>
          </p:nvPr>
        </p:nvSpPr>
        <p:spPr/>
        <p:txBody>
          <a:bodyPr/>
          <a:lstStyle>
            <a:lvl1pPr>
              <a:defRPr/>
            </a:lvl1pPr>
          </a:lstStyle>
          <a:p>
            <a:pPr>
              <a:defRPr/>
            </a:pPr>
            <a:fld id="{D087F996-D17A-414C-B9D4-4F48AE4C967F}" type="slidenum">
              <a:rPr lang="es-ES_tradnl"/>
              <a:pPr>
                <a:defRPr/>
              </a:pPr>
              <a:t>‹Nº›</a:t>
            </a:fld>
            <a:endParaRPr lang="es-ES_tradnl"/>
          </a:p>
        </p:txBody>
      </p:sp>
    </p:spTree>
  </p:cSld>
  <p:clrMapOvr>
    <a:masterClrMapping/>
  </p:clrMapOvr>
  <p:transition spd="slow" advTm="8000"/>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lvl1pPr>
              <a:defRPr/>
            </a:lvl1pPr>
          </a:lstStyle>
          <a:p>
            <a:pPr>
              <a:defRPr/>
            </a:pPr>
            <a:fld id="{8D0E8BE0-666E-4288-ACD1-1073D0442808}" type="datetimeFigureOut">
              <a:rPr lang="es-ES_tradnl"/>
              <a:pPr>
                <a:defRPr/>
              </a:pPr>
              <a:t>21/04/2023</a:t>
            </a:fld>
            <a:endParaRPr lang="es-ES_tradnl"/>
          </a:p>
        </p:txBody>
      </p:sp>
      <p:sp>
        <p:nvSpPr>
          <p:cNvPr id="5" name="4 Marcador de pie de página"/>
          <p:cNvSpPr>
            <a:spLocks noGrp="1"/>
          </p:cNvSpPr>
          <p:nvPr>
            <p:ph type="ftr" sz="quarter" idx="11"/>
          </p:nvPr>
        </p:nvSpPr>
        <p:spPr/>
        <p:txBody>
          <a:bodyPr/>
          <a:lstStyle>
            <a:lvl1pPr>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a:defRPr/>
            </a:lvl1pPr>
          </a:lstStyle>
          <a:p>
            <a:pPr>
              <a:defRPr/>
            </a:pPr>
            <a:fld id="{FEAB69FE-AFF9-4BC7-96DA-9BC325BF5F51}" type="slidenum">
              <a:rPr lang="es-ES_tradnl"/>
              <a:pPr>
                <a:defRPr/>
              </a:pPr>
              <a:t>‹Nº›</a:t>
            </a:fld>
            <a:endParaRPr lang="es-ES_tradnl"/>
          </a:p>
        </p:txBody>
      </p:sp>
    </p:spTree>
  </p:cSld>
  <p:clrMapOvr>
    <a:masterClrMapping/>
  </p:clrMapOvr>
  <p:transition spd="slow" advTm="8000"/>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914"/>
            <a:ext cx="2057400" cy="4876271"/>
          </a:xfrm>
        </p:spPr>
        <p:txBody>
          <a:bodyPr vert="eaVert"/>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a:xfrm>
            <a:off x="457200" y="228914"/>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lvl1pPr>
              <a:defRPr/>
            </a:lvl1pPr>
          </a:lstStyle>
          <a:p>
            <a:pPr>
              <a:defRPr/>
            </a:pPr>
            <a:fld id="{B497D50F-01FA-4C48-A2F6-74EAEA2F595A}" type="datetimeFigureOut">
              <a:rPr lang="es-ES_tradnl"/>
              <a:pPr>
                <a:defRPr/>
              </a:pPr>
              <a:t>21/04/2023</a:t>
            </a:fld>
            <a:endParaRPr lang="es-ES_tradnl"/>
          </a:p>
        </p:txBody>
      </p:sp>
      <p:sp>
        <p:nvSpPr>
          <p:cNvPr id="5" name="4 Marcador de pie de página"/>
          <p:cNvSpPr>
            <a:spLocks noGrp="1"/>
          </p:cNvSpPr>
          <p:nvPr>
            <p:ph type="ftr" sz="quarter" idx="11"/>
          </p:nvPr>
        </p:nvSpPr>
        <p:spPr/>
        <p:txBody>
          <a:bodyPr/>
          <a:lstStyle>
            <a:lvl1pPr>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a:defRPr/>
            </a:lvl1pPr>
          </a:lstStyle>
          <a:p>
            <a:pPr>
              <a:defRPr/>
            </a:pPr>
            <a:fld id="{CC08A558-63F4-4587-AC9E-5BD5CB5DFF80}" type="slidenum">
              <a:rPr lang="es-ES_tradnl"/>
              <a:pPr>
                <a:defRPr/>
              </a:pPr>
              <a:t>‹Nº›</a:t>
            </a:fld>
            <a:endParaRPr lang="es-ES_tradnl"/>
          </a:p>
        </p:txBody>
      </p:sp>
    </p:spTree>
  </p:cSld>
  <p:clrMapOvr>
    <a:masterClrMapping/>
  </p:clrMapOvr>
  <p:transition spd="slow" advTm="8000"/>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460"/>
            <a:ext cx="7772400" cy="1225021"/>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pPr>
              <a:defRPr/>
            </a:pPr>
            <a:fld id="{F80124B1-C334-4432-AB9B-4A4E63125677}" type="datetimeFigureOut">
              <a:rPr lang="es-ES_tradnl"/>
              <a:pPr>
                <a:defRPr/>
              </a:pPr>
              <a:t>21/04/2023</a:t>
            </a:fld>
            <a:endParaRPr lang="es-ES_tradnl"/>
          </a:p>
        </p:txBody>
      </p:sp>
      <p:sp>
        <p:nvSpPr>
          <p:cNvPr id="5" name="4 Marcador de pie de página"/>
          <p:cNvSpPr>
            <a:spLocks noGrp="1"/>
          </p:cNvSpPr>
          <p:nvPr>
            <p:ph type="ftr" sz="quarter" idx="11"/>
          </p:nvPr>
        </p:nvSpPr>
        <p:spPr/>
        <p:txBody>
          <a:bodyPr/>
          <a:lstStyle>
            <a:lvl1pPr>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a:defRPr/>
            </a:lvl1pPr>
          </a:lstStyle>
          <a:p>
            <a:pPr>
              <a:defRPr/>
            </a:pPr>
            <a:fld id="{2C2B9AA5-2F35-49CD-9EFE-86740E840990}" type="slidenum">
              <a:rPr lang="es-ES_tradnl"/>
              <a:pPr>
                <a:defRPr/>
              </a:pPr>
              <a:t>‹Nº›</a:t>
            </a:fld>
            <a:endParaRPr lang="es-ES_tradnl"/>
          </a:p>
        </p:txBody>
      </p:sp>
    </p:spTree>
  </p:cSld>
  <p:clrMapOvr>
    <a:masterClrMapping/>
  </p:clrMapOvr>
  <p:transition spd="slow" advTm="8000"/>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lvl1pPr>
              <a:defRPr/>
            </a:lvl1pPr>
          </a:lstStyle>
          <a:p>
            <a:pPr>
              <a:defRPr/>
            </a:pPr>
            <a:fld id="{DF74ACC0-A995-44C7-9DEA-FD1DD8285811}" type="datetimeFigureOut">
              <a:rPr lang="es-ES_tradnl"/>
              <a:pPr>
                <a:defRPr/>
              </a:pPr>
              <a:t>21/04/2023</a:t>
            </a:fld>
            <a:endParaRPr lang="es-ES_tradnl"/>
          </a:p>
        </p:txBody>
      </p:sp>
      <p:sp>
        <p:nvSpPr>
          <p:cNvPr id="5" name="4 Marcador de pie de página"/>
          <p:cNvSpPr>
            <a:spLocks noGrp="1"/>
          </p:cNvSpPr>
          <p:nvPr>
            <p:ph type="ftr" sz="quarter" idx="11"/>
          </p:nvPr>
        </p:nvSpPr>
        <p:spPr/>
        <p:txBody>
          <a:bodyPr/>
          <a:lstStyle>
            <a:lvl1pPr>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a:defRPr/>
            </a:lvl1pPr>
          </a:lstStyle>
          <a:p>
            <a:pPr>
              <a:defRPr/>
            </a:pPr>
            <a:fld id="{AAC6757D-D5B2-4F75-BF32-C251EB800B91}" type="slidenum">
              <a:rPr lang="es-ES_tradnl"/>
              <a:pPr>
                <a:defRPr/>
              </a:pPr>
              <a:t>‹Nº›</a:t>
            </a:fld>
            <a:endParaRPr lang="es-ES_tradnl"/>
          </a:p>
        </p:txBody>
      </p:sp>
    </p:spTree>
  </p:cSld>
  <p:clrMapOvr>
    <a:masterClrMapping/>
  </p:clrMapOvr>
  <p:transition spd="slow" advTm="8000"/>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64"/>
            <a:ext cx="7772400" cy="1135063"/>
          </a:xfrm>
        </p:spPr>
        <p:txBody>
          <a:bodyPr anchor="t"/>
          <a:lstStyle>
            <a:lvl1pPr algn="l">
              <a:defRPr sz="4000" b="1" cap="all"/>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E849FD0B-2B0F-4929-B2FB-679AE31F1432}" type="datetimeFigureOut">
              <a:rPr lang="es-ES_tradnl"/>
              <a:pPr>
                <a:defRPr/>
              </a:pPr>
              <a:t>21/04/2023</a:t>
            </a:fld>
            <a:endParaRPr lang="es-ES_tradnl"/>
          </a:p>
        </p:txBody>
      </p:sp>
      <p:sp>
        <p:nvSpPr>
          <p:cNvPr id="5" name="4 Marcador de pie de página"/>
          <p:cNvSpPr>
            <a:spLocks noGrp="1"/>
          </p:cNvSpPr>
          <p:nvPr>
            <p:ph type="ftr" sz="quarter" idx="11"/>
          </p:nvPr>
        </p:nvSpPr>
        <p:spPr/>
        <p:txBody>
          <a:bodyPr/>
          <a:lstStyle>
            <a:lvl1pPr>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a:defRPr/>
            </a:lvl1pPr>
          </a:lstStyle>
          <a:p>
            <a:pPr>
              <a:defRPr/>
            </a:pPr>
            <a:fld id="{3866B3DF-4FE4-47C2-9A77-80390AB7BF66}" type="slidenum">
              <a:rPr lang="es-ES_tradnl"/>
              <a:pPr>
                <a:defRPr/>
              </a:pPr>
              <a:t>‹Nº›</a:t>
            </a:fld>
            <a:endParaRPr lang="es-ES_tradnl"/>
          </a:p>
        </p:txBody>
      </p:sp>
    </p:spTree>
  </p:cSld>
  <p:clrMapOvr>
    <a:masterClrMapping/>
  </p:clrMapOvr>
  <p:transition spd="slow" advTm="8000"/>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sz="half" idx="1"/>
          </p:nvPr>
        </p:nvSpPr>
        <p:spPr>
          <a:xfrm>
            <a:off x="457200" y="1333505"/>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half" idx="2"/>
          </p:nvPr>
        </p:nvSpPr>
        <p:spPr>
          <a:xfrm>
            <a:off x="4648200" y="1333505"/>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3 Marcador de fecha"/>
          <p:cNvSpPr>
            <a:spLocks noGrp="1"/>
          </p:cNvSpPr>
          <p:nvPr>
            <p:ph type="dt" sz="half" idx="10"/>
          </p:nvPr>
        </p:nvSpPr>
        <p:spPr/>
        <p:txBody>
          <a:bodyPr/>
          <a:lstStyle>
            <a:lvl1pPr>
              <a:defRPr/>
            </a:lvl1pPr>
          </a:lstStyle>
          <a:p>
            <a:pPr>
              <a:defRPr/>
            </a:pPr>
            <a:fld id="{02EF82E6-951D-4B35-BA22-6122C3E8A648}" type="datetimeFigureOut">
              <a:rPr lang="es-ES_tradnl"/>
              <a:pPr>
                <a:defRPr/>
              </a:pPr>
              <a:t>21/04/2023</a:t>
            </a:fld>
            <a:endParaRPr lang="es-ES_tradnl"/>
          </a:p>
        </p:txBody>
      </p:sp>
      <p:sp>
        <p:nvSpPr>
          <p:cNvPr id="6" name="4 Marcador de pie de página"/>
          <p:cNvSpPr>
            <a:spLocks noGrp="1"/>
          </p:cNvSpPr>
          <p:nvPr>
            <p:ph type="ftr" sz="quarter" idx="11"/>
          </p:nvPr>
        </p:nvSpPr>
        <p:spPr/>
        <p:txBody>
          <a:bodyPr/>
          <a:lstStyle>
            <a:lvl1pPr>
              <a:defRPr/>
            </a:lvl1pPr>
          </a:lstStyle>
          <a:p>
            <a:pPr>
              <a:defRPr/>
            </a:pPr>
            <a:endParaRPr lang="es-ES_tradnl"/>
          </a:p>
        </p:txBody>
      </p:sp>
      <p:sp>
        <p:nvSpPr>
          <p:cNvPr id="7" name="5 Marcador de número de diapositiva"/>
          <p:cNvSpPr>
            <a:spLocks noGrp="1"/>
          </p:cNvSpPr>
          <p:nvPr>
            <p:ph type="sldNum" sz="quarter" idx="12"/>
          </p:nvPr>
        </p:nvSpPr>
        <p:spPr/>
        <p:txBody>
          <a:bodyPr/>
          <a:lstStyle>
            <a:lvl1pPr>
              <a:defRPr/>
            </a:lvl1pPr>
          </a:lstStyle>
          <a:p>
            <a:pPr>
              <a:defRPr/>
            </a:pPr>
            <a:fld id="{2844FF53-6B7A-4F54-9C87-2FC8114F2216}" type="slidenum">
              <a:rPr lang="es-ES_tradnl"/>
              <a:pPr>
                <a:defRPr/>
              </a:pPr>
              <a:t>‹Nº›</a:t>
            </a:fld>
            <a:endParaRPr lang="es-ES_tradnl"/>
          </a:p>
        </p:txBody>
      </p:sp>
    </p:spTree>
  </p:cSld>
  <p:clrMapOvr>
    <a:masterClrMapping/>
  </p:clrMapOvr>
  <p:transition spd="slow" advTm="8000"/>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279264"/>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texto"/>
          <p:cNvSpPr>
            <a:spLocks noGrp="1"/>
          </p:cNvSpPr>
          <p:nvPr>
            <p:ph type="body" sz="quarter" idx="3"/>
          </p:nvPr>
        </p:nvSpPr>
        <p:spPr>
          <a:xfrm>
            <a:off x="4645062" y="1279264"/>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62"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7" name="3 Marcador de fecha"/>
          <p:cNvSpPr>
            <a:spLocks noGrp="1"/>
          </p:cNvSpPr>
          <p:nvPr>
            <p:ph type="dt" sz="half" idx="10"/>
          </p:nvPr>
        </p:nvSpPr>
        <p:spPr/>
        <p:txBody>
          <a:bodyPr/>
          <a:lstStyle>
            <a:lvl1pPr>
              <a:defRPr/>
            </a:lvl1pPr>
          </a:lstStyle>
          <a:p>
            <a:pPr>
              <a:defRPr/>
            </a:pPr>
            <a:fld id="{0AF32342-414F-4AA8-96C4-5072CF14B241}" type="datetimeFigureOut">
              <a:rPr lang="es-ES_tradnl"/>
              <a:pPr>
                <a:defRPr/>
              </a:pPr>
              <a:t>21/04/2023</a:t>
            </a:fld>
            <a:endParaRPr lang="es-ES_tradnl"/>
          </a:p>
        </p:txBody>
      </p:sp>
      <p:sp>
        <p:nvSpPr>
          <p:cNvPr id="8" name="4 Marcador de pie de página"/>
          <p:cNvSpPr>
            <a:spLocks noGrp="1"/>
          </p:cNvSpPr>
          <p:nvPr>
            <p:ph type="ftr" sz="quarter" idx="11"/>
          </p:nvPr>
        </p:nvSpPr>
        <p:spPr/>
        <p:txBody>
          <a:bodyPr/>
          <a:lstStyle>
            <a:lvl1pPr>
              <a:defRPr/>
            </a:lvl1pPr>
          </a:lstStyle>
          <a:p>
            <a:pPr>
              <a:defRPr/>
            </a:pPr>
            <a:endParaRPr lang="es-ES_tradnl"/>
          </a:p>
        </p:txBody>
      </p:sp>
      <p:sp>
        <p:nvSpPr>
          <p:cNvPr id="9" name="5 Marcador de número de diapositiva"/>
          <p:cNvSpPr>
            <a:spLocks noGrp="1"/>
          </p:cNvSpPr>
          <p:nvPr>
            <p:ph type="sldNum" sz="quarter" idx="12"/>
          </p:nvPr>
        </p:nvSpPr>
        <p:spPr/>
        <p:txBody>
          <a:bodyPr/>
          <a:lstStyle>
            <a:lvl1pPr>
              <a:defRPr/>
            </a:lvl1pPr>
          </a:lstStyle>
          <a:p>
            <a:pPr>
              <a:defRPr/>
            </a:pPr>
            <a:fld id="{ADDCA4EA-6474-4699-A799-BDC07DDA86CB}" type="slidenum">
              <a:rPr lang="es-ES_tradnl"/>
              <a:pPr>
                <a:defRPr/>
              </a:pPr>
              <a:t>‹Nº›</a:t>
            </a:fld>
            <a:endParaRPr lang="es-ES_tradnl"/>
          </a:p>
        </p:txBody>
      </p:sp>
    </p:spTree>
  </p:cSld>
  <p:clrMapOvr>
    <a:masterClrMapping/>
  </p:clrMapOvr>
  <p:transition spd="slow" advTm="8000"/>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3 Marcador de fecha"/>
          <p:cNvSpPr>
            <a:spLocks noGrp="1"/>
          </p:cNvSpPr>
          <p:nvPr>
            <p:ph type="dt" sz="half" idx="10"/>
          </p:nvPr>
        </p:nvSpPr>
        <p:spPr/>
        <p:txBody>
          <a:bodyPr/>
          <a:lstStyle>
            <a:lvl1pPr>
              <a:defRPr/>
            </a:lvl1pPr>
          </a:lstStyle>
          <a:p>
            <a:pPr>
              <a:defRPr/>
            </a:pPr>
            <a:fld id="{C0FDE6ED-C2D4-47F1-BB60-43C87F741BB7}" type="datetimeFigureOut">
              <a:rPr lang="es-ES_tradnl"/>
              <a:pPr>
                <a:defRPr/>
              </a:pPr>
              <a:t>21/04/2023</a:t>
            </a:fld>
            <a:endParaRPr lang="es-ES_tradnl"/>
          </a:p>
        </p:txBody>
      </p:sp>
      <p:sp>
        <p:nvSpPr>
          <p:cNvPr id="4" name="4 Marcador de pie de página"/>
          <p:cNvSpPr>
            <a:spLocks noGrp="1"/>
          </p:cNvSpPr>
          <p:nvPr>
            <p:ph type="ftr" sz="quarter" idx="11"/>
          </p:nvPr>
        </p:nvSpPr>
        <p:spPr/>
        <p:txBody>
          <a:bodyPr/>
          <a:lstStyle>
            <a:lvl1pPr>
              <a:defRPr/>
            </a:lvl1pPr>
          </a:lstStyle>
          <a:p>
            <a:pPr>
              <a:defRPr/>
            </a:pPr>
            <a:endParaRPr lang="es-ES_tradnl"/>
          </a:p>
        </p:txBody>
      </p:sp>
      <p:sp>
        <p:nvSpPr>
          <p:cNvPr id="5" name="5 Marcador de número de diapositiva"/>
          <p:cNvSpPr>
            <a:spLocks noGrp="1"/>
          </p:cNvSpPr>
          <p:nvPr>
            <p:ph type="sldNum" sz="quarter" idx="12"/>
          </p:nvPr>
        </p:nvSpPr>
        <p:spPr/>
        <p:txBody>
          <a:bodyPr/>
          <a:lstStyle>
            <a:lvl1pPr>
              <a:defRPr/>
            </a:lvl1pPr>
          </a:lstStyle>
          <a:p>
            <a:pPr>
              <a:defRPr/>
            </a:pPr>
            <a:fld id="{D4CF5B37-5CCD-4B25-AD96-EBBE9F4532FA}" type="slidenum">
              <a:rPr lang="es-ES_tradnl"/>
              <a:pPr>
                <a:defRPr/>
              </a:pPr>
              <a:t>‹Nº›</a:t>
            </a:fld>
            <a:endParaRPr lang="es-ES_tradnl"/>
          </a:p>
        </p:txBody>
      </p:sp>
    </p:spTree>
  </p:cSld>
  <p:clrMapOvr>
    <a:masterClrMapping/>
  </p:clrMapOvr>
  <p:transition spd="slow" advTm="8000"/>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064AD9CF-FF5A-474B-92F6-69DCE6F5B24A}" type="datetimeFigureOut">
              <a:rPr lang="es-ES_tradnl"/>
              <a:pPr>
                <a:defRPr/>
              </a:pPr>
              <a:t>21/04/2023</a:t>
            </a:fld>
            <a:endParaRPr lang="es-ES_tradnl"/>
          </a:p>
        </p:txBody>
      </p:sp>
      <p:sp>
        <p:nvSpPr>
          <p:cNvPr id="3" name="4 Marcador de pie de página"/>
          <p:cNvSpPr>
            <a:spLocks noGrp="1"/>
          </p:cNvSpPr>
          <p:nvPr>
            <p:ph type="ftr" sz="quarter" idx="11"/>
          </p:nvPr>
        </p:nvSpPr>
        <p:spPr/>
        <p:txBody>
          <a:bodyPr/>
          <a:lstStyle>
            <a:lvl1pPr>
              <a:defRPr/>
            </a:lvl1pPr>
          </a:lstStyle>
          <a:p>
            <a:pPr>
              <a:defRPr/>
            </a:pPr>
            <a:endParaRPr lang="es-ES_tradnl"/>
          </a:p>
        </p:txBody>
      </p:sp>
      <p:sp>
        <p:nvSpPr>
          <p:cNvPr id="4" name="5 Marcador de número de diapositiva"/>
          <p:cNvSpPr>
            <a:spLocks noGrp="1"/>
          </p:cNvSpPr>
          <p:nvPr>
            <p:ph type="sldNum" sz="quarter" idx="12"/>
          </p:nvPr>
        </p:nvSpPr>
        <p:spPr/>
        <p:txBody>
          <a:bodyPr/>
          <a:lstStyle>
            <a:lvl1pPr>
              <a:defRPr/>
            </a:lvl1pPr>
          </a:lstStyle>
          <a:p>
            <a:pPr>
              <a:defRPr/>
            </a:pPr>
            <a:fld id="{798175D2-85FB-4DBF-85BB-B77078BE7DE2}" type="slidenum">
              <a:rPr lang="es-ES_tradnl"/>
              <a:pPr>
                <a:defRPr/>
              </a:pPr>
              <a:t>‹Nº›</a:t>
            </a:fld>
            <a:endParaRPr lang="es-ES_tradnl"/>
          </a:p>
        </p:txBody>
      </p:sp>
    </p:spTree>
  </p:cSld>
  <p:clrMapOvr>
    <a:masterClrMapping/>
  </p:clrMapOvr>
  <p:transition spd="slow" advTm="8000"/>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19" y="227588"/>
            <a:ext cx="3008313" cy="968376"/>
          </a:xfrm>
        </p:spPr>
        <p:txBody>
          <a:bodyPr anchor="b"/>
          <a:lstStyle>
            <a:lvl1pPr algn="l">
              <a:defRPr sz="2000" b="1"/>
            </a:lvl1pPr>
          </a:lstStyle>
          <a:p>
            <a:r>
              <a:rPr lang="es-ES" smtClean="0"/>
              <a:t>Haga clic para modificar el estilo de título del patrón</a:t>
            </a:r>
            <a:endParaRPr lang="es-ES_tradnl"/>
          </a:p>
        </p:txBody>
      </p:sp>
      <p:sp>
        <p:nvSpPr>
          <p:cNvPr id="3" name="2 Marcador de contenido"/>
          <p:cNvSpPr>
            <a:spLocks noGrp="1"/>
          </p:cNvSpPr>
          <p:nvPr>
            <p:ph idx="1"/>
          </p:nvPr>
        </p:nvSpPr>
        <p:spPr>
          <a:xfrm>
            <a:off x="3575050" y="227648"/>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texto"/>
          <p:cNvSpPr>
            <a:spLocks noGrp="1"/>
          </p:cNvSpPr>
          <p:nvPr>
            <p:ph type="body" sz="half" idx="2"/>
          </p:nvPr>
        </p:nvSpPr>
        <p:spPr>
          <a:xfrm>
            <a:off x="457219" y="1195920"/>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6065503B-C8A8-4DEB-B5F6-5EBD56383CFB}" type="datetimeFigureOut">
              <a:rPr lang="es-ES_tradnl"/>
              <a:pPr>
                <a:defRPr/>
              </a:pPr>
              <a:t>21/04/2023</a:t>
            </a:fld>
            <a:endParaRPr lang="es-ES_tradnl"/>
          </a:p>
        </p:txBody>
      </p:sp>
      <p:sp>
        <p:nvSpPr>
          <p:cNvPr id="6" name="4 Marcador de pie de página"/>
          <p:cNvSpPr>
            <a:spLocks noGrp="1"/>
          </p:cNvSpPr>
          <p:nvPr>
            <p:ph type="ftr" sz="quarter" idx="11"/>
          </p:nvPr>
        </p:nvSpPr>
        <p:spPr/>
        <p:txBody>
          <a:bodyPr/>
          <a:lstStyle>
            <a:lvl1pPr>
              <a:defRPr/>
            </a:lvl1pPr>
          </a:lstStyle>
          <a:p>
            <a:pPr>
              <a:defRPr/>
            </a:pPr>
            <a:endParaRPr lang="es-ES_tradnl"/>
          </a:p>
        </p:txBody>
      </p:sp>
      <p:sp>
        <p:nvSpPr>
          <p:cNvPr id="7" name="5 Marcador de número de diapositiva"/>
          <p:cNvSpPr>
            <a:spLocks noGrp="1"/>
          </p:cNvSpPr>
          <p:nvPr>
            <p:ph type="sldNum" sz="quarter" idx="12"/>
          </p:nvPr>
        </p:nvSpPr>
        <p:spPr/>
        <p:txBody>
          <a:bodyPr/>
          <a:lstStyle>
            <a:lvl1pPr>
              <a:defRPr/>
            </a:lvl1pPr>
          </a:lstStyle>
          <a:p>
            <a:pPr>
              <a:defRPr/>
            </a:pPr>
            <a:fld id="{9105EA8D-4079-44EF-8471-61C4901ACCC1}" type="slidenum">
              <a:rPr lang="es-ES_tradnl"/>
              <a:pPr>
                <a:defRPr/>
              </a:pPr>
              <a:t>‹Nº›</a:t>
            </a:fld>
            <a:endParaRPr lang="es-ES_tradnl"/>
          </a:p>
        </p:txBody>
      </p:sp>
    </p:spTree>
  </p:cSld>
  <p:clrMapOvr>
    <a:masterClrMapping/>
  </p:clrMapOvr>
  <p:transition spd="slow" advTm="8000"/>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48"/>
            <a:ext cx="5486400" cy="472283"/>
          </a:xfrm>
        </p:spPr>
        <p:txBody>
          <a:bodyPr anchor="b"/>
          <a:lstStyle>
            <a:lvl1pPr algn="l">
              <a:defRPr sz="2000" b="1"/>
            </a:lvl1pPr>
          </a:lstStyle>
          <a:p>
            <a:r>
              <a:rPr lang="es-ES" smtClean="0"/>
              <a:t>Haga clic para modificar el estilo de título del patrón</a:t>
            </a:r>
            <a:endParaRPr lang="es-ES_tradnl"/>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_tradnl" noProof="0"/>
          </a:p>
        </p:txBody>
      </p:sp>
      <p:sp>
        <p:nvSpPr>
          <p:cNvPr id="4" name="3 Marcador de texto"/>
          <p:cNvSpPr>
            <a:spLocks noGrp="1"/>
          </p:cNvSpPr>
          <p:nvPr>
            <p:ph type="body" sz="half" idx="2"/>
          </p:nvPr>
        </p:nvSpPr>
        <p:spPr>
          <a:xfrm>
            <a:off x="1792288" y="4472886"/>
            <a:ext cx="5486400" cy="6707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DCFB392A-7AC7-49B6-8605-C2FCA33E9154}" type="datetimeFigureOut">
              <a:rPr lang="es-ES_tradnl"/>
              <a:pPr>
                <a:defRPr/>
              </a:pPr>
              <a:t>21/04/2023</a:t>
            </a:fld>
            <a:endParaRPr lang="es-ES_tradnl"/>
          </a:p>
        </p:txBody>
      </p:sp>
      <p:sp>
        <p:nvSpPr>
          <p:cNvPr id="6" name="4 Marcador de pie de página"/>
          <p:cNvSpPr>
            <a:spLocks noGrp="1"/>
          </p:cNvSpPr>
          <p:nvPr>
            <p:ph type="ftr" sz="quarter" idx="11"/>
          </p:nvPr>
        </p:nvSpPr>
        <p:spPr/>
        <p:txBody>
          <a:bodyPr/>
          <a:lstStyle>
            <a:lvl1pPr>
              <a:defRPr/>
            </a:lvl1pPr>
          </a:lstStyle>
          <a:p>
            <a:pPr>
              <a:defRPr/>
            </a:pPr>
            <a:endParaRPr lang="es-ES_tradnl"/>
          </a:p>
        </p:txBody>
      </p:sp>
      <p:sp>
        <p:nvSpPr>
          <p:cNvPr id="7" name="5 Marcador de número de diapositiva"/>
          <p:cNvSpPr>
            <a:spLocks noGrp="1"/>
          </p:cNvSpPr>
          <p:nvPr>
            <p:ph type="sldNum" sz="quarter" idx="12"/>
          </p:nvPr>
        </p:nvSpPr>
        <p:spPr/>
        <p:txBody>
          <a:bodyPr/>
          <a:lstStyle>
            <a:lvl1pPr>
              <a:defRPr/>
            </a:lvl1pPr>
          </a:lstStyle>
          <a:p>
            <a:pPr>
              <a:defRPr/>
            </a:pPr>
            <a:fld id="{0FBD0281-CD48-46A5-9A3C-DE5AA149A530}" type="slidenum">
              <a:rPr lang="es-ES_tradnl"/>
              <a:pPr>
                <a:defRPr/>
              </a:pPr>
              <a:t>‹Nº›</a:t>
            </a:fld>
            <a:endParaRPr lang="es-ES_tradnl"/>
          </a:p>
        </p:txBody>
      </p:sp>
    </p:spTree>
  </p:cSld>
  <p:clrMapOvr>
    <a:masterClrMapping/>
  </p:clrMapOvr>
  <p:transition spd="slow" advTm="8000"/>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lvl1pPr>
              <a:defRPr/>
            </a:lvl1pPr>
          </a:lstStyle>
          <a:p>
            <a:pPr>
              <a:defRPr/>
            </a:pPr>
            <a:fld id="{CF1BFDA0-4C78-424C-9AA1-B7DCE0658AE2}" type="datetimeFigureOut">
              <a:rPr lang="es-ES_tradnl"/>
              <a:pPr>
                <a:defRPr/>
              </a:pPr>
              <a:t>21/04/2023</a:t>
            </a:fld>
            <a:endParaRPr lang="es-ES_tradnl"/>
          </a:p>
        </p:txBody>
      </p:sp>
      <p:sp>
        <p:nvSpPr>
          <p:cNvPr id="5" name="4 Marcador de pie de página"/>
          <p:cNvSpPr>
            <a:spLocks noGrp="1"/>
          </p:cNvSpPr>
          <p:nvPr>
            <p:ph type="ftr" sz="quarter" idx="11"/>
          </p:nvPr>
        </p:nvSpPr>
        <p:spPr/>
        <p:txBody>
          <a:bodyPr/>
          <a:lstStyle>
            <a:lvl1pPr>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a:defRPr/>
            </a:lvl1pPr>
          </a:lstStyle>
          <a:p>
            <a:pPr>
              <a:defRPr/>
            </a:pPr>
            <a:fld id="{442EC73E-41C7-435A-8067-150801C4037C}" type="slidenum">
              <a:rPr lang="es-ES_tradnl"/>
              <a:pPr>
                <a:defRPr/>
              </a:pPr>
              <a:t>‹Nº›</a:t>
            </a:fld>
            <a:endParaRPr lang="es-ES_tradnl"/>
          </a:p>
        </p:txBody>
      </p:sp>
    </p:spTree>
  </p:cSld>
  <p:clrMapOvr>
    <a:masterClrMapping/>
  </p:clrMapOvr>
  <p:transition spd="slow" advTm="8000"/>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914"/>
            <a:ext cx="2057400" cy="4876271"/>
          </a:xfrm>
        </p:spPr>
        <p:txBody>
          <a:bodyPr vert="eaVert"/>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a:xfrm>
            <a:off x="457200" y="228914"/>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lvl1pPr>
              <a:defRPr/>
            </a:lvl1pPr>
          </a:lstStyle>
          <a:p>
            <a:pPr>
              <a:defRPr/>
            </a:pPr>
            <a:fld id="{A4A51E44-4F05-4282-BBA5-D8B07C8AC8A5}" type="datetimeFigureOut">
              <a:rPr lang="es-ES_tradnl"/>
              <a:pPr>
                <a:defRPr/>
              </a:pPr>
              <a:t>21/04/2023</a:t>
            </a:fld>
            <a:endParaRPr lang="es-ES_tradnl"/>
          </a:p>
        </p:txBody>
      </p:sp>
      <p:sp>
        <p:nvSpPr>
          <p:cNvPr id="5" name="4 Marcador de pie de página"/>
          <p:cNvSpPr>
            <a:spLocks noGrp="1"/>
          </p:cNvSpPr>
          <p:nvPr>
            <p:ph type="ftr" sz="quarter" idx="11"/>
          </p:nvPr>
        </p:nvSpPr>
        <p:spPr/>
        <p:txBody>
          <a:bodyPr/>
          <a:lstStyle>
            <a:lvl1pPr>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a:defRPr/>
            </a:lvl1pPr>
          </a:lstStyle>
          <a:p>
            <a:pPr>
              <a:defRPr/>
            </a:pPr>
            <a:fld id="{6860C1EA-5EA5-4ECE-9AB8-52C0FE6B756F}" type="slidenum">
              <a:rPr lang="es-ES_tradnl"/>
              <a:pPr>
                <a:defRPr/>
              </a:pPr>
              <a:t>‹Nº›</a:t>
            </a:fld>
            <a:endParaRPr lang="es-ES_tradnl"/>
          </a:p>
        </p:txBody>
      </p:sp>
    </p:spTree>
  </p:cSld>
  <p:clrMapOvr>
    <a:masterClrMapping/>
  </p:clrMapOvr>
  <p:transition spd="slow" advTm="8000"/>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401"/>
            <a:ext cx="7772400" cy="1225021"/>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pPr>
              <a:defRPr/>
            </a:pPr>
            <a:fld id="{66D152A7-2043-4DD5-84E9-B9E900FE4ECB}" type="datetimeFigureOut">
              <a:rPr lang="es-ES_tradnl"/>
              <a:pPr>
                <a:defRPr/>
              </a:pPr>
              <a:t>21/04/2023</a:t>
            </a:fld>
            <a:endParaRPr lang="es-ES_tradnl"/>
          </a:p>
        </p:txBody>
      </p:sp>
      <p:sp>
        <p:nvSpPr>
          <p:cNvPr id="5" name="4 Marcador de pie de página"/>
          <p:cNvSpPr>
            <a:spLocks noGrp="1"/>
          </p:cNvSpPr>
          <p:nvPr>
            <p:ph type="ftr" sz="quarter" idx="11"/>
          </p:nvPr>
        </p:nvSpPr>
        <p:spPr/>
        <p:txBody>
          <a:bodyPr/>
          <a:lstStyle>
            <a:lvl1pPr>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a:defRPr/>
            </a:lvl1pPr>
          </a:lstStyle>
          <a:p>
            <a:pPr>
              <a:defRPr/>
            </a:pPr>
            <a:fld id="{F2CA6498-4B9D-4E89-BD22-24A078635E00}" type="slidenum">
              <a:rPr lang="es-ES_tradnl"/>
              <a:pPr>
                <a:defRPr/>
              </a:pPr>
              <a:t>‹Nº›</a:t>
            </a:fld>
            <a:endParaRPr lang="es-ES_tradnl"/>
          </a:p>
        </p:txBody>
      </p:sp>
    </p:spTree>
  </p:cSld>
  <p:clrMapOvr>
    <a:masterClrMapping/>
  </p:clrMapOvr>
  <p:transition spd="slow" advTm="8000"/>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lvl1pPr>
              <a:defRPr/>
            </a:lvl1pPr>
          </a:lstStyle>
          <a:p>
            <a:pPr>
              <a:defRPr/>
            </a:pPr>
            <a:fld id="{406DB69C-4E00-4394-B192-9ABD555E260E}" type="datetimeFigureOut">
              <a:rPr lang="es-ES_tradnl"/>
              <a:pPr>
                <a:defRPr/>
              </a:pPr>
              <a:t>21/04/2023</a:t>
            </a:fld>
            <a:endParaRPr lang="es-ES_tradnl"/>
          </a:p>
        </p:txBody>
      </p:sp>
      <p:sp>
        <p:nvSpPr>
          <p:cNvPr id="5" name="4 Marcador de pie de página"/>
          <p:cNvSpPr>
            <a:spLocks noGrp="1"/>
          </p:cNvSpPr>
          <p:nvPr>
            <p:ph type="ftr" sz="quarter" idx="11"/>
          </p:nvPr>
        </p:nvSpPr>
        <p:spPr/>
        <p:txBody>
          <a:bodyPr/>
          <a:lstStyle>
            <a:lvl1pPr>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a:defRPr/>
            </a:lvl1pPr>
          </a:lstStyle>
          <a:p>
            <a:pPr>
              <a:defRPr/>
            </a:pPr>
            <a:fld id="{558C0EE6-893F-438C-9EA5-535BB69B4094}" type="slidenum">
              <a:rPr lang="es-ES_tradnl"/>
              <a:pPr>
                <a:defRPr/>
              </a:pPr>
              <a:t>‹Nº›</a:t>
            </a:fld>
            <a:endParaRPr lang="es-ES_tradnl"/>
          </a:p>
        </p:txBody>
      </p:sp>
    </p:spTree>
  </p:cSld>
  <p:clrMapOvr>
    <a:masterClrMapping/>
  </p:clrMapOvr>
  <p:transition spd="slow" advTm="8000"/>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64"/>
            <a:ext cx="7772400" cy="1135063"/>
          </a:xfrm>
        </p:spPr>
        <p:txBody>
          <a:bodyPr anchor="t"/>
          <a:lstStyle>
            <a:lvl1pPr algn="l">
              <a:defRPr sz="4000" b="1" cap="all"/>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43547351-2966-4A9F-A67F-414F535E3275}" type="datetimeFigureOut">
              <a:rPr lang="es-ES_tradnl"/>
              <a:pPr>
                <a:defRPr/>
              </a:pPr>
              <a:t>21/04/2023</a:t>
            </a:fld>
            <a:endParaRPr lang="es-ES_tradnl"/>
          </a:p>
        </p:txBody>
      </p:sp>
      <p:sp>
        <p:nvSpPr>
          <p:cNvPr id="5" name="4 Marcador de pie de página"/>
          <p:cNvSpPr>
            <a:spLocks noGrp="1"/>
          </p:cNvSpPr>
          <p:nvPr>
            <p:ph type="ftr" sz="quarter" idx="11"/>
          </p:nvPr>
        </p:nvSpPr>
        <p:spPr/>
        <p:txBody>
          <a:bodyPr/>
          <a:lstStyle>
            <a:lvl1pPr>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a:defRPr/>
            </a:lvl1pPr>
          </a:lstStyle>
          <a:p>
            <a:pPr>
              <a:defRPr/>
            </a:pPr>
            <a:fld id="{E6AF848C-B197-4DA6-9F21-2806ECBEC291}" type="slidenum">
              <a:rPr lang="es-ES_tradnl"/>
              <a:pPr>
                <a:defRPr/>
              </a:pPr>
              <a:t>‹Nº›</a:t>
            </a:fld>
            <a:endParaRPr lang="es-ES_tradnl"/>
          </a:p>
        </p:txBody>
      </p:sp>
    </p:spTree>
  </p:cSld>
  <p:clrMapOvr>
    <a:masterClrMapping/>
  </p:clrMapOvr>
  <p:transition spd="slow" advTm="8000"/>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sz="half" idx="1"/>
          </p:nvPr>
        </p:nvSpPr>
        <p:spPr>
          <a:xfrm>
            <a:off x="457200" y="1333505"/>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half" idx="2"/>
          </p:nvPr>
        </p:nvSpPr>
        <p:spPr>
          <a:xfrm>
            <a:off x="4648200" y="1333505"/>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3 Marcador de fecha"/>
          <p:cNvSpPr>
            <a:spLocks noGrp="1"/>
          </p:cNvSpPr>
          <p:nvPr>
            <p:ph type="dt" sz="half" idx="10"/>
          </p:nvPr>
        </p:nvSpPr>
        <p:spPr/>
        <p:txBody>
          <a:bodyPr/>
          <a:lstStyle>
            <a:lvl1pPr>
              <a:defRPr/>
            </a:lvl1pPr>
          </a:lstStyle>
          <a:p>
            <a:pPr>
              <a:defRPr/>
            </a:pPr>
            <a:fld id="{5422451E-5803-49D9-8BD6-C3193F14E09B}" type="datetimeFigureOut">
              <a:rPr lang="es-ES_tradnl"/>
              <a:pPr>
                <a:defRPr/>
              </a:pPr>
              <a:t>21/04/2023</a:t>
            </a:fld>
            <a:endParaRPr lang="es-ES_tradnl"/>
          </a:p>
        </p:txBody>
      </p:sp>
      <p:sp>
        <p:nvSpPr>
          <p:cNvPr id="6" name="4 Marcador de pie de página"/>
          <p:cNvSpPr>
            <a:spLocks noGrp="1"/>
          </p:cNvSpPr>
          <p:nvPr>
            <p:ph type="ftr" sz="quarter" idx="11"/>
          </p:nvPr>
        </p:nvSpPr>
        <p:spPr/>
        <p:txBody>
          <a:bodyPr/>
          <a:lstStyle>
            <a:lvl1pPr>
              <a:defRPr/>
            </a:lvl1pPr>
          </a:lstStyle>
          <a:p>
            <a:pPr>
              <a:defRPr/>
            </a:pPr>
            <a:endParaRPr lang="es-ES_tradnl"/>
          </a:p>
        </p:txBody>
      </p:sp>
      <p:sp>
        <p:nvSpPr>
          <p:cNvPr id="7" name="5 Marcador de número de diapositiva"/>
          <p:cNvSpPr>
            <a:spLocks noGrp="1"/>
          </p:cNvSpPr>
          <p:nvPr>
            <p:ph type="sldNum" sz="quarter" idx="12"/>
          </p:nvPr>
        </p:nvSpPr>
        <p:spPr/>
        <p:txBody>
          <a:bodyPr/>
          <a:lstStyle>
            <a:lvl1pPr>
              <a:defRPr/>
            </a:lvl1pPr>
          </a:lstStyle>
          <a:p>
            <a:pPr>
              <a:defRPr/>
            </a:pPr>
            <a:fld id="{F4201FC9-3794-4A2A-BB98-88CABF153574}" type="slidenum">
              <a:rPr lang="es-ES_tradnl"/>
              <a:pPr>
                <a:defRPr/>
              </a:pPr>
              <a:t>‹Nº›</a:t>
            </a:fld>
            <a:endParaRPr lang="es-ES_tradnl"/>
          </a:p>
        </p:txBody>
      </p:sp>
    </p:spTree>
  </p:cSld>
  <p:clrMapOvr>
    <a:masterClrMapping/>
  </p:clrMapOvr>
  <p:transition spd="slow" advTm="8000"/>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texto"/>
          <p:cNvSpPr>
            <a:spLocks noGrp="1"/>
          </p:cNvSpPr>
          <p:nvPr>
            <p:ph type="body" sz="quarter" idx="3"/>
          </p:nvPr>
        </p:nvSpPr>
        <p:spPr>
          <a:xfrm>
            <a:off x="4645054"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54"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7" name="3 Marcador de fecha"/>
          <p:cNvSpPr>
            <a:spLocks noGrp="1"/>
          </p:cNvSpPr>
          <p:nvPr>
            <p:ph type="dt" sz="half" idx="10"/>
          </p:nvPr>
        </p:nvSpPr>
        <p:spPr/>
        <p:txBody>
          <a:bodyPr/>
          <a:lstStyle>
            <a:lvl1pPr>
              <a:defRPr/>
            </a:lvl1pPr>
          </a:lstStyle>
          <a:p>
            <a:pPr>
              <a:defRPr/>
            </a:pPr>
            <a:fld id="{D27DBD0C-6BEF-4B2A-9935-45200CADD75F}" type="datetimeFigureOut">
              <a:rPr lang="es-ES_tradnl"/>
              <a:pPr>
                <a:defRPr/>
              </a:pPr>
              <a:t>21/04/2023</a:t>
            </a:fld>
            <a:endParaRPr lang="es-ES_tradnl"/>
          </a:p>
        </p:txBody>
      </p:sp>
      <p:sp>
        <p:nvSpPr>
          <p:cNvPr id="8" name="4 Marcador de pie de página"/>
          <p:cNvSpPr>
            <a:spLocks noGrp="1"/>
          </p:cNvSpPr>
          <p:nvPr>
            <p:ph type="ftr" sz="quarter" idx="11"/>
          </p:nvPr>
        </p:nvSpPr>
        <p:spPr/>
        <p:txBody>
          <a:bodyPr/>
          <a:lstStyle>
            <a:lvl1pPr>
              <a:defRPr/>
            </a:lvl1pPr>
          </a:lstStyle>
          <a:p>
            <a:pPr>
              <a:defRPr/>
            </a:pPr>
            <a:endParaRPr lang="es-ES_tradnl"/>
          </a:p>
        </p:txBody>
      </p:sp>
      <p:sp>
        <p:nvSpPr>
          <p:cNvPr id="9" name="5 Marcador de número de diapositiva"/>
          <p:cNvSpPr>
            <a:spLocks noGrp="1"/>
          </p:cNvSpPr>
          <p:nvPr>
            <p:ph type="sldNum" sz="quarter" idx="12"/>
          </p:nvPr>
        </p:nvSpPr>
        <p:spPr/>
        <p:txBody>
          <a:bodyPr/>
          <a:lstStyle>
            <a:lvl1pPr>
              <a:defRPr/>
            </a:lvl1pPr>
          </a:lstStyle>
          <a:p>
            <a:pPr>
              <a:defRPr/>
            </a:pPr>
            <a:fld id="{4878ADCC-C3DE-44D8-9AAC-A7B8323C3FE8}" type="slidenum">
              <a:rPr lang="es-ES_tradnl"/>
              <a:pPr>
                <a:defRPr/>
              </a:pPr>
              <a:t>‹Nº›</a:t>
            </a:fld>
            <a:endParaRPr lang="es-ES_tradnl"/>
          </a:p>
        </p:txBody>
      </p:sp>
    </p:spTree>
  </p:cSld>
  <p:clrMapOvr>
    <a:masterClrMapping/>
  </p:clrMapOvr>
  <p:transition spd="slow" advTm="8000"/>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3 Marcador de fecha"/>
          <p:cNvSpPr>
            <a:spLocks noGrp="1"/>
          </p:cNvSpPr>
          <p:nvPr>
            <p:ph type="dt" sz="half" idx="10"/>
          </p:nvPr>
        </p:nvSpPr>
        <p:spPr/>
        <p:txBody>
          <a:bodyPr/>
          <a:lstStyle>
            <a:lvl1pPr>
              <a:defRPr/>
            </a:lvl1pPr>
          </a:lstStyle>
          <a:p>
            <a:pPr>
              <a:defRPr/>
            </a:pPr>
            <a:fld id="{6317AAA6-CC5D-4DF1-9FBD-5451B0C10CC8}" type="datetimeFigureOut">
              <a:rPr lang="es-ES_tradnl"/>
              <a:pPr>
                <a:defRPr/>
              </a:pPr>
              <a:t>21/04/2023</a:t>
            </a:fld>
            <a:endParaRPr lang="es-ES_tradnl"/>
          </a:p>
        </p:txBody>
      </p:sp>
      <p:sp>
        <p:nvSpPr>
          <p:cNvPr id="4" name="4 Marcador de pie de página"/>
          <p:cNvSpPr>
            <a:spLocks noGrp="1"/>
          </p:cNvSpPr>
          <p:nvPr>
            <p:ph type="ftr" sz="quarter" idx="11"/>
          </p:nvPr>
        </p:nvSpPr>
        <p:spPr/>
        <p:txBody>
          <a:bodyPr/>
          <a:lstStyle>
            <a:lvl1pPr>
              <a:defRPr/>
            </a:lvl1pPr>
          </a:lstStyle>
          <a:p>
            <a:pPr>
              <a:defRPr/>
            </a:pPr>
            <a:endParaRPr lang="es-ES_tradnl"/>
          </a:p>
        </p:txBody>
      </p:sp>
      <p:sp>
        <p:nvSpPr>
          <p:cNvPr id="5" name="5 Marcador de número de diapositiva"/>
          <p:cNvSpPr>
            <a:spLocks noGrp="1"/>
          </p:cNvSpPr>
          <p:nvPr>
            <p:ph type="sldNum" sz="quarter" idx="12"/>
          </p:nvPr>
        </p:nvSpPr>
        <p:spPr/>
        <p:txBody>
          <a:bodyPr/>
          <a:lstStyle>
            <a:lvl1pPr>
              <a:defRPr/>
            </a:lvl1pPr>
          </a:lstStyle>
          <a:p>
            <a:pPr>
              <a:defRPr/>
            </a:pPr>
            <a:fld id="{E00A92E3-CF1A-463C-9429-B3EFCB3A2587}" type="slidenum">
              <a:rPr lang="es-ES_tradnl"/>
              <a:pPr>
                <a:defRPr/>
              </a:pPr>
              <a:t>‹Nº›</a:t>
            </a:fld>
            <a:endParaRPr lang="es-ES_tradnl"/>
          </a:p>
        </p:txBody>
      </p:sp>
    </p:spTree>
  </p:cSld>
  <p:clrMapOvr>
    <a:masterClrMapping/>
  </p:clrMapOvr>
  <p:transition spd="slow" advTm="8000"/>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A8046CF5-FCCE-4C03-8085-623D87BDBB50}" type="datetimeFigureOut">
              <a:rPr lang="es-ES_tradnl"/>
              <a:pPr>
                <a:defRPr/>
              </a:pPr>
              <a:t>21/04/2023</a:t>
            </a:fld>
            <a:endParaRPr lang="es-ES_tradnl"/>
          </a:p>
        </p:txBody>
      </p:sp>
      <p:sp>
        <p:nvSpPr>
          <p:cNvPr id="3" name="4 Marcador de pie de página"/>
          <p:cNvSpPr>
            <a:spLocks noGrp="1"/>
          </p:cNvSpPr>
          <p:nvPr>
            <p:ph type="ftr" sz="quarter" idx="11"/>
          </p:nvPr>
        </p:nvSpPr>
        <p:spPr/>
        <p:txBody>
          <a:bodyPr/>
          <a:lstStyle>
            <a:lvl1pPr>
              <a:defRPr/>
            </a:lvl1pPr>
          </a:lstStyle>
          <a:p>
            <a:pPr>
              <a:defRPr/>
            </a:pPr>
            <a:endParaRPr lang="es-ES_tradnl"/>
          </a:p>
        </p:txBody>
      </p:sp>
      <p:sp>
        <p:nvSpPr>
          <p:cNvPr id="4" name="5 Marcador de número de diapositiva"/>
          <p:cNvSpPr>
            <a:spLocks noGrp="1"/>
          </p:cNvSpPr>
          <p:nvPr>
            <p:ph type="sldNum" sz="quarter" idx="12"/>
          </p:nvPr>
        </p:nvSpPr>
        <p:spPr/>
        <p:txBody>
          <a:bodyPr/>
          <a:lstStyle>
            <a:lvl1pPr>
              <a:defRPr/>
            </a:lvl1pPr>
          </a:lstStyle>
          <a:p>
            <a:pPr>
              <a:defRPr/>
            </a:pPr>
            <a:fld id="{DA2C6B3C-C401-4F87-A910-82C52335F6B3}" type="slidenum">
              <a:rPr lang="es-ES_tradnl"/>
              <a:pPr>
                <a:defRPr/>
              </a:pPr>
              <a:t>‹Nº›</a:t>
            </a:fld>
            <a:endParaRPr lang="es-ES_tradnl"/>
          </a:p>
        </p:txBody>
      </p:sp>
    </p:spTree>
  </p:cSld>
  <p:clrMapOvr>
    <a:masterClrMapping/>
  </p:clrMapOvr>
  <p:transition spd="slow" advTm="8000"/>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3" y="227542"/>
            <a:ext cx="3008313" cy="968375"/>
          </a:xfrm>
        </p:spPr>
        <p:txBody>
          <a:bodyPr anchor="b"/>
          <a:lstStyle>
            <a:lvl1pPr algn="l">
              <a:defRPr sz="2000" b="1"/>
            </a:lvl1pPr>
          </a:lstStyle>
          <a:p>
            <a:r>
              <a:rPr lang="es-ES" smtClean="0"/>
              <a:t>Haga clic para modificar el estilo de título del patrón</a:t>
            </a:r>
            <a:endParaRPr lang="es-ES_tradnl"/>
          </a:p>
        </p:txBody>
      </p:sp>
      <p:sp>
        <p:nvSpPr>
          <p:cNvPr id="3" name="2 Marcador de contenido"/>
          <p:cNvSpPr>
            <a:spLocks noGrp="1"/>
          </p:cNvSpPr>
          <p:nvPr>
            <p:ph idx="1"/>
          </p:nvPr>
        </p:nvSpPr>
        <p:spPr>
          <a:xfrm>
            <a:off x="3575050" y="227589"/>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texto"/>
          <p:cNvSpPr>
            <a:spLocks noGrp="1"/>
          </p:cNvSpPr>
          <p:nvPr>
            <p:ph type="body" sz="half" idx="2"/>
          </p:nvPr>
        </p:nvSpPr>
        <p:spPr>
          <a:xfrm>
            <a:off x="457203" y="1195920"/>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4DE0CCB-CD68-46AD-B8DA-841E9EC35796}" type="datetimeFigureOut">
              <a:rPr lang="es-ES_tradnl"/>
              <a:pPr>
                <a:defRPr/>
              </a:pPr>
              <a:t>21/04/2023</a:t>
            </a:fld>
            <a:endParaRPr lang="es-ES_tradnl"/>
          </a:p>
        </p:txBody>
      </p:sp>
      <p:sp>
        <p:nvSpPr>
          <p:cNvPr id="6" name="4 Marcador de pie de página"/>
          <p:cNvSpPr>
            <a:spLocks noGrp="1"/>
          </p:cNvSpPr>
          <p:nvPr>
            <p:ph type="ftr" sz="quarter" idx="11"/>
          </p:nvPr>
        </p:nvSpPr>
        <p:spPr/>
        <p:txBody>
          <a:bodyPr/>
          <a:lstStyle>
            <a:lvl1pPr>
              <a:defRPr/>
            </a:lvl1pPr>
          </a:lstStyle>
          <a:p>
            <a:pPr>
              <a:defRPr/>
            </a:pPr>
            <a:endParaRPr lang="es-ES_tradnl"/>
          </a:p>
        </p:txBody>
      </p:sp>
      <p:sp>
        <p:nvSpPr>
          <p:cNvPr id="7" name="5 Marcador de número de diapositiva"/>
          <p:cNvSpPr>
            <a:spLocks noGrp="1"/>
          </p:cNvSpPr>
          <p:nvPr>
            <p:ph type="sldNum" sz="quarter" idx="12"/>
          </p:nvPr>
        </p:nvSpPr>
        <p:spPr/>
        <p:txBody>
          <a:bodyPr/>
          <a:lstStyle>
            <a:lvl1pPr>
              <a:defRPr/>
            </a:lvl1pPr>
          </a:lstStyle>
          <a:p>
            <a:pPr>
              <a:defRPr/>
            </a:pPr>
            <a:fld id="{0F567203-7AB9-40D4-B661-68CBB9D7F79F}" type="slidenum">
              <a:rPr lang="es-ES_tradnl"/>
              <a:pPr>
                <a:defRPr/>
              </a:pPr>
              <a:t>‹Nº›</a:t>
            </a:fld>
            <a:endParaRPr lang="es-ES_tradnl"/>
          </a:p>
        </p:txBody>
      </p:sp>
    </p:spTree>
  </p:cSld>
  <p:clrMapOvr>
    <a:masterClrMapping/>
  </p:clrMapOvr>
  <p:transition spd="slow" advTm="8000"/>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_tradnl"/>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_tradnl" noProof="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2F68B3C-B6C7-4CDE-BBFF-A1972480A199}" type="datetimeFigureOut">
              <a:rPr lang="es-ES_tradnl"/>
              <a:pPr>
                <a:defRPr/>
              </a:pPr>
              <a:t>21/04/2023</a:t>
            </a:fld>
            <a:endParaRPr lang="es-ES_tradnl"/>
          </a:p>
        </p:txBody>
      </p:sp>
      <p:sp>
        <p:nvSpPr>
          <p:cNvPr id="6" name="4 Marcador de pie de página"/>
          <p:cNvSpPr>
            <a:spLocks noGrp="1"/>
          </p:cNvSpPr>
          <p:nvPr>
            <p:ph type="ftr" sz="quarter" idx="11"/>
          </p:nvPr>
        </p:nvSpPr>
        <p:spPr/>
        <p:txBody>
          <a:bodyPr/>
          <a:lstStyle>
            <a:lvl1pPr>
              <a:defRPr/>
            </a:lvl1pPr>
          </a:lstStyle>
          <a:p>
            <a:pPr>
              <a:defRPr/>
            </a:pPr>
            <a:endParaRPr lang="es-ES_tradnl"/>
          </a:p>
        </p:txBody>
      </p:sp>
      <p:sp>
        <p:nvSpPr>
          <p:cNvPr id="7" name="5 Marcador de número de diapositiva"/>
          <p:cNvSpPr>
            <a:spLocks noGrp="1"/>
          </p:cNvSpPr>
          <p:nvPr>
            <p:ph type="sldNum" sz="quarter" idx="12"/>
          </p:nvPr>
        </p:nvSpPr>
        <p:spPr/>
        <p:txBody>
          <a:bodyPr/>
          <a:lstStyle>
            <a:lvl1pPr>
              <a:defRPr/>
            </a:lvl1pPr>
          </a:lstStyle>
          <a:p>
            <a:pPr>
              <a:defRPr/>
            </a:pPr>
            <a:fld id="{4E11DF31-9C30-41B5-A508-C41733CC0B8B}" type="slidenum">
              <a:rPr lang="es-ES_tradnl"/>
              <a:pPr>
                <a:defRPr/>
              </a:pPr>
              <a:t>‹Nº›</a:t>
            </a:fld>
            <a:endParaRPr lang="es-ES_tradnl"/>
          </a:p>
        </p:txBody>
      </p:sp>
    </p:spTree>
  </p:cSld>
  <p:clrMapOvr>
    <a:masterClrMapping/>
  </p:clrMapOvr>
  <p:transition spd="slow" advTm="8000"/>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lvl1pPr>
              <a:defRPr/>
            </a:lvl1pPr>
          </a:lstStyle>
          <a:p>
            <a:pPr>
              <a:defRPr/>
            </a:pPr>
            <a:fld id="{52DF1F41-3E69-44A6-904B-E701D7C7F7C4}" type="datetimeFigureOut">
              <a:rPr lang="es-ES_tradnl"/>
              <a:pPr>
                <a:defRPr/>
              </a:pPr>
              <a:t>21/04/2023</a:t>
            </a:fld>
            <a:endParaRPr lang="es-ES_tradnl"/>
          </a:p>
        </p:txBody>
      </p:sp>
      <p:sp>
        <p:nvSpPr>
          <p:cNvPr id="5" name="4 Marcador de pie de página"/>
          <p:cNvSpPr>
            <a:spLocks noGrp="1"/>
          </p:cNvSpPr>
          <p:nvPr>
            <p:ph type="ftr" sz="quarter" idx="11"/>
          </p:nvPr>
        </p:nvSpPr>
        <p:spPr/>
        <p:txBody>
          <a:bodyPr/>
          <a:lstStyle>
            <a:lvl1pPr>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a:defRPr/>
            </a:lvl1pPr>
          </a:lstStyle>
          <a:p>
            <a:pPr>
              <a:defRPr/>
            </a:pPr>
            <a:fld id="{CA7EA37E-823C-449F-85C3-D2DCD87B3432}" type="slidenum">
              <a:rPr lang="es-ES_tradnl"/>
              <a:pPr>
                <a:defRPr/>
              </a:pPr>
              <a:t>‹Nº›</a:t>
            </a:fld>
            <a:endParaRPr lang="es-ES_tradnl"/>
          </a:p>
        </p:txBody>
      </p:sp>
    </p:spTree>
  </p:cSld>
  <p:clrMapOvr>
    <a:masterClrMapping/>
  </p:clrMapOvr>
  <p:transition spd="slow" advTm="8000"/>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912"/>
            <a:ext cx="2057400" cy="4876271"/>
          </a:xfrm>
        </p:spPr>
        <p:txBody>
          <a:bodyPr vert="eaVert"/>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a:xfrm>
            <a:off x="457200" y="228912"/>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lvl1pPr>
              <a:defRPr/>
            </a:lvl1pPr>
          </a:lstStyle>
          <a:p>
            <a:pPr>
              <a:defRPr/>
            </a:pPr>
            <a:fld id="{937FE132-FA37-4673-925F-3BD04AF32DE7}" type="datetimeFigureOut">
              <a:rPr lang="es-ES_tradnl"/>
              <a:pPr>
                <a:defRPr/>
              </a:pPr>
              <a:t>21/04/2023</a:t>
            </a:fld>
            <a:endParaRPr lang="es-ES_tradnl"/>
          </a:p>
        </p:txBody>
      </p:sp>
      <p:sp>
        <p:nvSpPr>
          <p:cNvPr id="5" name="4 Marcador de pie de página"/>
          <p:cNvSpPr>
            <a:spLocks noGrp="1"/>
          </p:cNvSpPr>
          <p:nvPr>
            <p:ph type="ftr" sz="quarter" idx="11"/>
          </p:nvPr>
        </p:nvSpPr>
        <p:spPr/>
        <p:txBody>
          <a:bodyPr/>
          <a:lstStyle>
            <a:lvl1pPr>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a:defRPr/>
            </a:lvl1pPr>
          </a:lstStyle>
          <a:p>
            <a:pPr>
              <a:defRPr/>
            </a:pPr>
            <a:fld id="{09FBFF77-CEC1-48DF-8356-F0A30AE07941}" type="slidenum">
              <a:rPr lang="es-ES_tradnl"/>
              <a:pPr>
                <a:defRPr/>
              </a:pPr>
              <a:t>‹Nº›</a:t>
            </a:fld>
            <a:endParaRPr lang="es-ES_tradnl"/>
          </a:p>
        </p:txBody>
      </p:sp>
    </p:spTree>
  </p:cSld>
  <p:clrMapOvr>
    <a:masterClrMapping/>
  </p:clrMapOvr>
  <p:transition spd="slow" advTm="8000"/>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3781791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2" Type="http://schemas.openxmlformats.org/officeDocument/2006/relationships/theme" Target="../theme/theme8.xml"/><Relationship Id="rId1" Type="http://schemas.openxmlformats.org/officeDocument/2006/relationships/slideLayout" Target="../slideLayouts/slideLayout7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es-ES_tradnl" smtClean="0"/>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smtClean="0"/>
          </a:p>
        </p:txBody>
      </p:sp>
      <p:sp>
        <p:nvSpPr>
          <p:cNvPr id="4" name="3 Marcador de fecha"/>
          <p:cNvSpPr>
            <a:spLocks noGrp="1"/>
          </p:cNvSpPr>
          <p:nvPr>
            <p:ph type="dt" sz="half" idx="2"/>
          </p:nvPr>
        </p:nvSpPr>
        <p:spPr>
          <a:xfrm>
            <a:off x="457200" y="5297488"/>
            <a:ext cx="2133600" cy="303212"/>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5E80A42A-A42F-4C41-B19E-39A96A781271}" type="datetimeFigureOut">
              <a:rPr lang="es-ES_tradnl"/>
              <a:pPr>
                <a:defRPr/>
              </a:pPr>
              <a:t>21/04/2023</a:t>
            </a:fld>
            <a:endParaRPr lang="es-ES_tradnl"/>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_tradnl"/>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48DB0B1D-5E62-4B62-BB58-A791F71AFE31}" type="slidenum">
              <a:rPr lang="es-ES_tradnl"/>
              <a:pPr>
                <a:defRPr/>
              </a:pPr>
              <a:t>‹Nº›</a:t>
            </a:fld>
            <a:endParaRPr lang="es-ES_tradnl"/>
          </a:p>
        </p:txBody>
      </p:sp>
    </p:spTree>
  </p:cSld>
  <p:clrMap bg1="lt1" tx1="dk1" bg2="lt2" tx2="dk2" accent1="accent1" accent2="accent2" accent3="accent3" accent4="accent4" accent5="accent5" accent6="accent6" hlink="hlink" folHlink="folHlink"/>
  <p:sldLayoutIdLst>
    <p:sldLayoutId id="2147483997" r:id="rId1"/>
    <p:sldLayoutId id="2147483998" r:id="rId2"/>
    <p:sldLayoutId id="2147483999" r:id="rId3"/>
    <p:sldLayoutId id="2147484000" r:id="rId4"/>
    <p:sldLayoutId id="2147484001" r:id="rId5"/>
    <p:sldLayoutId id="2147484002" r:id="rId6"/>
    <p:sldLayoutId id="2147484003" r:id="rId7"/>
    <p:sldLayoutId id="2147484004" r:id="rId8"/>
    <p:sldLayoutId id="2147484005" r:id="rId9"/>
    <p:sldLayoutId id="2147484006" r:id="rId10"/>
    <p:sldLayoutId id="2147484007" r:id="rId11"/>
  </p:sldLayoutIdLst>
  <p:transition spd="slow" advTm="800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050"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es-ES_tradnl" smtClean="0"/>
          </a:p>
        </p:txBody>
      </p:sp>
      <p:sp>
        <p:nvSpPr>
          <p:cNvPr id="2051"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smtClean="0"/>
          </a:p>
        </p:txBody>
      </p:sp>
      <p:sp>
        <p:nvSpPr>
          <p:cNvPr id="4" name="3 Marcador de fecha"/>
          <p:cNvSpPr>
            <a:spLocks noGrp="1"/>
          </p:cNvSpPr>
          <p:nvPr>
            <p:ph type="dt" sz="half" idx="2"/>
          </p:nvPr>
        </p:nvSpPr>
        <p:spPr>
          <a:xfrm>
            <a:off x="457200" y="5297488"/>
            <a:ext cx="2133600" cy="303212"/>
          </a:xfrm>
          <a:prstGeom prst="rect">
            <a:avLst/>
          </a:prstGeom>
        </p:spPr>
        <p:txBody>
          <a:bodyPr vert="horz" lIns="91440" tIns="45720" rIns="91440" bIns="45720" rtlCol="0" anchor="ctr"/>
          <a:lstStyle>
            <a:lvl1pPr algn="l" fontAlgn="auto">
              <a:spcBef>
                <a:spcPts val="0"/>
              </a:spcBef>
              <a:spcAft>
                <a:spcPts val="0"/>
              </a:spcAft>
              <a:defRPr sz="1200">
                <a:solidFill>
                  <a:prstClr val="black">
                    <a:tint val="75000"/>
                  </a:prstClr>
                </a:solidFill>
                <a:latin typeface="+mn-lt"/>
                <a:cs typeface="+mn-cs"/>
              </a:defRPr>
            </a:lvl1pPr>
          </a:lstStyle>
          <a:p>
            <a:pPr>
              <a:defRPr/>
            </a:pPr>
            <a:fld id="{EF4C89EA-36ED-40DA-9D11-F2859F3B927A}" type="datetimeFigureOut">
              <a:rPr lang="es-ES_tradnl"/>
              <a:pPr>
                <a:defRPr/>
              </a:pPr>
              <a:t>21/04/2023</a:t>
            </a:fld>
            <a:endParaRPr lang="es-ES_tradnl"/>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lIns="91440" tIns="45720" rIns="91440" bIns="45720" rtlCol="0" anchor="ctr"/>
          <a:lstStyle>
            <a:lvl1pPr algn="ctr" fontAlgn="auto">
              <a:spcBef>
                <a:spcPts val="0"/>
              </a:spcBef>
              <a:spcAft>
                <a:spcPts val="0"/>
              </a:spcAft>
              <a:defRPr sz="1200">
                <a:solidFill>
                  <a:prstClr val="black">
                    <a:tint val="75000"/>
                  </a:prstClr>
                </a:solidFill>
                <a:latin typeface="+mn-lt"/>
                <a:cs typeface="+mn-cs"/>
              </a:defRPr>
            </a:lvl1pPr>
          </a:lstStyle>
          <a:p>
            <a:pPr>
              <a:defRPr/>
            </a:pPr>
            <a:endParaRPr lang="es-ES_tradnl"/>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lIns="91440" tIns="45720" rIns="91440" bIns="45720" rtlCol="0" anchor="ctr"/>
          <a:lstStyle>
            <a:lvl1pPr algn="r" fontAlgn="auto">
              <a:spcBef>
                <a:spcPts val="0"/>
              </a:spcBef>
              <a:spcAft>
                <a:spcPts val="0"/>
              </a:spcAft>
              <a:defRPr sz="1200">
                <a:solidFill>
                  <a:prstClr val="black">
                    <a:tint val="75000"/>
                  </a:prstClr>
                </a:solidFill>
                <a:latin typeface="+mn-lt"/>
                <a:cs typeface="+mn-cs"/>
              </a:defRPr>
            </a:lvl1pPr>
          </a:lstStyle>
          <a:p>
            <a:pPr>
              <a:defRPr/>
            </a:pPr>
            <a:fld id="{E71861A7-EB2A-434B-AED6-0BBC155CC423}" type="slidenum">
              <a:rPr lang="es-ES_tradnl"/>
              <a:pPr>
                <a:defRPr/>
              </a:pPr>
              <a:t>‹Nº›</a:t>
            </a:fld>
            <a:endParaRPr lang="es-ES_tradnl"/>
          </a:p>
        </p:txBody>
      </p:sp>
    </p:spTree>
  </p:cSld>
  <p:clrMap bg1="lt1" tx1="dk1" bg2="lt2" tx2="dk2" accent1="accent1" accent2="accent2" accent3="accent3" accent4="accent4" accent5="accent5" accent6="accent6" hlink="hlink" folHlink="folHlink"/>
  <p:sldLayoutIdLst>
    <p:sldLayoutId id="2147484008" r:id="rId1"/>
    <p:sldLayoutId id="2147484009" r:id="rId2"/>
    <p:sldLayoutId id="2147484010" r:id="rId3"/>
    <p:sldLayoutId id="2147484011" r:id="rId4"/>
    <p:sldLayoutId id="2147484012" r:id="rId5"/>
    <p:sldLayoutId id="2147484013" r:id="rId6"/>
    <p:sldLayoutId id="2147484014" r:id="rId7"/>
    <p:sldLayoutId id="2147484015" r:id="rId8"/>
    <p:sldLayoutId id="2147484016" r:id="rId9"/>
    <p:sldLayoutId id="2147484017" r:id="rId10"/>
    <p:sldLayoutId id="2147484018" r:id="rId11"/>
  </p:sldLayoutIdLst>
  <p:transition spd="slow" advTm="800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3074"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3075"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lIns="91440" tIns="45720" rIns="91440" bIns="45720" rtlCol="0" anchor="ctr"/>
          <a:lstStyle>
            <a:lvl1pPr algn="l" fontAlgn="auto">
              <a:spcBef>
                <a:spcPts val="0"/>
              </a:spcBef>
              <a:spcAft>
                <a:spcPts val="0"/>
              </a:spcAft>
              <a:defRPr sz="1200">
                <a:solidFill>
                  <a:prstClr val="white">
                    <a:tint val="75000"/>
                  </a:prstClr>
                </a:solidFill>
                <a:latin typeface="+mn-lt"/>
                <a:cs typeface="+mn-cs"/>
              </a:defRPr>
            </a:lvl1pPr>
          </a:lstStyle>
          <a:p>
            <a:pPr>
              <a:defRPr/>
            </a:pPr>
            <a:fld id="{D26704A1-6DC7-43D7-8B37-DA506D7435E0}" type="datetimeFigureOut">
              <a:rPr lang="es-ES"/>
              <a:pPr>
                <a:defRPr/>
              </a:pPr>
              <a:t>21/04/2023</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lIns="91440" tIns="45720" rIns="91440" bIns="45720" rtlCol="0" anchor="ctr"/>
          <a:lstStyle>
            <a:lvl1pPr algn="ctr" fontAlgn="auto">
              <a:spcBef>
                <a:spcPts val="0"/>
              </a:spcBef>
              <a:spcAft>
                <a:spcPts val="0"/>
              </a:spcAft>
              <a:defRPr sz="1200">
                <a:solidFill>
                  <a:prstClr val="white">
                    <a:tint val="75000"/>
                  </a:prst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lIns="91440" tIns="45720" rIns="91440" bIns="45720" rtlCol="0" anchor="ctr"/>
          <a:lstStyle>
            <a:lvl1pPr algn="r" fontAlgn="auto">
              <a:spcBef>
                <a:spcPts val="0"/>
              </a:spcBef>
              <a:spcAft>
                <a:spcPts val="0"/>
              </a:spcAft>
              <a:defRPr sz="1200">
                <a:solidFill>
                  <a:prstClr val="white">
                    <a:tint val="75000"/>
                  </a:prstClr>
                </a:solidFill>
                <a:latin typeface="+mn-lt"/>
                <a:cs typeface="+mn-cs"/>
              </a:defRPr>
            </a:lvl1pPr>
          </a:lstStyle>
          <a:p>
            <a:pPr>
              <a:defRPr/>
            </a:pPr>
            <a:fld id="{AEF9DBF6-8178-4B2D-AD99-9C11BC50A79A}"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4019" r:id="rId1"/>
    <p:sldLayoutId id="2147484020" r:id="rId2"/>
    <p:sldLayoutId id="2147484021" r:id="rId3"/>
    <p:sldLayoutId id="2147484022" r:id="rId4"/>
    <p:sldLayoutId id="2147484023" r:id="rId5"/>
    <p:sldLayoutId id="2147484024" r:id="rId6"/>
    <p:sldLayoutId id="2147484025" r:id="rId7"/>
    <p:sldLayoutId id="2147484026" r:id="rId8"/>
    <p:sldLayoutId id="2147484027" r:id="rId9"/>
    <p:sldLayoutId id="2147484028" r:id="rId10"/>
    <p:sldLayoutId id="2147484029" r:id="rId11"/>
  </p:sldLayoutIdLst>
  <p:transition spd="slow" advTm="800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4098"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es-ES_tradnl" smtClean="0"/>
          </a:p>
        </p:txBody>
      </p:sp>
      <p:sp>
        <p:nvSpPr>
          <p:cNvPr id="4099"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smtClean="0"/>
          </a:p>
        </p:txBody>
      </p:sp>
      <p:sp>
        <p:nvSpPr>
          <p:cNvPr id="4" name="3 Marcador de fecha"/>
          <p:cNvSpPr>
            <a:spLocks noGrp="1"/>
          </p:cNvSpPr>
          <p:nvPr>
            <p:ph type="dt" sz="half" idx="2"/>
          </p:nvPr>
        </p:nvSpPr>
        <p:spPr>
          <a:xfrm>
            <a:off x="457200" y="5297488"/>
            <a:ext cx="2133600" cy="303212"/>
          </a:xfrm>
          <a:prstGeom prst="rect">
            <a:avLst/>
          </a:prstGeom>
        </p:spPr>
        <p:txBody>
          <a:bodyPr vert="horz" lIns="91440" tIns="45720" rIns="91440" bIns="45720" rtlCol="0" anchor="ctr"/>
          <a:lstStyle>
            <a:lvl1pPr algn="l" fontAlgn="auto">
              <a:spcBef>
                <a:spcPts val="0"/>
              </a:spcBef>
              <a:spcAft>
                <a:spcPts val="0"/>
              </a:spcAft>
              <a:defRPr sz="1200">
                <a:solidFill>
                  <a:srgbClr val="000000">
                    <a:tint val="75000"/>
                  </a:srgbClr>
                </a:solidFill>
                <a:latin typeface="+mn-lt"/>
                <a:cs typeface="+mn-cs"/>
              </a:defRPr>
            </a:lvl1pPr>
          </a:lstStyle>
          <a:p>
            <a:pPr>
              <a:defRPr/>
            </a:pPr>
            <a:fld id="{352E835E-EB8F-45E5-B624-935229AF714B}" type="datetimeFigureOut">
              <a:rPr lang="es-ES_tradnl"/>
              <a:pPr>
                <a:defRPr/>
              </a:pPr>
              <a:t>21/04/2023</a:t>
            </a:fld>
            <a:endParaRPr lang="es-ES_tradnl"/>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lIns="91440" tIns="45720" rIns="91440" bIns="45720" rtlCol="0" anchor="ctr"/>
          <a:lstStyle>
            <a:lvl1pPr algn="ctr" fontAlgn="auto">
              <a:spcBef>
                <a:spcPts val="0"/>
              </a:spcBef>
              <a:spcAft>
                <a:spcPts val="0"/>
              </a:spcAft>
              <a:defRPr sz="1200">
                <a:solidFill>
                  <a:srgbClr val="000000">
                    <a:tint val="75000"/>
                  </a:srgbClr>
                </a:solidFill>
                <a:latin typeface="+mn-lt"/>
                <a:cs typeface="+mn-cs"/>
              </a:defRPr>
            </a:lvl1pPr>
          </a:lstStyle>
          <a:p>
            <a:pPr>
              <a:defRPr/>
            </a:pPr>
            <a:endParaRPr lang="es-ES_tradnl"/>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lIns="91440" tIns="45720" rIns="91440" bIns="45720" rtlCol="0" anchor="ctr"/>
          <a:lstStyle>
            <a:lvl1pPr algn="r" fontAlgn="auto">
              <a:spcBef>
                <a:spcPts val="0"/>
              </a:spcBef>
              <a:spcAft>
                <a:spcPts val="0"/>
              </a:spcAft>
              <a:defRPr sz="1200">
                <a:solidFill>
                  <a:srgbClr val="000000">
                    <a:tint val="75000"/>
                  </a:srgbClr>
                </a:solidFill>
                <a:latin typeface="+mn-lt"/>
                <a:cs typeface="+mn-cs"/>
              </a:defRPr>
            </a:lvl1pPr>
          </a:lstStyle>
          <a:p>
            <a:pPr>
              <a:defRPr/>
            </a:pPr>
            <a:fld id="{9905426E-BA69-4933-94C6-7D4E06265A0F}" type="slidenum">
              <a:rPr lang="es-ES_tradnl"/>
              <a:pPr>
                <a:defRPr/>
              </a:pPr>
              <a:t>‹Nº›</a:t>
            </a:fld>
            <a:endParaRPr lang="es-ES_tradnl"/>
          </a:p>
        </p:txBody>
      </p:sp>
    </p:spTree>
  </p:cSld>
  <p:clrMap bg1="lt1" tx1="dk1" bg2="lt2" tx2="dk2" accent1="accent1" accent2="accent2" accent3="accent3" accent4="accent4" accent5="accent5" accent6="accent6" hlink="hlink" folHlink="folHlink"/>
  <p:sldLayoutIdLst>
    <p:sldLayoutId id="2147484030" r:id="rId1"/>
    <p:sldLayoutId id="2147484031" r:id="rId2"/>
    <p:sldLayoutId id="2147484032" r:id="rId3"/>
    <p:sldLayoutId id="2147484033" r:id="rId4"/>
    <p:sldLayoutId id="2147484034" r:id="rId5"/>
    <p:sldLayoutId id="2147484035" r:id="rId6"/>
    <p:sldLayoutId id="2147484036" r:id="rId7"/>
    <p:sldLayoutId id="2147484037" r:id="rId8"/>
    <p:sldLayoutId id="2147484038" r:id="rId9"/>
    <p:sldLayoutId id="2147484039" r:id="rId10"/>
    <p:sldLayoutId id="2147484040" r:id="rId11"/>
  </p:sldLayoutIdLst>
  <p:transition spd="slow" advTm="800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5122"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es-ES_tradnl" smtClean="0"/>
          </a:p>
        </p:txBody>
      </p:sp>
      <p:sp>
        <p:nvSpPr>
          <p:cNvPr id="5123"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smtClean="0"/>
          </a:p>
        </p:txBody>
      </p:sp>
      <p:sp>
        <p:nvSpPr>
          <p:cNvPr id="4" name="3 Marcador de fecha"/>
          <p:cNvSpPr>
            <a:spLocks noGrp="1"/>
          </p:cNvSpPr>
          <p:nvPr>
            <p:ph type="dt" sz="half" idx="2"/>
          </p:nvPr>
        </p:nvSpPr>
        <p:spPr>
          <a:xfrm>
            <a:off x="457200" y="5297488"/>
            <a:ext cx="2133600" cy="303212"/>
          </a:xfrm>
          <a:prstGeom prst="rect">
            <a:avLst/>
          </a:prstGeom>
        </p:spPr>
        <p:txBody>
          <a:bodyPr vert="horz" lIns="91440" tIns="45720" rIns="91440" bIns="45720" rtlCol="0" anchor="ctr"/>
          <a:lstStyle>
            <a:lvl1pPr algn="l" fontAlgn="auto">
              <a:spcBef>
                <a:spcPts val="0"/>
              </a:spcBef>
              <a:spcAft>
                <a:spcPts val="0"/>
              </a:spcAft>
              <a:defRPr sz="1200">
                <a:solidFill>
                  <a:srgbClr val="2F2B20">
                    <a:tint val="75000"/>
                  </a:srgbClr>
                </a:solidFill>
                <a:latin typeface="+mn-lt"/>
                <a:cs typeface="+mn-cs"/>
              </a:defRPr>
            </a:lvl1pPr>
          </a:lstStyle>
          <a:p>
            <a:pPr>
              <a:defRPr/>
            </a:pPr>
            <a:fld id="{0EFD80F2-ACFC-4629-8F7A-24211400DC0E}" type="datetimeFigureOut">
              <a:rPr lang="es-ES_tradnl"/>
              <a:pPr>
                <a:defRPr/>
              </a:pPr>
              <a:t>21/04/2023</a:t>
            </a:fld>
            <a:endParaRPr lang="es-ES_tradnl"/>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lIns="91440" tIns="45720" rIns="91440" bIns="45720" rtlCol="0" anchor="ctr"/>
          <a:lstStyle>
            <a:lvl1pPr algn="ctr" fontAlgn="auto">
              <a:spcBef>
                <a:spcPts val="0"/>
              </a:spcBef>
              <a:spcAft>
                <a:spcPts val="0"/>
              </a:spcAft>
              <a:defRPr sz="1200">
                <a:solidFill>
                  <a:srgbClr val="2F2B20">
                    <a:tint val="75000"/>
                  </a:srgbClr>
                </a:solidFill>
                <a:latin typeface="+mn-lt"/>
                <a:cs typeface="+mn-cs"/>
              </a:defRPr>
            </a:lvl1pPr>
          </a:lstStyle>
          <a:p>
            <a:pPr>
              <a:defRPr/>
            </a:pPr>
            <a:endParaRPr lang="es-ES_tradnl"/>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lIns="91440" tIns="45720" rIns="91440" bIns="45720" rtlCol="0" anchor="ctr"/>
          <a:lstStyle>
            <a:lvl1pPr algn="r" fontAlgn="auto">
              <a:spcBef>
                <a:spcPts val="0"/>
              </a:spcBef>
              <a:spcAft>
                <a:spcPts val="0"/>
              </a:spcAft>
              <a:defRPr sz="1200">
                <a:solidFill>
                  <a:srgbClr val="2F2B20">
                    <a:tint val="75000"/>
                  </a:srgbClr>
                </a:solidFill>
                <a:latin typeface="+mn-lt"/>
                <a:cs typeface="+mn-cs"/>
              </a:defRPr>
            </a:lvl1pPr>
          </a:lstStyle>
          <a:p>
            <a:pPr>
              <a:defRPr/>
            </a:pPr>
            <a:fld id="{955A1C95-B8F3-4F2D-9E3A-68B738F4B01D}" type="slidenum">
              <a:rPr lang="es-ES_tradnl"/>
              <a:pPr>
                <a:defRPr/>
              </a:pPr>
              <a:t>‹Nº›</a:t>
            </a:fld>
            <a:endParaRPr lang="es-ES_tradnl"/>
          </a:p>
        </p:txBody>
      </p:sp>
    </p:spTree>
  </p:cSld>
  <p:clrMap bg1="lt1" tx1="dk1" bg2="lt2" tx2="dk2" accent1="accent1" accent2="accent2" accent3="accent3" accent4="accent4" accent5="accent5" accent6="accent6" hlink="hlink" folHlink="folHlink"/>
  <p:sldLayoutIdLst>
    <p:sldLayoutId id="2147484041" r:id="rId1"/>
    <p:sldLayoutId id="2147484042" r:id="rId2"/>
    <p:sldLayoutId id="2147484043" r:id="rId3"/>
    <p:sldLayoutId id="2147484044" r:id="rId4"/>
    <p:sldLayoutId id="2147484045" r:id="rId5"/>
    <p:sldLayoutId id="2147484046" r:id="rId6"/>
    <p:sldLayoutId id="2147484047" r:id="rId7"/>
    <p:sldLayoutId id="2147484048" r:id="rId8"/>
    <p:sldLayoutId id="2147484049" r:id="rId9"/>
    <p:sldLayoutId id="2147484050" r:id="rId10"/>
    <p:sldLayoutId id="2147484051" r:id="rId11"/>
  </p:sldLayoutIdLst>
  <p:transition spd="slow" advTm="800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614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es-ES_tradnl" smtClean="0"/>
          </a:p>
        </p:txBody>
      </p:sp>
      <p:sp>
        <p:nvSpPr>
          <p:cNvPr id="614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smtClean="0"/>
          </a:p>
        </p:txBody>
      </p:sp>
      <p:sp>
        <p:nvSpPr>
          <p:cNvPr id="4" name="3 Marcador de fecha"/>
          <p:cNvSpPr>
            <a:spLocks noGrp="1"/>
          </p:cNvSpPr>
          <p:nvPr>
            <p:ph type="dt" sz="half" idx="2"/>
          </p:nvPr>
        </p:nvSpPr>
        <p:spPr>
          <a:xfrm>
            <a:off x="457200" y="5297488"/>
            <a:ext cx="2133600" cy="303212"/>
          </a:xfrm>
          <a:prstGeom prst="rect">
            <a:avLst/>
          </a:prstGeom>
        </p:spPr>
        <p:txBody>
          <a:bodyPr vert="horz" lIns="91440" tIns="45720" rIns="91440" bIns="45720" rtlCol="0" anchor="ctr"/>
          <a:lstStyle>
            <a:lvl1pPr algn="l" fontAlgn="auto">
              <a:spcBef>
                <a:spcPts val="0"/>
              </a:spcBef>
              <a:spcAft>
                <a:spcPts val="0"/>
              </a:spcAft>
              <a:defRPr sz="1200">
                <a:solidFill>
                  <a:srgbClr val="2F2B20">
                    <a:tint val="75000"/>
                  </a:srgbClr>
                </a:solidFill>
                <a:latin typeface="+mn-lt"/>
                <a:cs typeface="+mn-cs"/>
              </a:defRPr>
            </a:lvl1pPr>
          </a:lstStyle>
          <a:p>
            <a:pPr>
              <a:defRPr/>
            </a:pPr>
            <a:fld id="{B98AA2D4-DD41-4202-9053-1BD19574D1C1}" type="datetimeFigureOut">
              <a:rPr lang="es-ES_tradnl"/>
              <a:pPr>
                <a:defRPr/>
              </a:pPr>
              <a:t>21/04/2023</a:t>
            </a:fld>
            <a:endParaRPr lang="es-ES_tradnl"/>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lIns="91440" tIns="45720" rIns="91440" bIns="45720" rtlCol="0" anchor="ctr"/>
          <a:lstStyle>
            <a:lvl1pPr algn="ctr" fontAlgn="auto">
              <a:spcBef>
                <a:spcPts val="0"/>
              </a:spcBef>
              <a:spcAft>
                <a:spcPts val="0"/>
              </a:spcAft>
              <a:defRPr sz="1200">
                <a:solidFill>
                  <a:srgbClr val="2F2B20">
                    <a:tint val="75000"/>
                  </a:srgbClr>
                </a:solidFill>
                <a:latin typeface="+mn-lt"/>
                <a:cs typeface="+mn-cs"/>
              </a:defRPr>
            </a:lvl1pPr>
          </a:lstStyle>
          <a:p>
            <a:pPr>
              <a:defRPr/>
            </a:pPr>
            <a:endParaRPr lang="es-ES_tradnl"/>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lIns="91440" tIns="45720" rIns="91440" bIns="45720" rtlCol="0" anchor="ctr"/>
          <a:lstStyle>
            <a:lvl1pPr algn="r" fontAlgn="auto">
              <a:spcBef>
                <a:spcPts val="0"/>
              </a:spcBef>
              <a:spcAft>
                <a:spcPts val="0"/>
              </a:spcAft>
              <a:defRPr sz="1200">
                <a:solidFill>
                  <a:srgbClr val="2F2B20">
                    <a:tint val="75000"/>
                  </a:srgbClr>
                </a:solidFill>
                <a:latin typeface="+mn-lt"/>
                <a:cs typeface="+mn-cs"/>
              </a:defRPr>
            </a:lvl1pPr>
          </a:lstStyle>
          <a:p>
            <a:pPr>
              <a:defRPr/>
            </a:pPr>
            <a:fld id="{9E722C83-8E48-4B13-B4EB-1C0D932F54CC}" type="slidenum">
              <a:rPr lang="es-ES_tradnl"/>
              <a:pPr>
                <a:defRPr/>
              </a:pPr>
              <a:t>‹Nº›</a:t>
            </a:fld>
            <a:endParaRPr lang="es-ES_tradnl"/>
          </a:p>
        </p:txBody>
      </p:sp>
    </p:spTree>
  </p:cSld>
  <p:clrMap bg1="lt1" tx1="dk1" bg2="lt2" tx2="dk2" accent1="accent1" accent2="accent2" accent3="accent3" accent4="accent4" accent5="accent5" accent6="accent6" hlink="hlink" folHlink="folHlink"/>
  <p:sldLayoutIdLst>
    <p:sldLayoutId id="2147484052" r:id="rId1"/>
    <p:sldLayoutId id="2147484053" r:id="rId2"/>
    <p:sldLayoutId id="2147484054" r:id="rId3"/>
    <p:sldLayoutId id="2147484055" r:id="rId4"/>
    <p:sldLayoutId id="2147484056" r:id="rId5"/>
    <p:sldLayoutId id="2147484057" r:id="rId6"/>
    <p:sldLayoutId id="2147484058" r:id="rId7"/>
    <p:sldLayoutId id="2147484059" r:id="rId8"/>
    <p:sldLayoutId id="2147484060" r:id="rId9"/>
    <p:sldLayoutId id="2147484061" r:id="rId10"/>
    <p:sldLayoutId id="2147484062" r:id="rId11"/>
  </p:sldLayoutIdLst>
  <p:transition spd="slow" advTm="800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8194"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es-ES_tradnl" smtClean="0"/>
          </a:p>
        </p:txBody>
      </p:sp>
      <p:sp>
        <p:nvSpPr>
          <p:cNvPr id="8195"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smtClean="0"/>
          </a:p>
        </p:txBody>
      </p:sp>
      <p:sp>
        <p:nvSpPr>
          <p:cNvPr id="4" name="3 Marcador de fecha"/>
          <p:cNvSpPr>
            <a:spLocks noGrp="1"/>
          </p:cNvSpPr>
          <p:nvPr>
            <p:ph type="dt" sz="half" idx="2"/>
          </p:nvPr>
        </p:nvSpPr>
        <p:spPr>
          <a:xfrm>
            <a:off x="457200" y="5297488"/>
            <a:ext cx="2133600" cy="303212"/>
          </a:xfrm>
          <a:prstGeom prst="rect">
            <a:avLst/>
          </a:prstGeom>
        </p:spPr>
        <p:txBody>
          <a:bodyPr vert="horz" lIns="91440" tIns="45720" rIns="91440" bIns="45720" rtlCol="0" anchor="ctr"/>
          <a:lstStyle>
            <a:lvl1pPr algn="l" fontAlgn="auto">
              <a:spcBef>
                <a:spcPts val="0"/>
              </a:spcBef>
              <a:spcAft>
                <a:spcPts val="0"/>
              </a:spcAft>
              <a:defRPr sz="1200">
                <a:solidFill>
                  <a:prstClr val="black">
                    <a:tint val="75000"/>
                  </a:prstClr>
                </a:solidFill>
                <a:latin typeface="+mn-lt"/>
                <a:cs typeface="+mn-cs"/>
              </a:defRPr>
            </a:lvl1pPr>
          </a:lstStyle>
          <a:p>
            <a:pPr>
              <a:defRPr/>
            </a:pPr>
            <a:fld id="{6D32C023-D153-43FE-9BD5-E51F9E007291}" type="datetimeFigureOut">
              <a:rPr lang="es-ES_tradnl"/>
              <a:pPr>
                <a:defRPr/>
              </a:pPr>
              <a:t>21/04/2023</a:t>
            </a:fld>
            <a:endParaRPr lang="es-ES_tradnl"/>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lIns="91440" tIns="45720" rIns="91440" bIns="45720" rtlCol="0" anchor="ctr"/>
          <a:lstStyle>
            <a:lvl1pPr algn="ctr" fontAlgn="auto">
              <a:spcBef>
                <a:spcPts val="0"/>
              </a:spcBef>
              <a:spcAft>
                <a:spcPts val="0"/>
              </a:spcAft>
              <a:defRPr sz="1200">
                <a:solidFill>
                  <a:prstClr val="black">
                    <a:tint val="75000"/>
                  </a:prstClr>
                </a:solidFill>
                <a:latin typeface="+mn-lt"/>
                <a:cs typeface="+mn-cs"/>
              </a:defRPr>
            </a:lvl1pPr>
          </a:lstStyle>
          <a:p>
            <a:pPr>
              <a:defRPr/>
            </a:pPr>
            <a:endParaRPr lang="es-ES_tradnl"/>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lIns="91440" tIns="45720" rIns="91440" bIns="45720" rtlCol="0" anchor="ctr"/>
          <a:lstStyle>
            <a:lvl1pPr algn="r" fontAlgn="auto">
              <a:spcBef>
                <a:spcPts val="0"/>
              </a:spcBef>
              <a:spcAft>
                <a:spcPts val="0"/>
              </a:spcAft>
              <a:defRPr sz="1200">
                <a:solidFill>
                  <a:prstClr val="black">
                    <a:tint val="75000"/>
                  </a:prstClr>
                </a:solidFill>
                <a:latin typeface="+mn-lt"/>
                <a:cs typeface="+mn-cs"/>
              </a:defRPr>
            </a:lvl1pPr>
          </a:lstStyle>
          <a:p>
            <a:pPr>
              <a:defRPr/>
            </a:pPr>
            <a:fld id="{6D0A1E37-53BA-47E3-A8D7-26F9608AD9C2}" type="slidenum">
              <a:rPr lang="es-ES_tradnl"/>
              <a:pPr>
                <a:defRPr/>
              </a:pPr>
              <a:t>‹Nº›</a:t>
            </a:fld>
            <a:endParaRPr lang="es-ES_tradnl"/>
          </a:p>
        </p:txBody>
      </p:sp>
    </p:spTree>
  </p:cSld>
  <p:clrMap bg1="lt1" tx1="dk1" bg2="lt2" tx2="dk2" accent1="accent1" accent2="accent2" accent3="accent3" accent4="accent4" accent5="accent5" accent6="accent6" hlink="hlink" folHlink="folHlink"/>
  <p:sldLayoutIdLst>
    <p:sldLayoutId id="2147484074" r:id="rId1"/>
    <p:sldLayoutId id="2147484075" r:id="rId2"/>
    <p:sldLayoutId id="2147484076" r:id="rId3"/>
    <p:sldLayoutId id="2147484077" r:id="rId4"/>
    <p:sldLayoutId id="2147484078" r:id="rId5"/>
    <p:sldLayoutId id="2147484079" r:id="rId6"/>
    <p:sldLayoutId id="2147484080" r:id="rId7"/>
    <p:sldLayoutId id="2147484081" r:id="rId8"/>
    <p:sldLayoutId id="2147484082" r:id="rId9"/>
    <p:sldLayoutId id="2147484083" r:id="rId10"/>
    <p:sldLayoutId id="2147484084" r:id="rId11"/>
  </p:sldLayoutIdLst>
  <p:transition spd="slow" advTm="800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cs typeface="Arial" charset="0"/>
              </a:defRPr>
            </a:lvl1pPr>
          </a:lstStyle>
          <a:p>
            <a:pPr>
              <a:defRPr/>
            </a:pPr>
            <a:endParaRPr lang="es-ES"/>
          </a:p>
        </p:txBody>
      </p:sp>
    </p:spTree>
    <p:extLst>
      <p:ext uri="{BB962C8B-B14F-4D97-AF65-F5344CB8AC3E}">
        <p14:creationId xmlns:p14="http://schemas.microsoft.com/office/powerpoint/2010/main" val="3506941150"/>
      </p:ext>
    </p:extLst>
  </p:cSld>
  <p:clrMap bg1="lt1" tx1="dk1" bg2="lt2" tx2="dk2" accent1="accent1" accent2="accent2" accent3="accent3" accent4="accent4" accent5="accent5" accent6="accent6" hlink="hlink" folHlink="folHlink"/>
  <p:sldLayoutIdLst>
    <p:sldLayoutId id="2147484086"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bin"/><Relationship Id="rId1" Type="http://schemas.openxmlformats.org/officeDocument/2006/relationships/slideLayout" Target="../slideLayouts/slideLayout18.xml"/><Relationship Id="rId4" Type="http://schemas.openxmlformats.org/officeDocument/2006/relationships/audio" Target="../media/audio1.bin"/></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9.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3.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9.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9.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51.xml"/></Relationships>
</file>

<file path=ppt/slides/_rels/slide1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jpeg"/><Relationship Id="rId1" Type="http://schemas.openxmlformats.org/officeDocument/2006/relationships/slideLayout" Target="../slideLayouts/slideLayout5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5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5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5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51.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xml"/><Relationship Id="rId1" Type="http://schemas.openxmlformats.org/officeDocument/2006/relationships/slideLayout" Target="../slideLayouts/slideLayout40.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9.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9.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5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62.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5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9.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9.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5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51.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3.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9.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3.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9.xml"/></Relationships>
</file>

<file path=ppt/slides/_rels/slide3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xml"/><Relationship Id="rId1" Type="http://schemas.openxmlformats.org/officeDocument/2006/relationships/slideLayout" Target="../slideLayouts/slideLayout51.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9.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9.xml"/></Relationships>
</file>

<file path=ppt/slides/_rels/slide3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3.xml"/><Relationship Id="rId1" Type="http://schemas.openxmlformats.org/officeDocument/2006/relationships/slideLayout" Target="../slideLayouts/slideLayout67.xml"/><Relationship Id="rId4" Type="http://schemas.openxmlformats.org/officeDocument/2006/relationships/image" Target="../media/image36.jpeg"/></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6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6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67.xml"/></Relationships>
</file>

<file path=ppt/slides/_rels/slide38.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4.xml"/><Relationship Id="rId1" Type="http://schemas.openxmlformats.org/officeDocument/2006/relationships/slideLayout" Target="../slideLayouts/slideLayout67.xml"/></Relationships>
</file>

<file path=ppt/slides/_rels/slide39.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67.xml"/><Relationship Id="rId6" Type="http://schemas.openxmlformats.org/officeDocument/2006/relationships/image" Target="../media/image44.jpeg"/><Relationship Id="rId5" Type="http://schemas.openxmlformats.org/officeDocument/2006/relationships/hyperlink" Target="http://vicentejesusmota.blogspot.com.es/" TargetMode="External"/><Relationship Id="rId4" Type="http://schemas.openxmlformats.org/officeDocument/2006/relationships/image" Target="../media/image43.jpeg"/></Relationships>
</file>

<file path=ppt/slides/_rels/slide4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67.xml"/></Relationships>
</file>

<file path=ppt/slides/_rels/slide4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46.jpeg"/><Relationship Id="rId1" Type="http://schemas.openxmlformats.org/officeDocument/2006/relationships/slideLayout" Target="../slideLayouts/slideLayout67.xml"/></Relationships>
</file>

<file path=ppt/slides/_rels/slide4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67.xml"/></Relationships>
</file>

<file path=ppt/slides/_rels/slide4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3.xml"/></Relationships>
</file>

<file path=ppt/slides/_rels/slide44.xml.rels><?xml version="1.0" encoding="UTF-8" standalone="yes"?>
<Relationships xmlns="http://schemas.openxmlformats.org/package/2006/relationships"><Relationship Id="rId8" Type="http://schemas.openxmlformats.org/officeDocument/2006/relationships/image" Target="../media/image55.jpeg"/><Relationship Id="rId3" Type="http://schemas.openxmlformats.org/officeDocument/2006/relationships/image" Target="../media/image50.jpeg"/><Relationship Id="rId7" Type="http://schemas.openxmlformats.org/officeDocument/2006/relationships/image" Target="../media/image54.jpeg"/><Relationship Id="rId2" Type="http://schemas.openxmlformats.org/officeDocument/2006/relationships/image" Target="../media/image49.jpeg"/><Relationship Id="rId1" Type="http://schemas.openxmlformats.org/officeDocument/2006/relationships/slideLayout" Target="../slideLayouts/slideLayout67.xml"/><Relationship Id="rId6" Type="http://schemas.openxmlformats.org/officeDocument/2006/relationships/image" Target="../media/image53.jpeg"/><Relationship Id="rId5" Type="http://schemas.openxmlformats.org/officeDocument/2006/relationships/image" Target="../media/image52.jpeg"/><Relationship Id="rId4" Type="http://schemas.openxmlformats.org/officeDocument/2006/relationships/image" Target="../media/image51.jpeg"/></Relationships>
</file>

<file path=ppt/slides/_rels/slide45.xml.rels><?xml version="1.0" encoding="UTF-8" standalone="yes"?>
<Relationships xmlns="http://schemas.openxmlformats.org/package/2006/relationships"><Relationship Id="rId3" Type="http://schemas.openxmlformats.org/officeDocument/2006/relationships/image" Target="../media/image57.jpeg"/><Relationship Id="rId7" Type="http://schemas.openxmlformats.org/officeDocument/2006/relationships/hyperlink" Target="http://vicentejesusmota.blogspot.com.es/" TargetMode="External"/><Relationship Id="rId2" Type="http://schemas.openxmlformats.org/officeDocument/2006/relationships/image" Target="../media/image56.jpeg"/><Relationship Id="rId1" Type="http://schemas.openxmlformats.org/officeDocument/2006/relationships/slideLayout" Target="../slideLayouts/slideLayout67.xml"/><Relationship Id="rId6" Type="http://schemas.openxmlformats.org/officeDocument/2006/relationships/image" Target="../media/image60.jpeg"/><Relationship Id="rId5" Type="http://schemas.openxmlformats.org/officeDocument/2006/relationships/image" Target="../media/image59.jpeg"/><Relationship Id="rId4" Type="http://schemas.openxmlformats.org/officeDocument/2006/relationships/image" Target="../media/image58.jpeg"/></Relationships>
</file>

<file path=ppt/slides/_rels/slide46.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9.xml"/></Relationships>
</file>

<file path=ppt/slides/_rels/slide47.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9.xml"/></Relationships>
</file>

<file path=ppt/slides/_rels/slide48.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3.xml"/></Relationships>
</file>

<file path=ppt/slides/_rels/slide49.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3.xml"/></Relationships>
</file>

<file path=ppt/slides/_rels/slide50.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3.xml"/></Relationships>
</file>

<file path=ppt/slides/_rels/slide51.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3.xml"/></Relationships>
</file>

<file path=ppt/slides/_rels/slide52.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3.xml"/></Relationships>
</file>

<file path=ppt/slides/_rels/slide53.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3.xml"/></Relationships>
</file>

<file path=ppt/slides/_rels/slide54.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3.xml"/></Relationships>
</file>

<file path=ppt/slides/_rels/slide55.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3.xml"/></Relationships>
</file>

<file path=ppt/slides/_rels/slide56.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71.jpeg"/><Relationship Id="rId1" Type="http://schemas.openxmlformats.org/officeDocument/2006/relationships/slideLayout" Target="../slideLayouts/slideLayout73.xml"/></Relationships>
</file>

<file path=ppt/slides/_rels/slide57.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3.xml"/></Relationships>
</file>

<file path=ppt/slides/_rels/slide58.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3.xml"/></Relationships>
</file>

<file path=ppt/slides/_rels/slide59.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3.xml"/></Relationships>
</file>

<file path=ppt/slides/_rels/slide60.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3.xml"/></Relationships>
</file>

<file path=ppt/slides/_rels/slide61.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3.xml"/></Relationships>
</file>

<file path=ppt/slides/_rels/slide62.xml.rels><?xml version="1.0" encoding="UTF-8" standalone="yes"?>
<Relationships xmlns="http://schemas.openxmlformats.org/package/2006/relationships"><Relationship Id="rId2" Type="http://schemas.openxmlformats.org/officeDocument/2006/relationships/image" Target="../media/image77.gif"/><Relationship Id="rId1" Type="http://schemas.openxmlformats.org/officeDocument/2006/relationships/slideLayout" Target="../slideLayouts/slideLayout73.xml"/></Relationships>
</file>

<file path=ppt/slides/_rels/slide63.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3.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3.xml"/></Relationships>
</file>

<file path=ppt/slides/_rels/slide65.xml.rels><?xml version="1.0" encoding="UTF-8" standalone="yes"?>
<Relationships xmlns="http://schemas.openxmlformats.org/package/2006/relationships"><Relationship Id="rId8" Type="http://schemas.openxmlformats.org/officeDocument/2006/relationships/image" Target="../media/image81.png"/><Relationship Id="rId13" Type="http://schemas.openxmlformats.org/officeDocument/2006/relationships/hyperlink" Target="https://vk.com/mispps" TargetMode="External"/><Relationship Id="rId3" Type="http://schemas.openxmlformats.org/officeDocument/2006/relationships/image" Target="../media/image78.png"/><Relationship Id="rId7" Type="http://schemas.openxmlformats.org/officeDocument/2006/relationships/hyperlink" Target="https://www.facebook.com/mispps" TargetMode="External"/><Relationship Id="rId12" Type="http://schemas.openxmlformats.org/officeDocument/2006/relationships/image" Target="../media/image83.png"/><Relationship Id="rId2" Type="http://schemas.openxmlformats.org/officeDocument/2006/relationships/hyperlink" Target="http://www.mispps.com/" TargetMode="External"/><Relationship Id="rId1" Type="http://schemas.openxmlformats.org/officeDocument/2006/relationships/slideLayout" Target="../slideLayouts/slideLayout78.xml"/><Relationship Id="rId6" Type="http://schemas.openxmlformats.org/officeDocument/2006/relationships/image" Target="../media/image80.png"/><Relationship Id="rId11" Type="http://schemas.openxmlformats.org/officeDocument/2006/relationships/hyperlink" Target="https://plus.google.com/+Mispps/" TargetMode="External"/><Relationship Id="rId5" Type="http://schemas.openxmlformats.org/officeDocument/2006/relationships/image" Target="../media/image79.png"/><Relationship Id="rId10" Type="http://schemas.openxmlformats.org/officeDocument/2006/relationships/image" Target="../media/image8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WordArt 3"/>
          <p:cNvSpPr>
            <a:spLocks noChangeArrowheads="1" noChangeShapeType="1" noTextEdit="1"/>
          </p:cNvSpPr>
          <p:nvPr/>
        </p:nvSpPr>
        <p:spPr bwMode="auto">
          <a:xfrm>
            <a:off x="683568" y="193204"/>
            <a:ext cx="7632848" cy="1139472"/>
          </a:xfrm>
          <a:prstGeom prst="rect">
            <a:avLst/>
          </a:prstGeom>
        </p:spPr>
        <p:txBody>
          <a:bodyPr wrap="none" fromWordArt="1">
            <a:prstTxWarp prst="textTriangle">
              <a:avLst>
                <a:gd name="adj" fmla="val 50000"/>
              </a:avLst>
            </a:prstTxWarp>
            <a:scene3d>
              <a:camera prst="perspectiveRelaxedModerately"/>
              <a:lightRig rig="legacyNormal3" dir="t"/>
            </a:scene3d>
            <a:sp3d extrusionH="8874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latin typeface="Times New Roman"/>
                <a:cs typeface="Times New Roman"/>
              </a:rPr>
              <a:t>Magallanes y Elcano - La Primera Vuelta al Mundo </a:t>
            </a:r>
            <a:endParaRPr lang="es-ES" sz="3600" kern="10" dirty="0">
              <a:ln w="9525">
                <a:round/>
                <a:headEnd/>
                <a:tailEnd/>
              </a:ln>
              <a:gradFill rotWithShape="1">
                <a:gsLst>
                  <a:gs pos="0">
                    <a:srgbClr val="FFFFCC"/>
                  </a:gs>
                  <a:gs pos="100000">
                    <a:srgbClr val="FF9999"/>
                  </a:gs>
                </a:gsLst>
                <a:lin ang="5400000" scaled="1"/>
              </a:gradFill>
              <a:latin typeface="Times New Roman"/>
              <a:cs typeface="Times New Roman"/>
            </a:endParaRPr>
          </a:p>
        </p:txBody>
      </p:sp>
      <p:sp>
        <p:nvSpPr>
          <p:cNvPr id="70660" name="WordArt 4"/>
          <p:cNvSpPr>
            <a:spLocks noChangeArrowheads="1" noChangeShapeType="1" noTextEdit="1"/>
          </p:cNvSpPr>
          <p:nvPr/>
        </p:nvSpPr>
        <p:spPr bwMode="auto">
          <a:xfrm>
            <a:off x="1187451" y="1658055"/>
            <a:ext cx="7129463" cy="1060098"/>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82550" h="38100" prst="coolSlant"/>
            </a:sp3d>
          </a:bodyPr>
          <a:lstStyle/>
          <a:p>
            <a:pPr algn="ctr">
              <a:defRPr/>
            </a:pPr>
            <a:r>
              <a:rPr lang="es-ES" sz="36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High Tower Text"/>
              </a:rPr>
              <a:t>  Fotografía recopilada de internet  </a:t>
            </a:r>
          </a:p>
        </p:txBody>
      </p:sp>
      <p:sp>
        <p:nvSpPr>
          <p:cNvPr id="70661" name="WordArt 5"/>
          <p:cNvSpPr>
            <a:spLocks noChangeArrowheads="1" noChangeShapeType="1" noTextEdit="1"/>
          </p:cNvSpPr>
          <p:nvPr/>
        </p:nvSpPr>
        <p:spPr bwMode="auto">
          <a:xfrm>
            <a:off x="971551" y="3018015"/>
            <a:ext cx="7489825" cy="599722"/>
          </a:xfrm>
          <a:prstGeom prst="rect">
            <a:avLst/>
          </a:prstGeom>
        </p:spPr>
        <p:txBody>
          <a:bodyPr wrap="none" fromWordArt="1">
            <a:prstTxWarp prst="textFadeUp">
              <a:avLst>
                <a:gd name="adj" fmla="val 7440"/>
              </a:avLst>
            </a:prstTxWarp>
            <a:scene3d>
              <a:camera prst="orthographicFront"/>
              <a:lightRig rig="threePt" dir="t"/>
            </a:scene3d>
            <a:sp3d extrusionH="57150">
              <a:bevelT w="82550" h="38100" prst="coolSlant"/>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Creación y Diseño: </a:t>
            </a:r>
          </a:p>
        </p:txBody>
      </p:sp>
      <p:sp>
        <p:nvSpPr>
          <p:cNvPr id="70662" name="WordArt 6"/>
          <p:cNvSpPr>
            <a:spLocks noChangeArrowheads="1" noChangeShapeType="1" noTextEdit="1"/>
          </p:cNvSpPr>
          <p:nvPr/>
        </p:nvSpPr>
        <p:spPr bwMode="auto">
          <a:xfrm>
            <a:off x="1692276" y="3998737"/>
            <a:ext cx="5616575" cy="657930"/>
          </a:xfrm>
          <a:prstGeom prst="rect">
            <a:avLst/>
          </a:prstGeom>
        </p:spPr>
        <p:txBody>
          <a:bodyPr wrap="none" fromWordArt="1">
            <a:prstTxWarp prst="textDeflate">
              <a:avLst>
                <a:gd name="adj" fmla="val 18750"/>
              </a:avLst>
            </a:prstTxWarp>
            <a:scene3d>
              <a:camera prst="perspectiveRelaxedModerately"/>
              <a:lightRig rig="threePt" dir="t"/>
            </a:scene3d>
            <a:sp3d extrusionH="57150">
              <a:bevelT w="82550" h="38100" prst="coolSlant"/>
            </a:sp3d>
          </a:bodyPr>
          <a:lstStyle/>
          <a:p>
            <a:pPr algn="ctr">
              <a:defRPr/>
            </a:pPr>
            <a:r>
              <a:rPr lang="pt-BR"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2700000">
                    <a:srgbClr val="009900"/>
                  </a:prstShdw>
                </a:effectLst>
                <a:latin typeface="High Tower Text"/>
              </a:rPr>
              <a:t>  V I C E N T E  G A R C Í A  </a:t>
            </a:r>
            <a:endPar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2700000">
                  <a:srgbClr val="009900"/>
                </a:prstShdw>
              </a:effectLst>
              <a:latin typeface="High Tower Text"/>
            </a:endParaRPr>
          </a:p>
        </p:txBody>
      </p:sp>
      <p:sp>
        <p:nvSpPr>
          <p:cNvPr id="70664" name="WordArt 8"/>
          <p:cNvSpPr>
            <a:spLocks noChangeArrowheads="1" noChangeShapeType="1" noTextEdit="1"/>
          </p:cNvSpPr>
          <p:nvPr/>
        </p:nvSpPr>
        <p:spPr bwMode="auto">
          <a:xfrm>
            <a:off x="2843214" y="4778376"/>
            <a:ext cx="3671887" cy="672041"/>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82550" h="38100" prst="coolSlant"/>
            </a:sp3d>
          </a:bodyPr>
          <a:lstStyle/>
          <a:p>
            <a:pPr algn="ctr">
              <a:defRPr/>
            </a:pPr>
            <a:r>
              <a:rPr lang="es-ES" sz="3600" kern="10" dirty="0">
                <a:ln w="9525">
                  <a:noFill/>
                  <a:round/>
                  <a:headEnd/>
                  <a:tailEnd/>
                </a:ln>
                <a:solidFill>
                  <a:srgbClr val="FFFF00"/>
                </a:solidFill>
                <a:effectLst>
                  <a:prstShdw prst="shdw17" dist="17961" dir="2700000">
                    <a:srgbClr val="999900"/>
                  </a:prstShdw>
                </a:effectLst>
                <a:latin typeface="High Tower Text"/>
              </a:rPr>
              <a:t> Automático </a:t>
            </a:r>
          </a:p>
        </p:txBody>
      </p:sp>
    </p:spTree>
  </p:cSld>
  <p:clrMapOvr>
    <a:masterClrMapping/>
  </p:clrMapOvr>
  <mc:AlternateContent xmlns:mc="http://schemas.openxmlformats.org/markup-compatibility/2006" xmlns:p14="http://schemas.microsoft.com/office/powerpoint/2010/main">
    <mc:Choice Requires="p14">
      <p:transition spd="slow" p14:dur="1500" advTm="15000">
        <p:split orient="vert"/>
      </p:transition>
    </mc:Choice>
    <mc:Fallback xmlns="">
      <p:transition spd="slow" advTm="15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32" fill="hold" nodeType="withEffect">
                                  <p:stCondLst>
                                    <p:cond delay="0"/>
                                  </p:stCondLst>
                                  <p:childTnLst>
                                    <p:set>
                                      <p:cBhvr>
                                        <p:cTn id="6" dur="1" fill="hold">
                                          <p:stCondLst>
                                            <p:cond delay="0"/>
                                          </p:stCondLst>
                                        </p:cTn>
                                        <p:tgtEl>
                                          <p:spTgt spid="70659"/>
                                        </p:tgtEl>
                                        <p:attrNameLst>
                                          <p:attrName>style.visibility</p:attrName>
                                        </p:attrNameLst>
                                      </p:cBhvr>
                                      <p:to>
                                        <p:strVal val="visible"/>
                                      </p:to>
                                    </p:set>
                                    <p:anim calcmode="lin" valueType="num">
                                      <p:cBhvr>
                                        <p:cTn id="7" dur="2000" fill="hold"/>
                                        <p:tgtEl>
                                          <p:spTgt spid="70659"/>
                                        </p:tgtEl>
                                        <p:attrNameLst>
                                          <p:attrName>ppt_w</p:attrName>
                                        </p:attrNameLst>
                                      </p:cBhvr>
                                      <p:tavLst>
                                        <p:tav tm="0">
                                          <p:val>
                                            <p:strVal val="4*#ppt_w"/>
                                          </p:val>
                                        </p:tav>
                                        <p:tav tm="100000">
                                          <p:val>
                                            <p:strVal val="#ppt_w"/>
                                          </p:val>
                                        </p:tav>
                                      </p:tavLst>
                                    </p:anim>
                                    <p:anim calcmode="lin" valueType="num">
                                      <p:cBhvr>
                                        <p:cTn id="8" dur="2000" fill="hold"/>
                                        <p:tgtEl>
                                          <p:spTgt spid="70659"/>
                                        </p:tgtEl>
                                        <p:attrNameLst>
                                          <p:attrName>ppt_h</p:attrName>
                                        </p:attrNameLst>
                                      </p:cBhvr>
                                      <p:tavLst>
                                        <p:tav tm="0">
                                          <p:val>
                                            <p:strVal val="4*#ppt_h"/>
                                          </p:val>
                                        </p:tav>
                                        <p:tav tm="100000">
                                          <p:val>
                                            <p:strVal val="#ppt_h"/>
                                          </p:val>
                                        </p:tav>
                                      </p:tavLst>
                                    </p:anim>
                                  </p:childTnLst>
                                </p:cTn>
                              </p:par>
                            </p:childTnLst>
                          </p:cTn>
                        </p:par>
                        <p:par>
                          <p:cTn id="9" fill="hold" nodeType="afterGroup">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70660"/>
                                        </p:tgtEl>
                                        <p:attrNameLst>
                                          <p:attrName>style.visibility</p:attrName>
                                        </p:attrNameLst>
                                      </p:cBhvr>
                                      <p:to>
                                        <p:strVal val="visible"/>
                                      </p:to>
                                    </p:set>
                                    <p:anim calcmode="lin" valueType="num">
                                      <p:cBhvr>
                                        <p:cTn id="12" dur="2000" fill="hold"/>
                                        <p:tgtEl>
                                          <p:spTgt spid="70660"/>
                                        </p:tgtEl>
                                        <p:attrNameLst>
                                          <p:attrName>ppt_w</p:attrName>
                                        </p:attrNameLst>
                                      </p:cBhvr>
                                      <p:tavLst>
                                        <p:tav tm="0">
                                          <p:val>
                                            <p:strVal val="#ppt_w*0.70"/>
                                          </p:val>
                                        </p:tav>
                                        <p:tav tm="100000">
                                          <p:val>
                                            <p:strVal val="#ppt_w"/>
                                          </p:val>
                                        </p:tav>
                                      </p:tavLst>
                                    </p:anim>
                                    <p:anim calcmode="lin" valueType="num">
                                      <p:cBhvr>
                                        <p:cTn id="13" dur="2000" fill="hold"/>
                                        <p:tgtEl>
                                          <p:spTgt spid="70660"/>
                                        </p:tgtEl>
                                        <p:attrNameLst>
                                          <p:attrName>ppt_h</p:attrName>
                                        </p:attrNameLst>
                                      </p:cBhvr>
                                      <p:tavLst>
                                        <p:tav tm="0">
                                          <p:val>
                                            <p:strVal val="#ppt_h"/>
                                          </p:val>
                                        </p:tav>
                                        <p:tav tm="100000">
                                          <p:val>
                                            <p:strVal val="#ppt_h"/>
                                          </p:val>
                                        </p:tav>
                                      </p:tavLst>
                                    </p:anim>
                                    <p:animEffect transition="in" filter="fade">
                                      <p:cBhvr>
                                        <p:cTn id="14" dur="2000"/>
                                        <p:tgtEl>
                                          <p:spTgt spid="70660"/>
                                        </p:tgtEl>
                                      </p:cBhvr>
                                    </p:animEffect>
                                  </p:childTnLst>
                                </p:cTn>
                              </p:par>
                            </p:childTnLst>
                          </p:cTn>
                        </p:par>
                        <p:par>
                          <p:cTn id="15" fill="hold" nodeType="afterGroup">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70661"/>
                                        </p:tgtEl>
                                        <p:attrNameLst>
                                          <p:attrName>style.visibility</p:attrName>
                                        </p:attrNameLst>
                                      </p:cBhvr>
                                      <p:to>
                                        <p:strVal val="visible"/>
                                      </p:to>
                                    </p:set>
                                    <p:animEffect transition="in" filter="fade">
                                      <p:cBhvr>
                                        <p:cTn id="18" dur="2000"/>
                                        <p:tgtEl>
                                          <p:spTgt spid="70661"/>
                                        </p:tgtEl>
                                      </p:cBhvr>
                                    </p:animEffect>
                                    <p:anim calcmode="lin" valueType="num">
                                      <p:cBhvr>
                                        <p:cTn id="19" dur="2000" fill="hold"/>
                                        <p:tgtEl>
                                          <p:spTgt spid="70661"/>
                                        </p:tgtEl>
                                        <p:attrNameLst>
                                          <p:attrName>ppt_x</p:attrName>
                                        </p:attrNameLst>
                                      </p:cBhvr>
                                      <p:tavLst>
                                        <p:tav tm="0">
                                          <p:val>
                                            <p:strVal val="#ppt_x"/>
                                          </p:val>
                                        </p:tav>
                                        <p:tav tm="100000">
                                          <p:val>
                                            <p:strVal val="#ppt_x"/>
                                          </p:val>
                                        </p:tav>
                                      </p:tavLst>
                                    </p:anim>
                                    <p:anim calcmode="lin" valueType="num">
                                      <p:cBhvr>
                                        <p:cTn id="20" dur="2000" fill="hold"/>
                                        <p:tgtEl>
                                          <p:spTgt spid="70661"/>
                                        </p:tgtEl>
                                        <p:attrNameLst>
                                          <p:attrName>ppt_y</p:attrName>
                                        </p:attrNameLst>
                                      </p:cBhvr>
                                      <p:tavLst>
                                        <p:tav tm="0">
                                          <p:val>
                                            <p:strVal val="#ppt_y+.1"/>
                                          </p:val>
                                        </p:tav>
                                        <p:tav tm="100000">
                                          <p:val>
                                            <p:strVal val="#ppt_y"/>
                                          </p:val>
                                        </p:tav>
                                      </p:tavLst>
                                    </p:anim>
                                  </p:childTnLst>
                                </p:cTn>
                              </p:par>
                            </p:childTnLst>
                          </p:cTn>
                        </p:par>
                        <p:par>
                          <p:cTn id="21" fill="hold" nodeType="afterGroup">
                            <p:stCondLst>
                              <p:cond delay="7000"/>
                            </p:stCondLst>
                            <p:childTnLst>
                              <p:par>
                                <p:cTn id="22" presetID="17" presetClass="entr" presetSubtype="10" fill="hold" nodeType="afterEffect">
                                  <p:stCondLst>
                                    <p:cond delay="500"/>
                                  </p:stCondLst>
                                  <p:childTnLst>
                                    <p:set>
                                      <p:cBhvr>
                                        <p:cTn id="23" dur="1" fill="hold">
                                          <p:stCondLst>
                                            <p:cond delay="0"/>
                                          </p:stCondLst>
                                        </p:cTn>
                                        <p:tgtEl>
                                          <p:spTgt spid="70662"/>
                                        </p:tgtEl>
                                        <p:attrNameLst>
                                          <p:attrName>style.visibility</p:attrName>
                                        </p:attrNameLst>
                                      </p:cBhvr>
                                      <p:to>
                                        <p:strVal val="visible"/>
                                      </p:to>
                                    </p:set>
                                    <p:anim calcmode="lin" valueType="num">
                                      <p:cBhvr>
                                        <p:cTn id="24" dur="2000" fill="hold"/>
                                        <p:tgtEl>
                                          <p:spTgt spid="70662"/>
                                        </p:tgtEl>
                                        <p:attrNameLst>
                                          <p:attrName>ppt_w</p:attrName>
                                        </p:attrNameLst>
                                      </p:cBhvr>
                                      <p:tavLst>
                                        <p:tav tm="0">
                                          <p:val>
                                            <p:fltVal val="0"/>
                                          </p:val>
                                        </p:tav>
                                        <p:tav tm="100000">
                                          <p:val>
                                            <p:strVal val="#ppt_w"/>
                                          </p:val>
                                        </p:tav>
                                      </p:tavLst>
                                    </p:anim>
                                    <p:anim calcmode="lin" valueType="num">
                                      <p:cBhvr>
                                        <p:cTn id="25" dur="2000" fill="hold"/>
                                        <p:tgtEl>
                                          <p:spTgt spid="70662"/>
                                        </p:tgtEl>
                                        <p:attrNameLst>
                                          <p:attrName>ppt_h</p:attrName>
                                        </p:attrNameLst>
                                      </p:cBhvr>
                                      <p:tavLst>
                                        <p:tav tm="0">
                                          <p:val>
                                            <p:strVal val="#ppt_h"/>
                                          </p:val>
                                        </p:tav>
                                        <p:tav tm="100000">
                                          <p:val>
                                            <p:strVal val="#ppt_h"/>
                                          </p:val>
                                        </p:tav>
                                      </p:tavLst>
                                    </p:anim>
                                  </p:childTnLst>
                                </p:cTn>
                              </p:par>
                            </p:childTnLst>
                          </p:cTn>
                        </p:par>
                        <p:par>
                          <p:cTn id="26" fill="hold" nodeType="afterGroup">
                            <p:stCondLst>
                              <p:cond delay="9500"/>
                            </p:stCondLst>
                            <p:childTnLst>
                              <p:par>
                                <p:cTn id="27" presetID="23" presetClass="entr" presetSubtype="16" repeatCount="3000" fill="hold" nodeType="afterEffect">
                                  <p:stCondLst>
                                    <p:cond delay="500"/>
                                  </p:stCondLst>
                                  <p:childTnLst>
                                    <p:set>
                                      <p:cBhvr>
                                        <p:cTn id="28" dur="1" fill="hold">
                                          <p:stCondLst>
                                            <p:cond delay="0"/>
                                          </p:stCondLst>
                                        </p:cTn>
                                        <p:tgtEl>
                                          <p:spTgt spid="70664"/>
                                        </p:tgtEl>
                                        <p:attrNameLst>
                                          <p:attrName>style.visibility</p:attrName>
                                        </p:attrNameLst>
                                      </p:cBhvr>
                                      <p:to>
                                        <p:strVal val="visible"/>
                                      </p:to>
                                    </p:set>
                                    <p:anim calcmode="lin" valueType="num">
                                      <p:cBhvr>
                                        <p:cTn id="29" dur="1000" fill="hold"/>
                                        <p:tgtEl>
                                          <p:spTgt spid="70664"/>
                                        </p:tgtEl>
                                        <p:attrNameLst>
                                          <p:attrName>ppt_w</p:attrName>
                                        </p:attrNameLst>
                                      </p:cBhvr>
                                      <p:tavLst>
                                        <p:tav tm="0">
                                          <p:val>
                                            <p:fltVal val="0"/>
                                          </p:val>
                                        </p:tav>
                                        <p:tav tm="100000">
                                          <p:val>
                                            <p:strVal val="#ppt_w"/>
                                          </p:val>
                                        </p:tav>
                                      </p:tavLst>
                                    </p:anim>
                                    <p:anim calcmode="lin" valueType="num">
                                      <p:cBhvr>
                                        <p:cTn id="30" dur="1000" fill="hold"/>
                                        <p:tgtEl>
                                          <p:spTgt spid="7066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barco-atardecer.gif"/>
          <p:cNvPicPr>
            <a:picLocks noChangeAspect="1"/>
          </p:cNvPicPr>
          <p:nvPr/>
        </p:nvPicPr>
        <p:blipFill>
          <a:blip r:embed="rId2" cstate="print"/>
          <a:stretch>
            <a:fillRect/>
          </a:stretch>
        </p:blipFill>
        <p:spPr>
          <a:xfrm>
            <a:off x="-1" y="0"/>
            <a:ext cx="9124491" cy="5715000"/>
          </a:xfrm>
          <a:prstGeom prst="rect">
            <a:avLst/>
          </a:prstGeom>
        </p:spPr>
      </p:pic>
      <p:sp>
        <p:nvSpPr>
          <p:cNvPr id="6" name="5 Rectángulo"/>
          <p:cNvSpPr/>
          <p:nvPr/>
        </p:nvSpPr>
        <p:spPr>
          <a:xfrm>
            <a:off x="0" y="0"/>
            <a:ext cx="9144000" cy="571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CuadroTexto"/>
          <p:cNvSpPr txBox="1"/>
          <p:nvPr/>
        </p:nvSpPr>
        <p:spPr>
          <a:xfrm>
            <a:off x="251520" y="3001516"/>
            <a:ext cx="8568952" cy="2554545"/>
          </a:xfrm>
          <a:prstGeom prst="rect">
            <a:avLst/>
          </a:prstGeom>
          <a:noFill/>
        </p:spPr>
        <p:txBody>
          <a:bodyPr wrap="squar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Esta expedición estuvo dirigida por el españolizado Fernando de Magallanes y Juan Sebastián Elcano, pero no sería fácil. España y Portugal estaban luchando por el control de los mares y las especias. Las especias eran el motor económico en esa época y valían más que el oro. Magallanes vino a España buscando el apoyo de un rey comprensivo, a su proyecto. Pero como pasó con Cristóbal Colón, no le entendieron. Sólo le quedaba una salida, convencer al Rey de España.</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3" name="2 CuadroTexto"/>
          <p:cNvSpPr txBox="1"/>
          <p:nvPr/>
        </p:nvSpPr>
        <p:spPr>
          <a:xfrm>
            <a:off x="251520" y="913284"/>
            <a:ext cx="8496944" cy="1938992"/>
          </a:xfrm>
          <a:prstGeom prst="rect">
            <a:avLst/>
          </a:prstGeom>
          <a:noFill/>
        </p:spPr>
        <p:txBody>
          <a:bodyPr wrap="squar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El 10 de agosto de 1519 fue una de las fechas que pasarían a la historia de la humanidad. Se inició una de las aventuras más increíbles, llegar a las islas </a:t>
            </a:r>
            <a:r>
              <a:rPr lang="es-ES" sz="2000" b="1" dirty="0" err="1"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Molucas</a:t>
            </a:r>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 por el Oeste. A día de hoy parece simple, pero es que hoy sabemos que la tierra no es plana y que los monstruos marinos no nos esperan más allá de lo conocido.</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4" name="3 Rectángulo"/>
          <p:cNvSpPr/>
          <p:nvPr/>
        </p:nvSpPr>
        <p:spPr>
          <a:xfrm>
            <a:off x="395536" y="0"/>
            <a:ext cx="7882159" cy="769441"/>
          </a:xfrm>
          <a:prstGeom prst="rect">
            <a:avLst/>
          </a:prstGeom>
          <a:noFill/>
        </p:spPr>
        <p:txBody>
          <a:bodyPr wrap="none" lIns="91440" tIns="45720" rIns="91440" bIns="45720">
            <a:prstTxWarp prst="textDeflateTop">
              <a:avLst>
                <a:gd name="adj" fmla="val 31844"/>
              </a:avLst>
            </a:prstTxWarp>
            <a:spAutoFit/>
            <a:scene3d>
              <a:camera prst="orthographicFront"/>
              <a:lightRig rig="flat" dir="tl">
                <a:rot lat="0" lon="0" rev="6600000"/>
              </a:lightRig>
            </a:scene3d>
            <a:sp3d extrusionH="25400" contourW="8890">
              <a:bevelT w="38100" h="31750" prst="angle"/>
              <a:contourClr>
                <a:schemeClr val="accent2">
                  <a:shade val="75000"/>
                </a:schemeClr>
              </a:contourClr>
            </a:sp3d>
          </a:bodyPr>
          <a:lstStyle/>
          <a:p>
            <a:pPr algn="ctr"/>
            <a:r>
              <a:rPr lang="es-ES" sz="4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La Primera Vuelta al Mundo </a:t>
            </a:r>
            <a:endParaRPr lang="es-ES" sz="4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72000">
        <p:split orient="vert"/>
      </p:transition>
    </mc:Choice>
    <mc:Fallback xmlns="">
      <p:transition spd="slow" advTm="7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strVal val="#ppt_h"/>
                                          </p:val>
                                        </p:tav>
                                        <p:tav tm="100000">
                                          <p:val>
                                            <p:strVal val="#ppt_h"/>
                                          </p:val>
                                        </p:tav>
                                      </p:tavLst>
                                    </p:anim>
                                  </p:childTnLst>
                                </p:cTn>
                              </p:par>
                              <p:par>
                                <p:cTn id="9" presetID="10" presetClass="entr" presetSubtype="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2000"/>
                                        <p:tgtEl>
                                          <p:spTgt spid="5"/>
                                        </p:tgtEl>
                                      </p:cBhvr>
                                    </p:animEffect>
                                  </p:childTnLst>
                                </p:cTn>
                              </p:par>
                            </p:childTnLst>
                          </p:cTn>
                        </p:par>
                        <p:par>
                          <p:cTn id="12" fill="hold">
                            <p:stCondLst>
                              <p:cond delay="2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par>
                          <p:cTn id="18" fill="hold">
                            <p:stCondLst>
                              <p:cond delay="28800"/>
                            </p:stCondLst>
                            <p:childTnLst>
                              <p:par>
                                <p:cTn id="19" presetID="40" presetClass="entr" presetSubtype="0" fill="hold" grpId="0" nodeType="afterEffect">
                                  <p:stCondLst>
                                    <p:cond delay="500"/>
                                  </p:stCondLst>
                                  <p:iterate type="lt">
                                    <p:tmPct val="10000"/>
                                  </p:iterate>
                                  <p:childTnLst>
                                    <p:set>
                                      <p:cBhvr>
                                        <p:cTn id="20" dur="1" fill="hold">
                                          <p:stCondLst>
                                            <p:cond delay="0"/>
                                          </p:stCondLst>
                                        </p:cTn>
                                        <p:tgtEl>
                                          <p:spTgt spid="2"/>
                                        </p:tgtEl>
                                        <p:attrNameLst>
                                          <p:attrName>style.visibility</p:attrName>
                                        </p:attrNameLst>
                                      </p:cBhvr>
                                      <p:to>
                                        <p:strVal val="visible"/>
                                      </p:to>
                                    </p:set>
                                    <p:animEffect transition="in" filter="fade">
                                      <p:cBhvr>
                                        <p:cTn id="21" dur="1000"/>
                                        <p:tgtEl>
                                          <p:spTgt spid="2"/>
                                        </p:tgtEl>
                                      </p:cBhvr>
                                    </p:animEffect>
                                    <p:anim calcmode="lin" valueType="num">
                                      <p:cBhvr>
                                        <p:cTn id="22" dur="1000" fill="hold"/>
                                        <p:tgtEl>
                                          <p:spTgt spid="2"/>
                                        </p:tgtEl>
                                        <p:attrNameLst>
                                          <p:attrName>ppt_x</p:attrName>
                                        </p:attrNameLst>
                                      </p:cBhvr>
                                      <p:tavLst>
                                        <p:tav tm="0">
                                          <p:val>
                                            <p:strVal val="#ppt_x-.1"/>
                                          </p:val>
                                        </p:tav>
                                        <p:tav tm="100000">
                                          <p:val>
                                            <p:strVal val="#ppt_x"/>
                                          </p:val>
                                        </p:tav>
                                      </p:tavLst>
                                    </p:anim>
                                    <p:anim calcmode="lin" valueType="num">
                                      <p:cBhvr>
                                        <p:cTn id="23" dur="10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307832-Lastochka"/>
          <p:cNvPicPr>
            <a:picLocks noGrp="1" noChangeAspect="1"/>
          </p:cNvPicPr>
          <p:nvPr isPhoto="1"/>
        </p:nvPicPr>
        <p:blipFill>
          <a:blip r:embed="rId3" cstate="print"/>
          <a:stretch>
            <a:fillRect/>
          </a:stretch>
        </p:blipFill>
        <p:spPr bwMode="auto">
          <a:xfrm>
            <a:off x="-180528" y="-454868"/>
            <a:ext cx="9324529" cy="6552728"/>
          </a:xfrm>
          <a:prstGeom prst="rect">
            <a:avLst/>
          </a:prstGeom>
          <a:noFill/>
          <a:ln w="9525">
            <a:noFill/>
            <a:miter lim="800000"/>
            <a:headEnd/>
            <a:tailEnd/>
          </a:ln>
        </p:spPr>
      </p:pic>
      <p:sp>
        <p:nvSpPr>
          <p:cNvPr id="10" name="9 Triángulo rectángulo"/>
          <p:cNvSpPr/>
          <p:nvPr/>
        </p:nvSpPr>
        <p:spPr>
          <a:xfrm>
            <a:off x="0" y="4763"/>
            <a:ext cx="9144000" cy="5715000"/>
          </a:xfrm>
          <a:prstGeom prst="rtTriangle">
            <a:avLst/>
          </a:prstGeom>
          <a:solidFill>
            <a:schemeClr val="bg1">
              <a:lumMod val="85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16" name="15 Triángulo rectángulo"/>
          <p:cNvSpPr/>
          <p:nvPr/>
        </p:nvSpPr>
        <p:spPr>
          <a:xfrm>
            <a:off x="0" y="0"/>
            <a:ext cx="7740650" cy="5715000"/>
          </a:xfrm>
          <a:prstGeom prst="rtTriangle">
            <a:avLst/>
          </a:prstGeom>
          <a:solidFill>
            <a:schemeClr val="bg1">
              <a:lumMod val="75000"/>
              <a:alpha val="70000"/>
            </a:schemeClr>
          </a:solidFill>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17" name="16 Triángulo rectángulo"/>
          <p:cNvSpPr/>
          <p:nvPr/>
        </p:nvSpPr>
        <p:spPr>
          <a:xfrm>
            <a:off x="0" y="0"/>
            <a:ext cx="6875463" cy="5715000"/>
          </a:xfrm>
          <a:prstGeom prst="rtTriangle">
            <a:avLst/>
          </a:prstGeom>
          <a:solidFill>
            <a:schemeClr val="bg1">
              <a:lumMod val="65000"/>
              <a:alpha val="70000"/>
            </a:schemeClr>
          </a:solidFill>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18" name="17 Triángulo rectángulo"/>
          <p:cNvSpPr/>
          <p:nvPr/>
        </p:nvSpPr>
        <p:spPr>
          <a:xfrm>
            <a:off x="0" y="0"/>
            <a:ext cx="6011863" cy="5715000"/>
          </a:xfrm>
          <a:prstGeom prst="rtTriangle">
            <a:avLst/>
          </a:prstGeom>
          <a:solidFill>
            <a:schemeClr val="bg1">
              <a:lumMod val="50000"/>
              <a:alpha val="70000"/>
            </a:schemeClr>
          </a:solidFill>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19" name="18 Triángulo rectángulo"/>
          <p:cNvSpPr/>
          <p:nvPr/>
        </p:nvSpPr>
        <p:spPr>
          <a:xfrm>
            <a:off x="33338" y="4763"/>
            <a:ext cx="5362575" cy="5715000"/>
          </a:xfrm>
          <a:prstGeom prst="rtTriangle">
            <a:avLst/>
          </a:prstGeom>
          <a:solidFill>
            <a:schemeClr val="tx1">
              <a:lumMod val="50000"/>
              <a:lumOff val="50000"/>
              <a:alpha val="70000"/>
            </a:schemeClr>
          </a:solidFill>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20" name="19 Triángulo rectángulo"/>
          <p:cNvSpPr/>
          <p:nvPr/>
        </p:nvSpPr>
        <p:spPr>
          <a:xfrm rot="10800000">
            <a:off x="-73026" y="25400"/>
            <a:ext cx="9217025" cy="5715000"/>
          </a:xfrm>
          <a:prstGeom prst="rtTriangle">
            <a:avLst/>
          </a:prstGeom>
          <a:solidFill>
            <a:schemeClr val="bg1">
              <a:lumMod val="85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21" name="20 Triángulo rectángulo"/>
          <p:cNvSpPr/>
          <p:nvPr/>
        </p:nvSpPr>
        <p:spPr>
          <a:xfrm rot="10800000">
            <a:off x="1438274" y="36513"/>
            <a:ext cx="7705725" cy="5715000"/>
          </a:xfrm>
          <a:prstGeom prst="rtTriangle">
            <a:avLst/>
          </a:prstGeom>
          <a:solidFill>
            <a:schemeClr val="bg1">
              <a:lumMod val="75000"/>
              <a:alpha val="70000"/>
            </a:schemeClr>
          </a:solidFill>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22" name="21 Triángulo rectángulo"/>
          <p:cNvSpPr/>
          <p:nvPr/>
        </p:nvSpPr>
        <p:spPr>
          <a:xfrm rot="10800000">
            <a:off x="2301874" y="36513"/>
            <a:ext cx="6842125" cy="5715000"/>
          </a:xfrm>
          <a:prstGeom prst="rtTriangle">
            <a:avLst/>
          </a:prstGeom>
          <a:solidFill>
            <a:schemeClr val="bg1">
              <a:lumMod val="65000"/>
              <a:alpha val="70000"/>
            </a:schemeClr>
          </a:solidFill>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23" name="22 Triángulo rectángulo"/>
          <p:cNvSpPr/>
          <p:nvPr/>
        </p:nvSpPr>
        <p:spPr>
          <a:xfrm rot="10800000">
            <a:off x="3165474" y="0"/>
            <a:ext cx="5978525" cy="5715000"/>
          </a:xfrm>
          <a:prstGeom prst="rtTriangle">
            <a:avLst/>
          </a:prstGeom>
          <a:solidFill>
            <a:schemeClr val="bg1">
              <a:lumMod val="50000"/>
              <a:alpha val="70000"/>
            </a:schemeClr>
          </a:solidFill>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24" name="23 Triángulo rectángulo"/>
          <p:cNvSpPr/>
          <p:nvPr/>
        </p:nvSpPr>
        <p:spPr>
          <a:xfrm rot="10800000">
            <a:off x="3778250" y="-25400"/>
            <a:ext cx="5365750" cy="5715000"/>
          </a:xfrm>
          <a:prstGeom prst="rtTriangle">
            <a:avLst/>
          </a:prstGeom>
          <a:solidFill>
            <a:schemeClr val="tx1">
              <a:lumMod val="50000"/>
              <a:lumOff val="50000"/>
              <a:alpha val="70000"/>
            </a:schemeClr>
          </a:solidFill>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13" name="12 CuadroTexto"/>
          <p:cNvSpPr txBox="1"/>
          <p:nvPr/>
        </p:nvSpPr>
        <p:spPr>
          <a:xfrm>
            <a:off x="755576" y="4873724"/>
            <a:ext cx="7200800" cy="646331"/>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Fernando de Magallanes nació en Sabrosa, distrito de Vila Real, en la región norte de Portugal, en 1480.</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17000">
        <p:split orient="vert"/>
        <p:sndAc>
          <p:stSnd loop="1">
            <p:snd r:embed="rId2" name="Variadas.wav"/>
          </p:stSnd>
        </p:sndAc>
      </p:transition>
    </mc:Choice>
    <mc:Fallback xmlns="">
      <p:transition spd="slow" advTm="17000">
        <p:split orient="vert"/>
        <p:sndAc>
          <p:stSnd loop="1">
            <p:snd r:embed="rId4"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10"/>
                                        </p:tgtEl>
                                        <p:attrNameLst>
                                          <p:attrName>ppt_x</p:attrName>
                                        </p:attrNameLst>
                                      </p:cBhvr>
                                      <p:tavLst>
                                        <p:tav tm="0">
                                          <p:val>
                                            <p:strVal val="ppt_x"/>
                                          </p:val>
                                        </p:tav>
                                        <p:tav tm="100000">
                                          <p:val>
                                            <p:strVal val="ppt_x-ppt_w/2"/>
                                          </p:val>
                                        </p:tav>
                                      </p:tavLst>
                                    </p:anim>
                                    <p:anim calcmode="lin" valueType="num">
                                      <p:cBhvr>
                                        <p:cTn id="7" dur="3000"/>
                                        <p:tgtEl>
                                          <p:spTgt spid="10"/>
                                        </p:tgtEl>
                                        <p:attrNameLst>
                                          <p:attrName>ppt_y</p:attrName>
                                        </p:attrNameLst>
                                      </p:cBhvr>
                                      <p:tavLst>
                                        <p:tav tm="0">
                                          <p:val>
                                            <p:strVal val="ppt_y"/>
                                          </p:val>
                                        </p:tav>
                                        <p:tav tm="100000">
                                          <p:val>
                                            <p:strVal val="ppt_y"/>
                                          </p:val>
                                        </p:tav>
                                      </p:tavLst>
                                    </p:anim>
                                    <p:anim calcmode="lin" valueType="num">
                                      <p:cBhvr>
                                        <p:cTn id="8" dur="3000"/>
                                        <p:tgtEl>
                                          <p:spTgt spid="10"/>
                                        </p:tgtEl>
                                        <p:attrNameLst>
                                          <p:attrName>ppt_w</p:attrName>
                                        </p:attrNameLst>
                                      </p:cBhvr>
                                      <p:tavLst>
                                        <p:tav tm="0">
                                          <p:val>
                                            <p:strVal val="ppt_w"/>
                                          </p:val>
                                        </p:tav>
                                        <p:tav tm="100000">
                                          <p:val>
                                            <p:fltVal val="0"/>
                                          </p:val>
                                        </p:tav>
                                      </p:tavLst>
                                    </p:anim>
                                    <p:anim calcmode="lin" valueType="num">
                                      <p:cBhvr>
                                        <p:cTn id="9" dur="3000"/>
                                        <p:tgtEl>
                                          <p:spTgt spid="10"/>
                                        </p:tgtEl>
                                        <p:attrNameLst>
                                          <p:attrName>ppt_h</p:attrName>
                                        </p:attrNameLst>
                                      </p:cBhvr>
                                      <p:tavLst>
                                        <p:tav tm="0">
                                          <p:val>
                                            <p:strVal val="ppt_h"/>
                                          </p:val>
                                        </p:tav>
                                        <p:tav tm="100000">
                                          <p:val>
                                            <p:strVal val="ppt_h"/>
                                          </p:val>
                                        </p:tav>
                                      </p:tavLst>
                                    </p:anim>
                                    <p:set>
                                      <p:cBhvr>
                                        <p:cTn id="10" dur="1" fill="hold">
                                          <p:stCondLst>
                                            <p:cond delay="2999"/>
                                          </p:stCondLst>
                                        </p:cTn>
                                        <p:tgtEl>
                                          <p:spTgt spid="10"/>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3000"/>
                                        <p:tgtEl>
                                          <p:spTgt spid="19"/>
                                        </p:tgtEl>
                                        <p:attrNameLst>
                                          <p:attrName>ppt_x</p:attrName>
                                        </p:attrNameLst>
                                      </p:cBhvr>
                                      <p:tavLst>
                                        <p:tav tm="0">
                                          <p:val>
                                            <p:strVal val="ppt_x"/>
                                          </p:val>
                                        </p:tav>
                                        <p:tav tm="100000">
                                          <p:val>
                                            <p:strVal val="ppt_x-ppt_w/2"/>
                                          </p:val>
                                        </p:tav>
                                      </p:tavLst>
                                    </p:anim>
                                    <p:anim calcmode="lin" valueType="num">
                                      <p:cBhvr>
                                        <p:cTn id="13" dur="3000"/>
                                        <p:tgtEl>
                                          <p:spTgt spid="19"/>
                                        </p:tgtEl>
                                        <p:attrNameLst>
                                          <p:attrName>ppt_y</p:attrName>
                                        </p:attrNameLst>
                                      </p:cBhvr>
                                      <p:tavLst>
                                        <p:tav tm="0">
                                          <p:val>
                                            <p:strVal val="ppt_y"/>
                                          </p:val>
                                        </p:tav>
                                        <p:tav tm="100000">
                                          <p:val>
                                            <p:strVal val="ppt_y"/>
                                          </p:val>
                                        </p:tav>
                                      </p:tavLst>
                                    </p:anim>
                                    <p:anim calcmode="lin" valueType="num">
                                      <p:cBhvr>
                                        <p:cTn id="14" dur="3000"/>
                                        <p:tgtEl>
                                          <p:spTgt spid="19"/>
                                        </p:tgtEl>
                                        <p:attrNameLst>
                                          <p:attrName>ppt_w</p:attrName>
                                        </p:attrNameLst>
                                      </p:cBhvr>
                                      <p:tavLst>
                                        <p:tav tm="0">
                                          <p:val>
                                            <p:strVal val="ppt_w"/>
                                          </p:val>
                                        </p:tav>
                                        <p:tav tm="100000">
                                          <p:val>
                                            <p:fltVal val="0"/>
                                          </p:val>
                                        </p:tav>
                                      </p:tavLst>
                                    </p:anim>
                                    <p:anim calcmode="lin" valueType="num">
                                      <p:cBhvr>
                                        <p:cTn id="15" dur="3000"/>
                                        <p:tgtEl>
                                          <p:spTgt spid="19"/>
                                        </p:tgtEl>
                                        <p:attrNameLst>
                                          <p:attrName>ppt_h</p:attrName>
                                        </p:attrNameLst>
                                      </p:cBhvr>
                                      <p:tavLst>
                                        <p:tav tm="0">
                                          <p:val>
                                            <p:strVal val="ppt_h"/>
                                          </p:val>
                                        </p:tav>
                                        <p:tav tm="100000">
                                          <p:val>
                                            <p:strVal val="ppt_h"/>
                                          </p:val>
                                        </p:tav>
                                      </p:tavLst>
                                    </p:anim>
                                    <p:set>
                                      <p:cBhvr>
                                        <p:cTn id="16" dur="1" fill="hold">
                                          <p:stCondLst>
                                            <p:cond delay="2999"/>
                                          </p:stCondLst>
                                        </p:cTn>
                                        <p:tgtEl>
                                          <p:spTgt spid="19"/>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3000"/>
                                        <p:tgtEl>
                                          <p:spTgt spid="18"/>
                                        </p:tgtEl>
                                        <p:attrNameLst>
                                          <p:attrName>ppt_x</p:attrName>
                                        </p:attrNameLst>
                                      </p:cBhvr>
                                      <p:tavLst>
                                        <p:tav tm="0">
                                          <p:val>
                                            <p:strVal val="ppt_x"/>
                                          </p:val>
                                        </p:tav>
                                        <p:tav tm="100000">
                                          <p:val>
                                            <p:strVal val="ppt_x-ppt_w/2"/>
                                          </p:val>
                                        </p:tav>
                                      </p:tavLst>
                                    </p:anim>
                                    <p:anim calcmode="lin" valueType="num">
                                      <p:cBhvr>
                                        <p:cTn id="19" dur="3000"/>
                                        <p:tgtEl>
                                          <p:spTgt spid="18"/>
                                        </p:tgtEl>
                                        <p:attrNameLst>
                                          <p:attrName>ppt_y</p:attrName>
                                        </p:attrNameLst>
                                      </p:cBhvr>
                                      <p:tavLst>
                                        <p:tav tm="0">
                                          <p:val>
                                            <p:strVal val="ppt_y"/>
                                          </p:val>
                                        </p:tav>
                                        <p:tav tm="100000">
                                          <p:val>
                                            <p:strVal val="ppt_y"/>
                                          </p:val>
                                        </p:tav>
                                      </p:tavLst>
                                    </p:anim>
                                    <p:anim calcmode="lin" valueType="num">
                                      <p:cBhvr>
                                        <p:cTn id="20" dur="3000"/>
                                        <p:tgtEl>
                                          <p:spTgt spid="18"/>
                                        </p:tgtEl>
                                        <p:attrNameLst>
                                          <p:attrName>ppt_w</p:attrName>
                                        </p:attrNameLst>
                                      </p:cBhvr>
                                      <p:tavLst>
                                        <p:tav tm="0">
                                          <p:val>
                                            <p:strVal val="ppt_w"/>
                                          </p:val>
                                        </p:tav>
                                        <p:tav tm="100000">
                                          <p:val>
                                            <p:fltVal val="0"/>
                                          </p:val>
                                        </p:tav>
                                      </p:tavLst>
                                    </p:anim>
                                    <p:anim calcmode="lin" valueType="num">
                                      <p:cBhvr>
                                        <p:cTn id="21" dur="3000"/>
                                        <p:tgtEl>
                                          <p:spTgt spid="18"/>
                                        </p:tgtEl>
                                        <p:attrNameLst>
                                          <p:attrName>ppt_h</p:attrName>
                                        </p:attrNameLst>
                                      </p:cBhvr>
                                      <p:tavLst>
                                        <p:tav tm="0">
                                          <p:val>
                                            <p:strVal val="ppt_h"/>
                                          </p:val>
                                        </p:tav>
                                        <p:tav tm="100000">
                                          <p:val>
                                            <p:strVal val="ppt_h"/>
                                          </p:val>
                                        </p:tav>
                                      </p:tavLst>
                                    </p:anim>
                                    <p:set>
                                      <p:cBhvr>
                                        <p:cTn id="22" dur="1" fill="hold">
                                          <p:stCondLst>
                                            <p:cond delay="2999"/>
                                          </p:stCondLst>
                                        </p:cTn>
                                        <p:tgtEl>
                                          <p:spTgt spid="18"/>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3000"/>
                                        <p:tgtEl>
                                          <p:spTgt spid="17"/>
                                        </p:tgtEl>
                                        <p:attrNameLst>
                                          <p:attrName>ppt_x</p:attrName>
                                        </p:attrNameLst>
                                      </p:cBhvr>
                                      <p:tavLst>
                                        <p:tav tm="0">
                                          <p:val>
                                            <p:strVal val="ppt_x"/>
                                          </p:val>
                                        </p:tav>
                                        <p:tav tm="100000">
                                          <p:val>
                                            <p:strVal val="ppt_x-ppt_w/2"/>
                                          </p:val>
                                        </p:tav>
                                      </p:tavLst>
                                    </p:anim>
                                    <p:anim calcmode="lin" valueType="num">
                                      <p:cBhvr>
                                        <p:cTn id="25" dur="3000"/>
                                        <p:tgtEl>
                                          <p:spTgt spid="17"/>
                                        </p:tgtEl>
                                        <p:attrNameLst>
                                          <p:attrName>ppt_y</p:attrName>
                                        </p:attrNameLst>
                                      </p:cBhvr>
                                      <p:tavLst>
                                        <p:tav tm="0">
                                          <p:val>
                                            <p:strVal val="ppt_y"/>
                                          </p:val>
                                        </p:tav>
                                        <p:tav tm="100000">
                                          <p:val>
                                            <p:strVal val="ppt_y"/>
                                          </p:val>
                                        </p:tav>
                                      </p:tavLst>
                                    </p:anim>
                                    <p:anim calcmode="lin" valueType="num">
                                      <p:cBhvr>
                                        <p:cTn id="26" dur="3000"/>
                                        <p:tgtEl>
                                          <p:spTgt spid="17"/>
                                        </p:tgtEl>
                                        <p:attrNameLst>
                                          <p:attrName>ppt_w</p:attrName>
                                        </p:attrNameLst>
                                      </p:cBhvr>
                                      <p:tavLst>
                                        <p:tav tm="0">
                                          <p:val>
                                            <p:strVal val="ppt_w"/>
                                          </p:val>
                                        </p:tav>
                                        <p:tav tm="100000">
                                          <p:val>
                                            <p:fltVal val="0"/>
                                          </p:val>
                                        </p:tav>
                                      </p:tavLst>
                                    </p:anim>
                                    <p:anim calcmode="lin" valueType="num">
                                      <p:cBhvr>
                                        <p:cTn id="27" dur="3000"/>
                                        <p:tgtEl>
                                          <p:spTgt spid="17"/>
                                        </p:tgtEl>
                                        <p:attrNameLst>
                                          <p:attrName>ppt_h</p:attrName>
                                        </p:attrNameLst>
                                      </p:cBhvr>
                                      <p:tavLst>
                                        <p:tav tm="0">
                                          <p:val>
                                            <p:strVal val="ppt_h"/>
                                          </p:val>
                                        </p:tav>
                                        <p:tav tm="100000">
                                          <p:val>
                                            <p:strVal val="ppt_h"/>
                                          </p:val>
                                        </p:tav>
                                      </p:tavLst>
                                    </p:anim>
                                    <p:set>
                                      <p:cBhvr>
                                        <p:cTn id="28" dur="1" fill="hold">
                                          <p:stCondLst>
                                            <p:cond delay="2999"/>
                                          </p:stCondLst>
                                        </p:cTn>
                                        <p:tgtEl>
                                          <p:spTgt spid="17"/>
                                        </p:tgtEl>
                                        <p:attrNameLst>
                                          <p:attrName>style.visibility</p:attrName>
                                        </p:attrNameLst>
                                      </p:cBhvr>
                                      <p:to>
                                        <p:strVal val="hidden"/>
                                      </p:to>
                                    </p:set>
                                  </p:childTnLst>
                                </p:cTn>
                              </p:par>
                              <p:par>
                                <p:cTn id="29" presetID="17" presetClass="exit" presetSubtype="8" fill="hold" nodeType="withEffect">
                                  <p:stCondLst>
                                    <p:cond delay="0"/>
                                  </p:stCondLst>
                                  <p:childTnLst>
                                    <p:anim calcmode="lin" valueType="num">
                                      <p:cBhvr>
                                        <p:cTn id="30" dur="3000"/>
                                        <p:tgtEl>
                                          <p:spTgt spid="16"/>
                                        </p:tgtEl>
                                        <p:attrNameLst>
                                          <p:attrName>ppt_x</p:attrName>
                                        </p:attrNameLst>
                                      </p:cBhvr>
                                      <p:tavLst>
                                        <p:tav tm="0">
                                          <p:val>
                                            <p:strVal val="ppt_x"/>
                                          </p:val>
                                        </p:tav>
                                        <p:tav tm="100000">
                                          <p:val>
                                            <p:strVal val="ppt_x-ppt_w/2"/>
                                          </p:val>
                                        </p:tav>
                                      </p:tavLst>
                                    </p:anim>
                                    <p:anim calcmode="lin" valueType="num">
                                      <p:cBhvr>
                                        <p:cTn id="31" dur="3000"/>
                                        <p:tgtEl>
                                          <p:spTgt spid="16"/>
                                        </p:tgtEl>
                                        <p:attrNameLst>
                                          <p:attrName>ppt_y</p:attrName>
                                        </p:attrNameLst>
                                      </p:cBhvr>
                                      <p:tavLst>
                                        <p:tav tm="0">
                                          <p:val>
                                            <p:strVal val="ppt_y"/>
                                          </p:val>
                                        </p:tav>
                                        <p:tav tm="100000">
                                          <p:val>
                                            <p:strVal val="ppt_y"/>
                                          </p:val>
                                        </p:tav>
                                      </p:tavLst>
                                    </p:anim>
                                    <p:anim calcmode="lin" valueType="num">
                                      <p:cBhvr>
                                        <p:cTn id="32" dur="3000"/>
                                        <p:tgtEl>
                                          <p:spTgt spid="16"/>
                                        </p:tgtEl>
                                        <p:attrNameLst>
                                          <p:attrName>ppt_w</p:attrName>
                                        </p:attrNameLst>
                                      </p:cBhvr>
                                      <p:tavLst>
                                        <p:tav tm="0">
                                          <p:val>
                                            <p:strVal val="ppt_w"/>
                                          </p:val>
                                        </p:tav>
                                        <p:tav tm="100000">
                                          <p:val>
                                            <p:fltVal val="0"/>
                                          </p:val>
                                        </p:tav>
                                      </p:tavLst>
                                    </p:anim>
                                    <p:anim calcmode="lin" valueType="num">
                                      <p:cBhvr>
                                        <p:cTn id="33" dur="3000"/>
                                        <p:tgtEl>
                                          <p:spTgt spid="16"/>
                                        </p:tgtEl>
                                        <p:attrNameLst>
                                          <p:attrName>ppt_h</p:attrName>
                                        </p:attrNameLst>
                                      </p:cBhvr>
                                      <p:tavLst>
                                        <p:tav tm="0">
                                          <p:val>
                                            <p:strVal val="ppt_h"/>
                                          </p:val>
                                        </p:tav>
                                        <p:tav tm="100000">
                                          <p:val>
                                            <p:strVal val="ppt_h"/>
                                          </p:val>
                                        </p:tav>
                                      </p:tavLst>
                                    </p:anim>
                                    <p:set>
                                      <p:cBhvr>
                                        <p:cTn id="34" dur="1" fill="hold">
                                          <p:stCondLst>
                                            <p:cond delay="2999"/>
                                          </p:stCondLst>
                                        </p:cTn>
                                        <p:tgtEl>
                                          <p:spTgt spid="16"/>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3000"/>
                                        <p:tgtEl>
                                          <p:spTgt spid="20"/>
                                        </p:tgtEl>
                                        <p:attrNameLst>
                                          <p:attrName>ppt_x</p:attrName>
                                        </p:attrNameLst>
                                      </p:cBhvr>
                                      <p:tavLst>
                                        <p:tav tm="0">
                                          <p:val>
                                            <p:strVal val="ppt_x"/>
                                          </p:val>
                                        </p:tav>
                                        <p:tav tm="100000">
                                          <p:val>
                                            <p:strVal val="ppt_x+ppt_w/2"/>
                                          </p:val>
                                        </p:tav>
                                      </p:tavLst>
                                    </p:anim>
                                    <p:anim calcmode="lin" valueType="num">
                                      <p:cBhvr>
                                        <p:cTn id="37" dur="3000"/>
                                        <p:tgtEl>
                                          <p:spTgt spid="20"/>
                                        </p:tgtEl>
                                        <p:attrNameLst>
                                          <p:attrName>ppt_y</p:attrName>
                                        </p:attrNameLst>
                                      </p:cBhvr>
                                      <p:tavLst>
                                        <p:tav tm="0">
                                          <p:val>
                                            <p:strVal val="ppt_y"/>
                                          </p:val>
                                        </p:tav>
                                        <p:tav tm="100000">
                                          <p:val>
                                            <p:strVal val="ppt_y"/>
                                          </p:val>
                                        </p:tav>
                                      </p:tavLst>
                                    </p:anim>
                                    <p:anim calcmode="lin" valueType="num">
                                      <p:cBhvr>
                                        <p:cTn id="38" dur="3000"/>
                                        <p:tgtEl>
                                          <p:spTgt spid="20"/>
                                        </p:tgtEl>
                                        <p:attrNameLst>
                                          <p:attrName>ppt_w</p:attrName>
                                        </p:attrNameLst>
                                      </p:cBhvr>
                                      <p:tavLst>
                                        <p:tav tm="0">
                                          <p:val>
                                            <p:strVal val="ppt_w"/>
                                          </p:val>
                                        </p:tav>
                                        <p:tav tm="100000">
                                          <p:val>
                                            <p:fltVal val="0"/>
                                          </p:val>
                                        </p:tav>
                                      </p:tavLst>
                                    </p:anim>
                                    <p:anim calcmode="lin" valueType="num">
                                      <p:cBhvr>
                                        <p:cTn id="39" dur="3000"/>
                                        <p:tgtEl>
                                          <p:spTgt spid="20"/>
                                        </p:tgtEl>
                                        <p:attrNameLst>
                                          <p:attrName>ppt_h</p:attrName>
                                        </p:attrNameLst>
                                      </p:cBhvr>
                                      <p:tavLst>
                                        <p:tav tm="0">
                                          <p:val>
                                            <p:strVal val="ppt_h"/>
                                          </p:val>
                                        </p:tav>
                                        <p:tav tm="100000">
                                          <p:val>
                                            <p:strVal val="ppt_h"/>
                                          </p:val>
                                        </p:tav>
                                      </p:tavLst>
                                    </p:anim>
                                    <p:set>
                                      <p:cBhvr>
                                        <p:cTn id="40" dur="1" fill="hold">
                                          <p:stCondLst>
                                            <p:cond delay="2999"/>
                                          </p:stCondLst>
                                        </p:cTn>
                                        <p:tgtEl>
                                          <p:spTgt spid="20"/>
                                        </p:tgtEl>
                                        <p:attrNameLst>
                                          <p:attrName>style.visibility</p:attrName>
                                        </p:attrNameLst>
                                      </p:cBhvr>
                                      <p:to>
                                        <p:strVal val="hidden"/>
                                      </p:to>
                                    </p:set>
                                  </p:childTnLst>
                                </p:cTn>
                              </p:par>
                              <p:par>
                                <p:cTn id="41" presetID="17" presetClass="exit" presetSubtype="2" fill="hold" nodeType="withEffect">
                                  <p:stCondLst>
                                    <p:cond delay="0"/>
                                  </p:stCondLst>
                                  <p:childTnLst>
                                    <p:anim calcmode="lin" valueType="num">
                                      <p:cBhvr>
                                        <p:cTn id="42" dur="3000"/>
                                        <p:tgtEl>
                                          <p:spTgt spid="21"/>
                                        </p:tgtEl>
                                        <p:attrNameLst>
                                          <p:attrName>ppt_x</p:attrName>
                                        </p:attrNameLst>
                                      </p:cBhvr>
                                      <p:tavLst>
                                        <p:tav tm="0">
                                          <p:val>
                                            <p:strVal val="ppt_x"/>
                                          </p:val>
                                        </p:tav>
                                        <p:tav tm="100000">
                                          <p:val>
                                            <p:strVal val="ppt_x+ppt_w/2"/>
                                          </p:val>
                                        </p:tav>
                                      </p:tavLst>
                                    </p:anim>
                                    <p:anim calcmode="lin" valueType="num">
                                      <p:cBhvr>
                                        <p:cTn id="43" dur="3000"/>
                                        <p:tgtEl>
                                          <p:spTgt spid="21"/>
                                        </p:tgtEl>
                                        <p:attrNameLst>
                                          <p:attrName>ppt_y</p:attrName>
                                        </p:attrNameLst>
                                      </p:cBhvr>
                                      <p:tavLst>
                                        <p:tav tm="0">
                                          <p:val>
                                            <p:strVal val="ppt_y"/>
                                          </p:val>
                                        </p:tav>
                                        <p:tav tm="100000">
                                          <p:val>
                                            <p:strVal val="ppt_y"/>
                                          </p:val>
                                        </p:tav>
                                      </p:tavLst>
                                    </p:anim>
                                    <p:anim calcmode="lin" valueType="num">
                                      <p:cBhvr>
                                        <p:cTn id="44" dur="3000"/>
                                        <p:tgtEl>
                                          <p:spTgt spid="21"/>
                                        </p:tgtEl>
                                        <p:attrNameLst>
                                          <p:attrName>ppt_w</p:attrName>
                                        </p:attrNameLst>
                                      </p:cBhvr>
                                      <p:tavLst>
                                        <p:tav tm="0">
                                          <p:val>
                                            <p:strVal val="ppt_w"/>
                                          </p:val>
                                        </p:tav>
                                        <p:tav tm="100000">
                                          <p:val>
                                            <p:fltVal val="0"/>
                                          </p:val>
                                        </p:tav>
                                      </p:tavLst>
                                    </p:anim>
                                    <p:anim calcmode="lin" valueType="num">
                                      <p:cBhvr>
                                        <p:cTn id="45" dur="3000"/>
                                        <p:tgtEl>
                                          <p:spTgt spid="21"/>
                                        </p:tgtEl>
                                        <p:attrNameLst>
                                          <p:attrName>ppt_h</p:attrName>
                                        </p:attrNameLst>
                                      </p:cBhvr>
                                      <p:tavLst>
                                        <p:tav tm="0">
                                          <p:val>
                                            <p:strVal val="ppt_h"/>
                                          </p:val>
                                        </p:tav>
                                        <p:tav tm="100000">
                                          <p:val>
                                            <p:strVal val="ppt_h"/>
                                          </p:val>
                                        </p:tav>
                                      </p:tavLst>
                                    </p:anim>
                                    <p:set>
                                      <p:cBhvr>
                                        <p:cTn id="46" dur="1" fill="hold">
                                          <p:stCondLst>
                                            <p:cond delay="2999"/>
                                          </p:stCondLst>
                                        </p:cTn>
                                        <p:tgtEl>
                                          <p:spTgt spid="21"/>
                                        </p:tgtEl>
                                        <p:attrNameLst>
                                          <p:attrName>style.visibility</p:attrName>
                                        </p:attrNameLst>
                                      </p:cBhvr>
                                      <p:to>
                                        <p:strVal val="hidden"/>
                                      </p:to>
                                    </p:set>
                                  </p:childTnLst>
                                </p:cTn>
                              </p:par>
                              <p:par>
                                <p:cTn id="47" presetID="17" presetClass="exit" presetSubtype="2" fill="hold" nodeType="withEffect">
                                  <p:stCondLst>
                                    <p:cond delay="0"/>
                                  </p:stCondLst>
                                  <p:childTnLst>
                                    <p:anim calcmode="lin" valueType="num">
                                      <p:cBhvr>
                                        <p:cTn id="48" dur="3000"/>
                                        <p:tgtEl>
                                          <p:spTgt spid="22"/>
                                        </p:tgtEl>
                                        <p:attrNameLst>
                                          <p:attrName>ppt_x</p:attrName>
                                        </p:attrNameLst>
                                      </p:cBhvr>
                                      <p:tavLst>
                                        <p:tav tm="0">
                                          <p:val>
                                            <p:strVal val="ppt_x"/>
                                          </p:val>
                                        </p:tav>
                                        <p:tav tm="100000">
                                          <p:val>
                                            <p:strVal val="ppt_x+ppt_w/2"/>
                                          </p:val>
                                        </p:tav>
                                      </p:tavLst>
                                    </p:anim>
                                    <p:anim calcmode="lin" valueType="num">
                                      <p:cBhvr>
                                        <p:cTn id="49" dur="3000"/>
                                        <p:tgtEl>
                                          <p:spTgt spid="22"/>
                                        </p:tgtEl>
                                        <p:attrNameLst>
                                          <p:attrName>ppt_y</p:attrName>
                                        </p:attrNameLst>
                                      </p:cBhvr>
                                      <p:tavLst>
                                        <p:tav tm="0">
                                          <p:val>
                                            <p:strVal val="ppt_y"/>
                                          </p:val>
                                        </p:tav>
                                        <p:tav tm="100000">
                                          <p:val>
                                            <p:strVal val="ppt_y"/>
                                          </p:val>
                                        </p:tav>
                                      </p:tavLst>
                                    </p:anim>
                                    <p:anim calcmode="lin" valueType="num">
                                      <p:cBhvr>
                                        <p:cTn id="50" dur="3000"/>
                                        <p:tgtEl>
                                          <p:spTgt spid="22"/>
                                        </p:tgtEl>
                                        <p:attrNameLst>
                                          <p:attrName>ppt_w</p:attrName>
                                        </p:attrNameLst>
                                      </p:cBhvr>
                                      <p:tavLst>
                                        <p:tav tm="0">
                                          <p:val>
                                            <p:strVal val="ppt_w"/>
                                          </p:val>
                                        </p:tav>
                                        <p:tav tm="100000">
                                          <p:val>
                                            <p:fltVal val="0"/>
                                          </p:val>
                                        </p:tav>
                                      </p:tavLst>
                                    </p:anim>
                                    <p:anim calcmode="lin" valueType="num">
                                      <p:cBhvr>
                                        <p:cTn id="51" dur="3000"/>
                                        <p:tgtEl>
                                          <p:spTgt spid="22"/>
                                        </p:tgtEl>
                                        <p:attrNameLst>
                                          <p:attrName>ppt_h</p:attrName>
                                        </p:attrNameLst>
                                      </p:cBhvr>
                                      <p:tavLst>
                                        <p:tav tm="0">
                                          <p:val>
                                            <p:strVal val="ppt_h"/>
                                          </p:val>
                                        </p:tav>
                                        <p:tav tm="100000">
                                          <p:val>
                                            <p:strVal val="ppt_h"/>
                                          </p:val>
                                        </p:tav>
                                      </p:tavLst>
                                    </p:anim>
                                    <p:set>
                                      <p:cBhvr>
                                        <p:cTn id="52" dur="1" fill="hold">
                                          <p:stCondLst>
                                            <p:cond delay="2999"/>
                                          </p:stCondLst>
                                        </p:cTn>
                                        <p:tgtEl>
                                          <p:spTgt spid="22"/>
                                        </p:tgtEl>
                                        <p:attrNameLst>
                                          <p:attrName>style.visibility</p:attrName>
                                        </p:attrNameLst>
                                      </p:cBhvr>
                                      <p:to>
                                        <p:strVal val="hidden"/>
                                      </p:to>
                                    </p:set>
                                  </p:childTnLst>
                                </p:cTn>
                              </p:par>
                              <p:par>
                                <p:cTn id="53" presetID="17" presetClass="exit" presetSubtype="2" fill="hold" nodeType="withEffect">
                                  <p:stCondLst>
                                    <p:cond delay="0"/>
                                  </p:stCondLst>
                                  <p:childTnLst>
                                    <p:anim calcmode="lin" valueType="num">
                                      <p:cBhvr>
                                        <p:cTn id="54" dur="3000"/>
                                        <p:tgtEl>
                                          <p:spTgt spid="23"/>
                                        </p:tgtEl>
                                        <p:attrNameLst>
                                          <p:attrName>ppt_x</p:attrName>
                                        </p:attrNameLst>
                                      </p:cBhvr>
                                      <p:tavLst>
                                        <p:tav tm="0">
                                          <p:val>
                                            <p:strVal val="ppt_x"/>
                                          </p:val>
                                        </p:tav>
                                        <p:tav tm="100000">
                                          <p:val>
                                            <p:strVal val="ppt_x+ppt_w/2"/>
                                          </p:val>
                                        </p:tav>
                                      </p:tavLst>
                                    </p:anim>
                                    <p:anim calcmode="lin" valueType="num">
                                      <p:cBhvr>
                                        <p:cTn id="55" dur="3000"/>
                                        <p:tgtEl>
                                          <p:spTgt spid="23"/>
                                        </p:tgtEl>
                                        <p:attrNameLst>
                                          <p:attrName>ppt_y</p:attrName>
                                        </p:attrNameLst>
                                      </p:cBhvr>
                                      <p:tavLst>
                                        <p:tav tm="0">
                                          <p:val>
                                            <p:strVal val="ppt_y"/>
                                          </p:val>
                                        </p:tav>
                                        <p:tav tm="100000">
                                          <p:val>
                                            <p:strVal val="ppt_y"/>
                                          </p:val>
                                        </p:tav>
                                      </p:tavLst>
                                    </p:anim>
                                    <p:anim calcmode="lin" valueType="num">
                                      <p:cBhvr>
                                        <p:cTn id="56" dur="3000"/>
                                        <p:tgtEl>
                                          <p:spTgt spid="23"/>
                                        </p:tgtEl>
                                        <p:attrNameLst>
                                          <p:attrName>ppt_w</p:attrName>
                                        </p:attrNameLst>
                                      </p:cBhvr>
                                      <p:tavLst>
                                        <p:tav tm="0">
                                          <p:val>
                                            <p:strVal val="ppt_w"/>
                                          </p:val>
                                        </p:tav>
                                        <p:tav tm="100000">
                                          <p:val>
                                            <p:fltVal val="0"/>
                                          </p:val>
                                        </p:tav>
                                      </p:tavLst>
                                    </p:anim>
                                    <p:anim calcmode="lin" valueType="num">
                                      <p:cBhvr>
                                        <p:cTn id="57" dur="3000"/>
                                        <p:tgtEl>
                                          <p:spTgt spid="23"/>
                                        </p:tgtEl>
                                        <p:attrNameLst>
                                          <p:attrName>ppt_h</p:attrName>
                                        </p:attrNameLst>
                                      </p:cBhvr>
                                      <p:tavLst>
                                        <p:tav tm="0">
                                          <p:val>
                                            <p:strVal val="ppt_h"/>
                                          </p:val>
                                        </p:tav>
                                        <p:tav tm="100000">
                                          <p:val>
                                            <p:strVal val="ppt_h"/>
                                          </p:val>
                                        </p:tav>
                                      </p:tavLst>
                                    </p:anim>
                                    <p:set>
                                      <p:cBhvr>
                                        <p:cTn id="58" dur="1" fill="hold">
                                          <p:stCondLst>
                                            <p:cond delay="2999"/>
                                          </p:stCondLst>
                                        </p:cTn>
                                        <p:tgtEl>
                                          <p:spTgt spid="23"/>
                                        </p:tgtEl>
                                        <p:attrNameLst>
                                          <p:attrName>style.visibility</p:attrName>
                                        </p:attrNameLst>
                                      </p:cBhvr>
                                      <p:to>
                                        <p:strVal val="hidden"/>
                                      </p:to>
                                    </p:set>
                                  </p:childTnLst>
                                </p:cTn>
                              </p:par>
                              <p:par>
                                <p:cTn id="59" presetID="17" presetClass="exit" presetSubtype="2" fill="hold" nodeType="withEffect">
                                  <p:stCondLst>
                                    <p:cond delay="0"/>
                                  </p:stCondLst>
                                  <p:childTnLst>
                                    <p:anim calcmode="lin" valueType="num">
                                      <p:cBhvr>
                                        <p:cTn id="60" dur="3000"/>
                                        <p:tgtEl>
                                          <p:spTgt spid="24"/>
                                        </p:tgtEl>
                                        <p:attrNameLst>
                                          <p:attrName>ppt_x</p:attrName>
                                        </p:attrNameLst>
                                      </p:cBhvr>
                                      <p:tavLst>
                                        <p:tav tm="0">
                                          <p:val>
                                            <p:strVal val="ppt_x"/>
                                          </p:val>
                                        </p:tav>
                                        <p:tav tm="100000">
                                          <p:val>
                                            <p:strVal val="ppt_x+ppt_w/2"/>
                                          </p:val>
                                        </p:tav>
                                      </p:tavLst>
                                    </p:anim>
                                    <p:anim calcmode="lin" valueType="num">
                                      <p:cBhvr>
                                        <p:cTn id="61" dur="3000"/>
                                        <p:tgtEl>
                                          <p:spTgt spid="24"/>
                                        </p:tgtEl>
                                        <p:attrNameLst>
                                          <p:attrName>ppt_y</p:attrName>
                                        </p:attrNameLst>
                                      </p:cBhvr>
                                      <p:tavLst>
                                        <p:tav tm="0">
                                          <p:val>
                                            <p:strVal val="ppt_y"/>
                                          </p:val>
                                        </p:tav>
                                        <p:tav tm="100000">
                                          <p:val>
                                            <p:strVal val="ppt_y"/>
                                          </p:val>
                                        </p:tav>
                                      </p:tavLst>
                                    </p:anim>
                                    <p:anim calcmode="lin" valueType="num">
                                      <p:cBhvr>
                                        <p:cTn id="62" dur="3000"/>
                                        <p:tgtEl>
                                          <p:spTgt spid="24"/>
                                        </p:tgtEl>
                                        <p:attrNameLst>
                                          <p:attrName>ppt_w</p:attrName>
                                        </p:attrNameLst>
                                      </p:cBhvr>
                                      <p:tavLst>
                                        <p:tav tm="0">
                                          <p:val>
                                            <p:strVal val="ppt_w"/>
                                          </p:val>
                                        </p:tav>
                                        <p:tav tm="100000">
                                          <p:val>
                                            <p:fltVal val="0"/>
                                          </p:val>
                                        </p:tav>
                                      </p:tavLst>
                                    </p:anim>
                                    <p:anim calcmode="lin" valueType="num">
                                      <p:cBhvr>
                                        <p:cTn id="63" dur="3000"/>
                                        <p:tgtEl>
                                          <p:spTgt spid="24"/>
                                        </p:tgtEl>
                                        <p:attrNameLst>
                                          <p:attrName>ppt_h</p:attrName>
                                        </p:attrNameLst>
                                      </p:cBhvr>
                                      <p:tavLst>
                                        <p:tav tm="0">
                                          <p:val>
                                            <p:strVal val="ppt_h"/>
                                          </p:val>
                                        </p:tav>
                                        <p:tav tm="100000">
                                          <p:val>
                                            <p:strVal val="ppt_h"/>
                                          </p:val>
                                        </p:tav>
                                      </p:tavLst>
                                    </p:anim>
                                    <p:set>
                                      <p:cBhvr>
                                        <p:cTn id="64" dur="1" fill="hold">
                                          <p:stCondLst>
                                            <p:cond delay="2999"/>
                                          </p:stCondLst>
                                        </p:cTn>
                                        <p:tgtEl>
                                          <p:spTgt spid="24"/>
                                        </p:tgtEl>
                                        <p:attrNameLst>
                                          <p:attrName>style.visibility</p:attrName>
                                        </p:attrNameLst>
                                      </p:cBhvr>
                                      <p:to>
                                        <p:strVal val="hidden"/>
                                      </p:to>
                                    </p:set>
                                  </p:childTnLst>
                                </p:cTn>
                              </p:par>
                              <p:par>
                                <p:cTn id="65" presetID="17" presetClass="entr" presetSubtype="10" fill="hold" nodeType="withEffect">
                                  <p:stCondLst>
                                    <p:cond delay="100"/>
                                  </p:stCondLst>
                                  <p:childTnLst>
                                    <p:set>
                                      <p:cBhvr>
                                        <p:cTn id="66" dur="1" fill="hold">
                                          <p:stCondLst>
                                            <p:cond delay="0"/>
                                          </p:stCondLst>
                                        </p:cTn>
                                        <p:tgtEl>
                                          <p:spTgt spid="14"/>
                                        </p:tgtEl>
                                        <p:attrNameLst>
                                          <p:attrName>style.visibility</p:attrName>
                                        </p:attrNameLst>
                                      </p:cBhvr>
                                      <p:to>
                                        <p:strVal val="visible"/>
                                      </p:to>
                                    </p:set>
                                    <p:anim calcmode="lin" valueType="num">
                                      <p:cBhvr>
                                        <p:cTn id="67" dur="3000" fill="hold"/>
                                        <p:tgtEl>
                                          <p:spTgt spid="14"/>
                                        </p:tgtEl>
                                        <p:attrNameLst>
                                          <p:attrName>ppt_w</p:attrName>
                                        </p:attrNameLst>
                                      </p:cBhvr>
                                      <p:tavLst>
                                        <p:tav tm="0">
                                          <p:val>
                                            <p:fltVal val="0"/>
                                          </p:val>
                                        </p:tav>
                                        <p:tav tm="100000">
                                          <p:val>
                                            <p:strVal val="#ppt_w"/>
                                          </p:val>
                                        </p:tav>
                                      </p:tavLst>
                                    </p:anim>
                                    <p:anim calcmode="lin" valueType="num">
                                      <p:cBhvr>
                                        <p:cTn id="68" dur="3000" fill="hold"/>
                                        <p:tgtEl>
                                          <p:spTgt spid="14"/>
                                        </p:tgtEl>
                                        <p:attrNameLst>
                                          <p:attrName>ppt_h</p:attrName>
                                        </p:attrNameLst>
                                      </p:cBhvr>
                                      <p:tavLst>
                                        <p:tav tm="0">
                                          <p:val>
                                            <p:strVal val="#ppt_h"/>
                                          </p:val>
                                        </p:tav>
                                        <p:tav tm="100000">
                                          <p:val>
                                            <p:strVal val="#ppt_h"/>
                                          </p:val>
                                        </p:tav>
                                      </p:tavLst>
                                    </p:anim>
                                  </p:childTnLst>
                                </p:cTn>
                              </p:par>
                              <p:par>
                                <p:cTn id="69" presetID="3" presetClass="entr" presetSubtype="5" fill="hold" nodeType="withEffect">
                                  <p:stCondLst>
                                    <p:cond delay="0"/>
                                  </p:stCondLst>
                                  <p:childTnLst>
                                    <p:set>
                                      <p:cBhvr>
                                        <p:cTn id="70" dur="1" fill="hold">
                                          <p:stCondLst>
                                            <p:cond delay="0"/>
                                          </p:stCondLst>
                                        </p:cTn>
                                        <p:tgtEl>
                                          <p:spTgt spid="14"/>
                                        </p:tgtEl>
                                        <p:attrNameLst>
                                          <p:attrName>style.visibility</p:attrName>
                                        </p:attrNameLst>
                                      </p:cBhvr>
                                      <p:to>
                                        <p:strVal val="visible"/>
                                      </p:to>
                                    </p:set>
                                    <p:animEffect transition="in" filter="blinds(vertical)">
                                      <p:cBhvr>
                                        <p:cTn id="71" dur="3000"/>
                                        <p:tgtEl>
                                          <p:spTgt spid="14"/>
                                        </p:tgtEl>
                                      </p:cBhvr>
                                    </p:animEffect>
                                  </p:childTnLst>
                                </p:cTn>
                              </p:par>
                            </p:childTnLst>
                          </p:cTn>
                        </p:par>
                        <p:par>
                          <p:cTn id="72" fill="hold">
                            <p:stCondLst>
                              <p:cond delay="3100"/>
                            </p:stCondLst>
                            <p:childTnLst>
                              <p:par>
                                <p:cTn id="73" presetID="40" presetClass="entr" presetSubtype="0" fill="hold" grpId="0" nodeType="afterEffect">
                                  <p:stCondLst>
                                    <p:cond delay="0"/>
                                  </p:stCondLst>
                                  <p:iterate type="lt">
                                    <p:tmPct val="10000"/>
                                  </p:iterate>
                                  <p:childTnLst>
                                    <p:set>
                                      <p:cBhvr>
                                        <p:cTn id="74" dur="1" fill="hold">
                                          <p:stCondLst>
                                            <p:cond delay="0"/>
                                          </p:stCondLst>
                                        </p:cTn>
                                        <p:tgtEl>
                                          <p:spTgt spid="13"/>
                                        </p:tgtEl>
                                        <p:attrNameLst>
                                          <p:attrName>style.visibility</p:attrName>
                                        </p:attrNameLst>
                                      </p:cBhvr>
                                      <p:to>
                                        <p:strVal val="visible"/>
                                      </p:to>
                                    </p:set>
                                    <p:animEffect transition="in" filter="fade">
                                      <p:cBhvr>
                                        <p:cTn id="75" dur="1000"/>
                                        <p:tgtEl>
                                          <p:spTgt spid="13"/>
                                        </p:tgtEl>
                                      </p:cBhvr>
                                    </p:animEffect>
                                    <p:anim calcmode="lin" valueType="num">
                                      <p:cBhvr>
                                        <p:cTn id="76" dur="1000" fill="hold"/>
                                        <p:tgtEl>
                                          <p:spTgt spid="13"/>
                                        </p:tgtEl>
                                        <p:attrNameLst>
                                          <p:attrName>ppt_x</p:attrName>
                                        </p:attrNameLst>
                                      </p:cBhvr>
                                      <p:tavLst>
                                        <p:tav tm="0">
                                          <p:val>
                                            <p:strVal val="#ppt_x-.1"/>
                                          </p:val>
                                        </p:tav>
                                        <p:tav tm="100000">
                                          <p:val>
                                            <p:strVal val="#ppt_x"/>
                                          </p:val>
                                        </p:tav>
                                      </p:tavLst>
                                    </p:anim>
                                    <p:anim calcmode="lin" valueType="num">
                                      <p:cBhvr>
                                        <p:cTn id="77"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Birds_Steller_'s_sea_452299"/>
          <p:cNvPicPr>
            <a:picLocks noGrp="1" noChangeAspect="1"/>
          </p:cNvPicPr>
          <p:nvPr isPhoto="1"/>
        </p:nvPicPr>
        <p:blipFill>
          <a:blip r:embed="rId2" cstate="print"/>
          <a:stretch>
            <a:fillRect/>
          </a:stretch>
        </p:blipFill>
        <p:spPr bwMode="auto">
          <a:xfrm>
            <a:off x="0" y="-382860"/>
            <a:ext cx="9144000" cy="6552728"/>
          </a:xfrm>
          <a:prstGeom prst="rect">
            <a:avLst/>
          </a:prstGeom>
          <a:noFill/>
          <a:ln w="9525">
            <a:noFill/>
            <a:miter lim="800000"/>
            <a:headEnd/>
            <a:tailEnd/>
          </a:ln>
        </p:spPr>
      </p:pic>
      <p:sp>
        <p:nvSpPr>
          <p:cNvPr id="6" name="5 Triángulo isósceles"/>
          <p:cNvSpPr/>
          <p:nvPr/>
        </p:nvSpPr>
        <p:spPr>
          <a:xfrm>
            <a:off x="0" y="2813050"/>
            <a:ext cx="9144000" cy="2903538"/>
          </a:xfrm>
          <a:prstGeom prst="triangle">
            <a:avLst>
              <a:gd name="adj" fmla="val 50097"/>
            </a:avLst>
          </a:prstGeom>
          <a:solidFill>
            <a:schemeClr val="accent6">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10" name="9 Triángulo isósceles"/>
          <p:cNvSpPr/>
          <p:nvPr/>
        </p:nvSpPr>
        <p:spPr>
          <a:xfrm rot="16200000" flipV="1">
            <a:off x="-572294" y="572294"/>
            <a:ext cx="5716588" cy="4572000"/>
          </a:xfrm>
          <a:prstGeom prst="triangle">
            <a:avLst>
              <a:gd name="adj" fmla="val 50097"/>
            </a:avLst>
          </a:prstGeom>
          <a:solidFill>
            <a:schemeClr val="accent6">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8" name="7 Triángulo isósceles"/>
          <p:cNvSpPr/>
          <p:nvPr/>
        </p:nvSpPr>
        <p:spPr>
          <a:xfrm flipH="1" flipV="1">
            <a:off x="0" y="0"/>
            <a:ext cx="9144000" cy="2901950"/>
          </a:xfrm>
          <a:prstGeom prst="triangle">
            <a:avLst>
              <a:gd name="adj" fmla="val 50097"/>
            </a:avLst>
          </a:prstGeom>
          <a:solidFill>
            <a:schemeClr val="accent6">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9" name="8 Triángulo isósceles"/>
          <p:cNvSpPr/>
          <p:nvPr/>
        </p:nvSpPr>
        <p:spPr>
          <a:xfrm rot="5400000" flipH="1" flipV="1">
            <a:off x="3999706" y="572294"/>
            <a:ext cx="5716588" cy="4572000"/>
          </a:xfrm>
          <a:prstGeom prst="triangle">
            <a:avLst>
              <a:gd name="adj" fmla="val 50097"/>
            </a:avLst>
          </a:prstGeom>
          <a:solidFill>
            <a:schemeClr val="accent6">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7" name="6 CuadroTexto"/>
          <p:cNvSpPr txBox="1"/>
          <p:nvPr/>
        </p:nvSpPr>
        <p:spPr>
          <a:xfrm>
            <a:off x="467544" y="4585692"/>
            <a:ext cx="8280920" cy="923330"/>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En marzo del año 1505, con 25 años, Magallanes se alistaría en la armada de la India Portuguesa, una flota de 22 barcos que fue enviada para instalar a Francisco de Almeida como primer virrey de la India.</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4000">
        <p:split orient="vert"/>
      </p:transition>
    </mc:Choice>
    <mc:Fallback xmlns="">
      <p:transition spd="slow" advTm="2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3000"/>
                                        <p:tgtEl>
                                          <p:spTgt spid="6"/>
                                        </p:tgtEl>
                                        <p:attrNameLst>
                                          <p:attrName>ppt_x</p:attrName>
                                        </p:attrNameLst>
                                      </p:cBhvr>
                                      <p:tavLst>
                                        <p:tav tm="0">
                                          <p:val>
                                            <p:strVal val="ppt_x"/>
                                          </p:val>
                                        </p:tav>
                                        <p:tav tm="100000">
                                          <p:val>
                                            <p:strVal val="ppt_x"/>
                                          </p:val>
                                        </p:tav>
                                      </p:tavLst>
                                    </p:anim>
                                    <p:anim calcmode="lin" valueType="num">
                                      <p:cBhvr>
                                        <p:cTn id="7" dur="3000"/>
                                        <p:tgtEl>
                                          <p:spTgt spid="6"/>
                                        </p:tgtEl>
                                        <p:attrNameLst>
                                          <p:attrName>ppt_y</p:attrName>
                                        </p:attrNameLst>
                                      </p:cBhvr>
                                      <p:tavLst>
                                        <p:tav tm="0">
                                          <p:val>
                                            <p:strVal val="ppt_y"/>
                                          </p:val>
                                        </p:tav>
                                        <p:tav tm="100000">
                                          <p:val>
                                            <p:strVal val="ppt_y+ppt_h/2"/>
                                          </p:val>
                                        </p:tav>
                                      </p:tavLst>
                                    </p:anim>
                                    <p:anim calcmode="lin" valueType="num">
                                      <p:cBhvr>
                                        <p:cTn id="8" dur="3000"/>
                                        <p:tgtEl>
                                          <p:spTgt spid="6"/>
                                        </p:tgtEl>
                                        <p:attrNameLst>
                                          <p:attrName>ppt_w</p:attrName>
                                        </p:attrNameLst>
                                      </p:cBhvr>
                                      <p:tavLst>
                                        <p:tav tm="0">
                                          <p:val>
                                            <p:strVal val="ppt_w"/>
                                          </p:val>
                                        </p:tav>
                                        <p:tav tm="100000">
                                          <p:val>
                                            <p:strVal val="ppt_w"/>
                                          </p:val>
                                        </p:tav>
                                      </p:tavLst>
                                    </p:anim>
                                    <p:anim calcmode="lin" valueType="num">
                                      <p:cBhvr>
                                        <p:cTn id="9" dur="3000"/>
                                        <p:tgtEl>
                                          <p:spTgt spid="6"/>
                                        </p:tgtEl>
                                        <p:attrNameLst>
                                          <p:attrName>ppt_h</p:attrName>
                                        </p:attrNameLst>
                                      </p:cBhvr>
                                      <p:tavLst>
                                        <p:tav tm="0">
                                          <p:val>
                                            <p:strVal val="ppt_h"/>
                                          </p:val>
                                        </p:tav>
                                        <p:tav tm="100000">
                                          <p:val>
                                            <p:fltVal val="0"/>
                                          </p:val>
                                        </p:tav>
                                      </p:tavLst>
                                    </p:anim>
                                    <p:set>
                                      <p:cBhvr>
                                        <p:cTn id="10" dur="1" fill="hold">
                                          <p:stCondLst>
                                            <p:cond delay="2999"/>
                                          </p:stCondLst>
                                        </p:cTn>
                                        <p:tgtEl>
                                          <p:spTgt spid="6"/>
                                        </p:tgtEl>
                                        <p:attrNameLst>
                                          <p:attrName>style.visibility</p:attrName>
                                        </p:attrNameLst>
                                      </p:cBhvr>
                                      <p:to>
                                        <p:strVal val="hidden"/>
                                      </p:to>
                                    </p:set>
                                  </p:childTnLst>
                                </p:cTn>
                              </p:par>
                              <p:par>
                                <p:cTn id="11" presetID="17" presetClass="exit" presetSubtype="1" fill="hold" grpId="0" nodeType="withEffect">
                                  <p:stCondLst>
                                    <p:cond delay="0"/>
                                  </p:stCondLst>
                                  <p:childTnLst>
                                    <p:anim calcmode="lin" valueType="num">
                                      <p:cBhvr>
                                        <p:cTn id="12" dur="3000"/>
                                        <p:tgtEl>
                                          <p:spTgt spid="8"/>
                                        </p:tgtEl>
                                        <p:attrNameLst>
                                          <p:attrName>ppt_x</p:attrName>
                                        </p:attrNameLst>
                                      </p:cBhvr>
                                      <p:tavLst>
                                        <p:tav tm="0">
                                          <p:val>
                                            <p:strVal val="ppt_x"/>
                                          </p:val>
                                        </p:tav>
                                        <p:tav tm="100000">
                                          <p:val>
                                            <p:strVal val="ppt_x"/>
                                          </p:val>
                                        </p:tav>
                                      </p:tavLst>
                                    </p:anim>
                                    <p:anim calcmode="lin" valueType="num">
                                      <p:cBhvr>
                                        <p:cTn id="13" dur="3000"/>
                                        <p:tgtEl>
                                          <p:spTgt spid="8"/>
                                        </p:tgtEl>
                                        <p:attrNameLst>
                                          <p:attrName>ppt_y</p:attrName>
                                        </p:attrNameLst>
                                      </p:cBhvr>
                                      <p:tavLst>
                                        <p:tav tm="0">
                                          <p:val>
                                            <p:strVal val="ppt_y"/>
                                          </p:val>
                                        </p:tav>
                                        <p:tav tm="100000">
                                          <p:val>
                                            <p:strVal val="ppt_y-ppt_h/2"/>
                                          </p:val>
                                        </p:tav>
                                      </p:tavLst>
                                    </p:anim>
                                    <p:anim calcmode="lin" valueType="num">
                                      <p:cBhvr>
                                        <p:cTn id="14" dur="3000"/>
                                        <p:tgtEl>
                                          <p:spTgt spid="8"/>
                                        </p:tgtEl>
                                        <p:attrNameLst>
                                          <p:attrName>ppt_w</p:attrName>
                                        </p:attrNameLst>
                                      </p:cBhvr>
                                      <p:tavLst>
                                        <p:tav tm="0">
                                          <p:val>
                                            <p:strVal val="ppt_w"/>
                                          </p:val>
                                        </p:tav>
                                        <p:tav tm="100000">
                                          <p:val>
                                            <p:strVal val="ppt_w"/>
                                          </p:val>
                                        </p:tav>
                                      </p:tavLst>
                                    </p:anim>
                                    <p:anim calcmode="lin" valueType="num">
                                      <p:cBhvr>
                                        <p:cTn id="15" dur="3000"/>
                                        <p:tgtEl>
                                          <p:spTgt spid="8"/>
                                        </p:tgtEl>
                                        <p:attrNameLst>
                                          <p:attrName>ppt_h</p:attrName>
                                        </p:attrNameLst>
                                      </p:cBhvr>
                                      <p:tavLst>
                                        <p:tav tm="0">
                                          <p:val>
                                            <p:strVal val="ppt_h"/>
                                          </p:val>
                                        </p:tav>
                                        <p:tav tm="100000">
                                          <p:val>
                                            <p:fltVal val="0"/>
                                          </p:val>
                                        </p:tav>
                                      </p:tavLst>
                                    </p:anim>
                                    <p:set>
                                      <p:cBhvr>
                                        <p:cTn id="16" dur="1" fill="hold">
                                          <p:stCondLst>
                                            <p:cond delay="2999"/>
                                          </p:stCondLst>
                                        </p:cTn>
                                        <p:tgtEl>
                                          <p:spTgt spid="8"/>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3000"/>
                                        <p:tgtEl>
                                          <p:spTgt spid="9"/>
                                        </p:tgtEl>
                                        <p:attrNameLst>
                                          <p:attrName>ppt_x</p:attrName>
                                        </p:attrNameLst>
                                      </p:cBhvr>
                                      <p:tavLst>
                                        <p:tav tm="0">
                                          <p:val>
                                            <p:strVal val="ppt_x"/>
                                          </p:val>
                                        </p:tav>
                                        <p:tav tm="100000">
                                          <p:val>
                                            <p:strVal val="ppt_x+ppt_w/2"/>
                                          </p:val>
                                        </p:tav>
                                      </p:tavLst>
                                    </p:anim>
                                    <p:anim calcmode="lin" valueType="num">
                                      <p:cBhvr>
                                        <p:cTn id="19" dur="3000"/>
                                        <p:tgtEl>
                                          <p:spTgt spid="9"/>
                                        </p:tgtEl>
                                        <p:attrNameLst>
                                          <p:attrName>ppt_y</p:attrName>
                                        </p:attrNameLst>
                                      </p:cBhvr>
                                      <p:tavLst>
                                        <p:tav tm="0">
                                          <p:val>
                                            <p:strVal val="ppt_y"/>
                                          </p:val>
                                        </p:tav>
                                        <p:tav tm="100000">
                                          <p:val>
                                            <p:strVal val="ppt_y"/>
                                          </p:val>
                                        </p:tav>
                                      </p:tavLst>
                                    </p:anim>
                                    <p:anim calcmode="lin" valueType="num">
                                      <p:cBhvr>
                                        <p:cTn id="20" dur="3000"/>
                                        <p:tgtEl>
                                          <p:spTgt spid="9"/>
                                        </p:tgtEl>
                                        <p:attrNameLst>
                                          <p:attrName>ppt_w</p:attrName>
                                        </p:attrNameLst>
                                      </p:cBhvr>
                                      <p:tavLst>
                                        <p:tav tm="0">
                                          <p:val>
                                            <p:strVal val="ppt_w"/>
                                          </p:val>
                                        </p:tav>
                                        <p:tav tm="100000">
                                          <p:val>
                                            <p:fltVal val="0"/>
                                          </p:val>
                                        </p:tav>
                                      </p:tavLst>
                                    </p:anim>
                                    <p:anim calcmode="lin" valueType="num">
                                      <p:cBhvr>
                                        <p:cTn id="21" dur="3000"/>
                                        <p:tgtEl>
                                          <p:spTgt spid="9"/>
                                        </p:tgtEl>
                                        <p:attrNameLst>
                                          <p:attrName>ppt_h</p:attrName>
                                        </p:attrNameLst>
                                      </p:cBhvr>
                                      <p:tavLst>
                                        <p:tav tm="0">
                                          <p:val>
                                            <p:strVal val="ppt_h"/>
                                          </p:val>
                                        </p:tav>
                                        <p:tav tm="100000">
                                          <p:val>
                                            <p:strVal val="ppt_h"/>
                                          </p:val>
                                        </p:tav>
                                      </p:tavLst>
                                    </p:anim>
                                    <p:set>
                                      <p:cBhvr>
                                        <p:cTn id="22" dur="1" fill="hold">
                                          <p:stCondLst>
                                            <p:cond delay="2999"/>
                                          </p:stCondLst>
                                        </p:cTn>
                                        <p:tgtEl>
                                          <p:spTgt spid="9"/>
                                        </p:tgtEl>
                                        <p:attrNameLst>
                                          <p:attrName>style.visibility</p:attrName>
                                        </p:attrNameLst>
                                      </p:cBhvr>
                                      <p:to>
                                        <p:strVal val="hidden"/>
                                      </p:to>
                                    </p:set>
                                  </p:childTnLst>
                                </p:cTn>
                              </p:par>
                              <p:par>
                                <p:cTn id="23" presetID="17" presetClass="exit" presetSubtype="8" fill="hold" grpId="0" nodeType="withEffect">
                                  <p:stCondLst>
                                    <p:cond delay="0"/>
                                  </p:stCondLst>
                                  <p:childTnLst>
                                    <p:anim calcmode="lin" valueType="num">
                                      <p:cBhvr>
                                        <p:cTn id="24" dur="3000"/>
                                        <p:tgtEl>
                                          <p:spTgt spid="10"/>
                                        </p:tgtEl>
                                        <p:attrNameLst>
                                          <p:attrName>ppt_x</p:attrName>
                                        </p:attrNameLst>
                                      </p:cBhvr>
                                      <p:tavLst>
                                        <p:tav tm="0">
                                          <p:val>
                                            <p:strVal val="ppt_x"/>
                                          </p:val>
                                        </p:tav>
                                        <p:tav tm="100000">
                                          <p:val>
                                            <p:strVal val="ppt_x-ppt_w/2"/>
                                          </p:val>
                                        </p:tav>
                                      </p:tavLst>
                                    </p:anim>
                                    <p:anim calcmode="lin" valueType="num">
                                      <p:cBhvr>
                                        <p:cTn id="25" dur="3000"/>
                                        <p:tgtEl>
                                          <p:spTgt spid="10"/>
                                        </p:tgtEl>
                                        <p:attrNameLst>
                                          <p:attrName>ppt_y</p:attrName>
                                        </p:attrNameLst>
                                      </p:cBhvr>
                                      <p:tavLst>
                                        <p:tav tm="0">
                                          <p:val>
                                            <p:strVal val="ppt_y"/>
                                          </p:val>
                                        </p:tav>
                                        <p:tav tm="100000">
                                          <p:val>
                                            <p:strVal val="ppt_y"/>
                                          </p:val>
                                        </p:tav>
                                      </p:tavLst>
                                    </p:anim>
                                    <p:anim calcmode="lin" valueType="num">
                                      <p:cBhvr>
                                        <p:cTn id="26" dur="3000"/>
                                        <p:tgtEl>
                                          <p:spTgt spid="10"/>
                                        </p:tgtEl>
                                        <p:attrNameLst>
                                          <p:attrName>ppt_w</p:attrName>
                                        </p:attrNameLst>
                                      </p:cBhvr>
                                      <p:tavLst>
                                        <p:tav tm="0">
                                          <p:val>
                                            <p:strVal val="ppt_w"/>
                                          </p:val>
                                        </p:tav>
                                        <p:tav tm="100000">
                                          <p:val>
                                            <p:fltVal val="0"/>
                                          </p:val>
                                        </p:tav>
                                      </p:tavLst>
                                    </p:anim>
                                    <p:anim calcmode="lin" valueType="num">
                                      <p:cBhvr>
                                        <p:cTn id="27" dur="3000"/>
                                        <p:tgtEl>
                                          <p:spTgt spid="10"/>
                                        </p:tgtEl>
                                        <p:attrNameLst>
                                          <p:attrName>ppt_h</p:attrName>
                                        </p:attrNameLst>
                                      </p:cBhvr>
                                      <p:tavLst>
                                        <p:tav tm="0">
                                          <p:val>
                                            <p:strVal val="ppt_h"/>
                                          </p:val>
                                        </p:tav>
                                        <p:tav tm="100000">
                                          <p:val>
                                            <p:strVal val="ppt_h"/>
                                          </p:val>
                                        </p:tav>
                                      </p:tavLst>
                                    </p:anim>
                                    <p:set>
                                      <p:cBhvr>
                                        <p:cTn id="28" dur="1" fill="hold">
                                          <p:stCondLst>
                                            <p:cond delay="2999"/>
                                          </p:stCondLst>
                                        </p:cTn>
                                        <p:tgtEl>
                                          <p:spTgt spid="10"/>
                                        </p:tgtEl>
                                        <p:attrNameLst>
                                          <p:attrName>style.visibility</p:attrName>
                                        </p:attrNameLst>
                                      </p:cBhvr>
                                      <p:to>
                                        <p:strVal val="hidden"/>
                                      </p:to>
                                    </p:set>
                                  </p:childTnLst>
                                </p:cTn>
                              </p:par>
                              <p:par>
                                <p:cTn id="29" presetID="23" presetClass="entr" presetSubtype="272"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3000" fill="hold"/>
                                        <p:tgtEl>
                                          <p:spTgt spid="12"/>
                                        </p:tgtEl>
                                        <p:attrNameLst>
                                          <p:attrName>ppt_w</p:attrName>
                                        </p:attrNameLst>
                                      </p:cBhvr>
                                      <p:tavLst>
                                        <p:tav tm="0">
                                          <p:val>
                                            <p:strVal val="2/3*#ppt_w"/>
                                          </p:val>
                                        </p:tav>
                                        <p:tav tm="100000">
                                          <p:val>
                                            <p:strVal val="#ppt_w"/>
                                          </p:val>
                                        </p:tav>
                                      </p:tavLst>
                                    </p:anim>
                                    <p:anim calcmode="lin" valueType="num">
                                      <p:cBhvr>
                                        <p:cTn id="32" dur="3000" fill="hold"/>
                                        <p:tgtEl>
                                          <p:spTgt spid="12"/>
                                        </p:tgtEl>
                                        <p:attrNameLst>
                                          <p:attrName>ppt_h</p:attrName>
                                        </p:attrNameLst>
                                      </p:cBhvr>
                                      <p:tavLst>
                                        <p:tav tm="0">
                                          <p:val>
                                            <p:strVal val="2/3*#ppt_h"/>
                                          </p:val>
                                        </p:tav>
                                        <p:tav tm="100000">
                                          <p:val>
                                            <p:strVal val="#ppt_h"/>
                                          </p:val>
                                        </p:tav>
                                      </p:tavLst>
                                    </p:anim>
                                  </p:childTnLst>
                                </p:cTn>
                              </p:par>
                            </p:childTnLst>
                          </p:cTn>
                        </p:par>
                        <p:par>
                          <p:cTn id="33" fill="hold">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7"/>
                                        </p:tgtEl>
                                        <p:attrNameLst>
                                          <p:attrName>style.visibility</p:attrName>
                                        </p:attrNameLst>
                                      </p:cBhvr>
                                      <p:to>
                                        <p:strVal val="visible"/>
                                      </p:to>
                                    </p:set>
                                    <p:animEffect transition="in" filter="fade">
                                      <p:cBhvr>
                                        <p:cTn id="36" dur="1000"/>
                                        <p:tgtEl>
                                          <p:spTgt spid="7"/>
                                        </p:tgtEl>
                                      </p:cBhvr>
                                    </p:animEffect>
                                    <p:anim calcmode="lin" valueType="num">
                                      <p:cBhvr>
                                        <p:cTn id="37" dur="1000" fill="hold"/>
                                        <p:tgtEl>
                                          <p:spTgt spid="7"/>
                                        </p:tgtEl>
                                        <p:attrNameLst>
                                          <p:attrName>ppt_x</p:attrName>
                                        </p:attrNameLst>
                                      </p:cBhvr>
                                      <p:tavLst>
                                        <p:tav tm="0">
                                          <p:val>
                                            <p:strVal val="#ppt_x-.1"/>
                                          </p:val>
                                        </p:tav>
                                        <p:tav tm="100000">
                                          <p:val>
                                            <p:strVal val="#ppt_x"/>
                                          </p:val>
                                        </p:tav>
                                      </p:tavLst>
                                    </p:anim>
                                    <p:anim calcmode="lin" valueType="num">
                                      <p:cBhvr>
                                        <p:cTn id="3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8" grpId="0" animBg="1"/>
      <p:bldP spid="9" grpId="0" animBg="1"/>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Birds_Storks_Sky_Beak_475404"/>
          <p:cNvPicPr>
            <a:picLocks noGrp="1" noChangeAspect="1"/>
          </p:cNvPicPr>
          <p:nvPr isPhoto="1"/>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5" name="4 Trapecio"/>
          <p:cNvSpPr/>
          <p:nvPr/>
        </p:nvSpPr>
        <p:spPr>
          <a:xfrm>
            <a:off x="0" y="2798763"/>
            <a:ext cx="9144000" cy="2916237"/>
          </a:xfrm>
          <a:prstGeom prst="trapezoid">
            <a:avLst>
              <a:gd name="adj" fmla="val 58216"/>
            </a:avLst>
          </a:prstGeom>
          <a:gradFill flip="none" rotWithShape="1">
            <a:gsLst>
              <a:gs pos="0">
                <a:srgbClr val="FBEAC7">
                  <a:alpha val="70000"/>
                </a:srgbClr>
              </a:gs>
              <a:gs pos="17999">
                <a:srgbClr val="FEE7F2">
                  <a:alpha val="80000"/>
                </a:srgbClr>
              </a:gs>
              <a:gs pos="36000">
                <a:srgbClr val="FAC77D">
                  <a:alpha val="75000"/>
                </a:srgbClr>
              </a:gs>
              <a:gs pos="61000">
                <a:srgbClr val="FBA97D">
                  <a:alpha val="85000"/>
                </a:srgbClr>
              </a:gs>
              <a:gs pos="82001">
                <a:srgbClr val="FBD49C">
                  <a:alpha val="90000"/>
                </a:srgbClr>
              </a:gs>
              <a:gs pos="100000">
                <a:srgbClr val="FEE7F2"/>
              </a:gs>
            </a:gsLst>
            <a:path path="rect">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prstClr val="white"/>
              </a:solidFill>
            </a:endParaRPr>
          </a:p>
        </p:txBody>
      </p:sp>
      <p:sp>
        <p:nvSpPr>
          <p:cNvPr id="7" name="6 Combinar"/>
          <p:cNvSpPr/>
          <p:nvPr/>
        </p:nvSpPr>
        <p:spPr>
          <a:xfrm rot="16200000">
            <a:off x="-1821656" y="1821656"/>
            <a:ext cx="5715000" cy="2071688"/>
          </a:xfrm>
          <a:prstGeom prst="flowChartMerge">
            <a:avLst/>
          </a:prstGeom>
          <a:gradFill flip="none" rotWithShape="1">
            <a:gsLst>
              <a:gs pos="0">
                <a:srgbClr val="FBEAC7">
                  <a:alpha val="70000"/>
                </a:srgbClr>
              </a:gs>
              <a:gs pos="17999">
                <a:srgbClr val="FEE7F2">
                  <a:alpha val="80000"/>
                </a:srgbClr>
              </a:gs>
              <a:gs pos="36000">
                <a:srgbClr val="FAC77D">
                  <a:alpha val="75000"/>
                </a:srgbClr>
              </a:gs>
              <a:gs pos="61000">
                <a:srgbClr val="FBA97D">
                  <a:alpha val="85000"/>
                </a:srgbClr>
              </a:gs>
              <a:gs pos="82001">
                <a:srgbClr val="FBD49C">
                  <a:alpha val="90000"/>
                </a:srgbClr>
              </a:gs>
              <a:gs pos="100000">
                <a:srgbClr val="FEE7F2"/>
              </a:gs>
            </a:gsLst>
            <a:path path="rect">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prstClr val="white"/>
              </a:solidFill>
            </a:endParaRPr>
          </a:p>
        </p:txBody>
      </p:sp>
      <p:sp>
        <p:nvSpPr>
          <p:cNvPr id="6" name="5 Trapecio"/>
          <p:cNvSpPr/>
          <p:nvPr/>
        </p:nvSpPr>
        <p:spPr>
          <a:xfrm flipV="1">
            <a:off x="0" y="0"/>
            <a:ext cx="9144000" cy="2798763"/>
          </a:xfrm>
          <a:prstGeom prst="trapezoid">
            <a:avLst>
              <a:gd name="adj" fmla="val 59918"/>
            </a:avLst>
          </a:prstGeom>
          <a:gradFill flip="none" rotWithShape="1">
            <a:gsLst>
              <a:gs pos="0">
                <a:srgbClr val="FBEAC7">
                  <a:alpha val="70000"/>
                </a:srgbClr>
              </a:gs>
              <a:gs pos="17999">
                <a:srgbClr val="FEE7F2">
                  <a:alpha val="80000"/>
                </a:srgbClr>
              </a:gs>
              <a:gs pos="36000">
                <a:srgbClr val="FAC77D">
                  <a:alpha val="75000"/>
                </a:srgbClr>
              </a:gs>
              <a:gs pos="61000">
                <a:srgbClr val="FBA97D">
                  <a:alpha val="85000"/>
                </a:srgbClr>
              </a:gs>
              <a:gs pos="82001">
                <a:srgbClr val="FBD49C">
                  <a:alpha val="90000"/>
                </a:srgbClr>
              </a:gs>
              <a:gs pos="100000">
                <a:srgbClr val="FEE7F2"/>
              </a:gs>
            </a:gsLst>
            <a:path path="rect">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prstClr val="white"/>
              </a:solidFill>
            </a:endParaRPr>
          </a:p>
        </p:txBody>
      </p:sp>
      <p:sp>
        <p:nvSpPr>
          <p:cNvPr id="8" name="7 Combinar"/>
          <p:cNvSpPr/>
          <p:nvPr/>
        </p:nvSpPr>
        <p:spPr>
          <a:xfrm rot="16200000" flipV="1">
            <a:off x="5250656" y="1821656"/>
            <a:ext cx="5715000" cy="2071687"/>
          </a:xfrm>
          <a:prstGeom prst="flowChartMerge">
            <a:avLst/>
          </a:prstGeom>
          <a:gradFill flip="none" rotWithShape="1">
            <a:gsLst>
              <a:gs pos="0">
                <a:srgbClr val="FBEAC7">
                  <a:alpha val="70000"/>
                </a:srgbClr>
              </a:gs>
              <a:gs pos="17999">
                <a:srgbClr val="FEE7F2">
                  <a:alpha val="80000"/>
                </a:srgbClr>
              </a:gs>
              <a:gs pos="36000">
                <a:srgbClr val="FAC77D">
                  <a:alpha val="75000"/>
                </a:srgbClr>
              </a:gs>
              <a:gs pos="61000">
                <a:srgbClr val="FBA97D">
                  <a:alpha val="85000"/>
                </a:srgbClr>
              </a:gs>
              <a:gs pos="82001">
                <a:srgbClr val="FBD49C">
                  <a:alpha val="90000"/>
                </a:srgbClr>
              </a:gs>
              <a:gs pos="100000">
                <a:srgbClr val="FEE7F2"/>
              </a:gs>
            </a:gsLst>
            <a:path path="rect">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prstClr val="white"/>
              </a:solidFill>
            </a:endParaRPr>
          </a:p>
        </p:txBody>
      </p:sp>
      <p:sp>
        <p:nvSpPr>
          <p:cNvPr id="9" name="8 CuadroTexto"/>
          <p:cNvSpPr txBox="1"/>
          <p:nvPr/>
        </p:nvSpPr>
        <p:spPr>
          <a:xfrm>
            <a:off x="683568" y="4657700"/>
            <a:ext cx="7632848"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Se sabe que permaneció ocho años, y que estuvo en Goa, </a:t>
            </a:r>
            <a:r>
              <a:rPr lang="es-ES" b="1" dirty="0" err="1" smtClean="0">
                <a:effectLst>
                  <a:glow rad="101600">
                    <a:srgbClr val="C00000">
                      <a:alpha val="60000"/>
                    </a:srgbClr>
                  </a:glow>
                  <a:outerShdw blurRad="38100" dist="38100" dir="2700000" algn="tl">
                    <a:srgbClr val="000000">
                      <a:alpha val="43137"/>
                    </a:srgbClr>
                  </a:outerShdw>
                </a:effectLst>
              </a:rPr>
              <a:t>Cochín</a:t>
            </a:r>
            <a:r>
              <a:rPr lang="es-ES" b="1" dirty="0" smtClean="0">
                <a:effectLst>
                  <a:glow rad="101600">
                    <a:srgbClr val="C00000">
                      <a:alpha val="60000"/>
                    </a:srgbClr>
                  </a:glow>
                  <a:outerShdw blurRad="38100" dist="38100" dir="2700000" algn="tl">
                    <a:srgbClr val="000000">
                      <a:alpha val="43137"/>
                    </a:srgbClr>
                  </a:outerShdw>
                </a:effectLst>
              </a:rPr>
              <a:t> y </a:t>
            </a:r>
            <a:r>
              <a:rPr lang="es-ES" b="1" dirty="0" err="1" smtClean="0">
                <a:effectLst>
                  <a:glow rad="101600">
                    <a:srgbClr val="C00000">
                      <a:alpha val="60000"/>
                    </a:srgbClr>
                  </a:glow>
                  <a:outerShdw blurRad="38100" dist="38100" dir="2700000" algn="tl">
                    <a:srgbClr val="000000">
                      <a:alpha val="43137"/>
                    </a:srgbClr>
                  </a:outerShdw>
                </a:effectLst>
              </a:rPr>
              <a:t>Kilwa</a:t>
            </a:r>
            <a:r>
              <a:rPr lang="es-ES" b="1" dirty="0" smtClean="0">
                <a:effectLst>
                  <a:glow rad="101600">
                    <a:srgbClr val="C00000">
                      <a:alpha val="60000"/>
                    </a:srgbClr>
                  </a:glow>
                  <a:outerShdw blurRad="38100" dist="38100" dir="2700000" algn="tl">
                    <a:srgbClr val="000000">
                      <a:alpha val="43137"/>
                    </a:srgbClr>
                  </a:outerShdw>
                </a:effectLst>
              </a:rPr>
              <a:t>, participando en varias batallas, entre ellas la</a:t>
            </a:r>
            <a:r>
              <a:rPr lang="es-ES" b="1" i="1" dirty="0" smtClean="0">
                <a:effectLst>
                  <a:glow rad="101600">
                    <a:srgbClr val="C00000">
                      <a:alpha val="60000"/>
                    </a:srgbClr>
                  </a:glow>
                  <a:outerShdw blurRad="38100" dist="38100" dir="2700000" algn="tl">
                    <a:srgbClr val="000000">
                      <a:alpha val="43137"/>
                    </a:srgbClr>
                  </a:outerShdw>
                </a:effectLst>
              </a:rPr>
              <a:t> batalla naval de </a:t>
            </a:r>
            <a:r>
              <a:rPr lang="es-ES" b="1" i="1" dirty="0" err="1" smtClean="0">
                <a:effectLst>
                  <a:glow rad="101600">
                    <a:srgbClr val="C00000">
                      <a:alpha val="60000"/>
                    </a:srgbClr>
                  </a:glow>
                  <a:outerShdw blurRad="38100" dist="38100" dir="2700000" algn="tl">
                    <a:srgbClr val="000000">
                      <a:alpha val="43137"/>
                    </a:srgbClr>
                  </a:outerShdw>
                </a:effectLst>
              </a:rPr>
              <a:t>Cananor</a:t>
            </a:r>
            <a:r>
              <a:rPr lang="es-ES" b="1" dirty="0" smtClean="0">
                <a:effectLst>
                  <a:glow rad="101600">
                    <a:srgbClr val="C00000">
                      <a:alpha val="60000"/>
                    </a:srgbClr>
                  </a:glow>
                  <a:outerShdw blurRad="38100" dist="38100" dir="2700000" algn="tl">
                    <a:srgbClr val="000000">
                      <a:alpha val="43137"/>
                    </a:srgbClr>
                  </a:outerShdw>
                </a:effectLst>
              </a:rPr>
              <a:t> en el año 1506, donde fue herido.</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2000">
        <p:split orient="vert"/>
      </p:transition>
    </mc:Choice>
    <mc:Fallback xmlns="">
      <p:transition spd="slow" advTm="2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xit" presetSubtype="1" fill="hold" nodeType="withEffect">
                                  <p:stCondLst>
                                    <p:cond delay="0"/>
                                  </p:stCondLst>
                                  <p:childTnLst>
                                    <p:anim calcmode="lin" valueType="num">
                                      <p:cBhvr>
                                        <p:cTn id="12" dur="3000"/>
                                        <p:tgtEl>
                                          <p:spTgt spid="6"/>
                                        </p:tgtEl>
                                        <p:attrNameLst>
                                          <p:attrName>ppt_x</p:attrName>
                                        </p:attrNameLst>
                                      </p:cBhvr>
                                      <p:tavLst>
                                        <p:tav tm="0">
                                          <p:val>
                                            <p:strVal val="ppt_x"/>
                                          </p:val>
                                        </p:tav>
                                        <p:tav tm="100000">
                                          <p:val>
                                            <p:strVal val="ppt_x"/>
                                          </p:val>
                                        </p:tav>
                                      </p:tavLst>
                                    </p:anim>
                                    <p:anim calcmode="lin" valueType="num">
                                      <p:cBhvr>
                                        <p:cTn id="13" dur="3000"/>
                                        <p:tgtEl>
                                          <p:spTgt spid="6"/>
                                        </p:tgtEl>
                                        <p:attrNameLst>
                                          <p:attrName>ppt_y</p:attrName>
                                        </p:attrNameLst>
                                      </p:cBhvr>
                                      <p:tavLst>
                                        <p:tav tm="0">
                                          <p:val>
                                            <p:strVal val="ppt_y"/>
                                          </p:val>
                                        </p:tav>
                                        <p:tav tm="100000">
                                          <p:val>
                                            <p:strVal val="ppt_y-ppt_h/2"/>
                                          </p:val>
                                        </p:tav>
                                      </p:tavLst>
                                    </p:anim>
                                    <p:anim calcmode="lin" valueType="num">
                                      <p:cBhvr>
                                        <p:cTn id="14" dur="3000"/>
                                        <p:tgtEl>
                                          <p:spTgt spid="6"/>
                                        </p:tgtEl>
                                        <p:attrNameLst>
                                          <p:attrName>ppt_w</p:attrName>
                                        </p:attrNameLst>
                                      </p:cBhvr>
                                      <p:tavLst>
                                        <p:tav tm="0">
                                          <p:val>
                                            <p:strVal val="ppt_w"/>
                                          </p:val>
                                        </p:tav>
                                        <p:tav tm="100000">
                                          <p:val>
                                            <p:strVal val="ppt_w"/>
                                          </p:val>
                                        </p:tav>
                                      </p:tavLst>
                                    </p:anim>
                                    <p:anim calcmode="lin" valueType="num">
                                      <p:cBhvr>
                                        <p:cTn id="15" dur="3000"/>
                                        <p:tgtEl>
                                          <p:spTgt spid="6"/>
                                        </p:tgtEl>
                                        <p:attrNameLst>
                                          <p:attrName>ppt_h</p:attrName>
                                        </p:attrNameLst>
                                      </p:cBhvr>
                                      <p:tavLst>
                                        <p:tav tm="0">
                                          <p:val>
                                            <p:strVal val="ppt_h"/>
                                          </p:val>
                                        </p:tav>
                                        <p:tav tm="100000">
                                          <p:val>
                                            <p:fltVal val="0"/>
                                          </p:val>
                                        </p:tav>
                                      </p:tavLst>
                                    </p:anim>
                                    <p:set>
                                      <p:cBhvr>
                                        <p:cTn id="16" dur="1" fill="hold">
                                          <p:stCondLst>
                                            <p:cond delay="2999"/>
                                          </p:stCondLst>
                                        </p:cTn>
                                        <p:tgtEl>
                                          <p:spTgt spid="6"/>
                                        </p:tgtEl>
                                        <p:attrNameLst>
                                          <p:attrName>style.visibility</p:attrName>
                                        </p:attrNameLst>
                                      </p:cBhvr>
                                      <p:to>
                                        <p:strVal val="hidden"/>
                                      </p:to>
                                    </p:set>
                                  </p:childTnLst>
                                </p:cTn>
                              </p:par>
                              <p:par>
                                <p:cTn id="17" presetID="17" presetClass="exit" presetSubtype="8" fill="hold" grpId="0" nodeType="withEffect">
                                  <p:stCondLst>
                                    <p:cond delay="0"/>
                                  </p:stCondLst>
                                  <p:childTnLst>
                                    <p:anim calcmode="lin" valueType="num">
                                      <p:cBhvr>
                                        <p:cTn id="18" dur="3000"/>
                                        <p:tgtEl>
                                          <p:spTgt spid="7"/>
                                        </p:tgtEl>
                                        <p:attrNameLst>
                                          <p:attrName>ppt_x</p:attrName>
                                        </p:attrNameLst>
                                      </p:cBhvr>
                                      <p:tavLst>
                                        <p:tav tm="0">
                                          <p:val>
                                            <p:strVal val="ppt_x"/>
                                          </p:val>
                                        </p:tav>
                                        <p:tav tm="100000">
                                          <p:val>
                                            <p:strVal val="ppt_x-ppt_w/2"/>
                                          </p:val>
                                        </p:tav>
                                      </p:tavLst>
                                    </p:anim>
                                    <p:anim calcmode="lin" valueType="num">
                                      <p:cBhvr>
                                        <p:cTn id="19" dur="3000"/>
                                        <p:tgtEl>
                                          <p:spTgt spid="7"/>
                                        </p:tgtEl>
                                        <p:attrNameLst>
                                          <p:attrName>ppt_y</p:attrName>
                                        </p:attrNameLst>
                                      </p:cBhvr>
                                      <p:tavLst>
                                        <p:tav tm="0">
                                          <p:val>
                                            <p:strVal val="ppt_y"/>
                                          </p:val>
                                        </p:tav>
                                        <p:tav tm="100000">
                                          <p:val>
                                            <p:strVal val="ppt_y"/>
                                          </p:val>
                                        </p:tav>
                                      </p:tavLst>
                                    </p:anim>
                                    <p:anim calcmode="lin" valueType="num">
                                      <p:cBhvr>
                                        <p:cTn id="20" dur="3000"/>
                                        <p:tgtEl>
                                          <p:spTgt spid="7"/>
                                        </p:tgtEl>
                                        <p:attrNameLst>
                                          <p:attrName>ppt_w</p:attrName>
                                        </p:attrNameLst>
                                      </p:cBhvr>
                                      <p:tavLst>
                                        <p:tav tm="0">
                                          <p:val>
                                            <p:strVal val="ppt_w"/>
                                          </p:val>
                                        </p:tav>
                                        <p:tav tm="100000">
                                          <p:val>
                                            <p:fltVal val="0"/>
                                          </p:val>
                                        </p:tav>
                                      </p:tavLst>
                                    </p:anim>
                                    <p:anim calcmode="lin" valueType="num">
                                      <p:cBhvr>
                                        <p:cTn id="21" dur="3000"/>
                                        <p:tgtEl>
                                          <p:spTgt spid="7"/>
                                        </p:tgtEl>
                                        <p:attrNameLst>
                                          <p:attrName>ppt_h</p:attrName>
                                        </p:attrNameLst>
                                      </p:cBhvr>
                                      <p:tavLst>
                                        <p:tav tm="0">
                                          <p:val>
                                            <p:strVal val="ppt_h"/>
                                          </p:val>
                                        </p:tav>
                                        <p:tav tm="100000">
                                          <p:val>
                                            <p:strVal val="ppt_h"/>
                                          </p:val>
                                        </p:tav>
                                      </p:tavLst>
                                    </p:anim>
                                    <p:set>
                                      <p:cBhvr>
                                        <p:cTn id="22" dur="1" fill="hold">
                                          <p:stCondLst>
                                            <p:cond delay="2999"/>
                                          </p:stCondLst>
                                        </p:cTn>
                                        <p:tgtEl>
                                          <p:spTgt spid="7"/>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3000"/>
                                        <p:tgtEl>
                                          <p:spTgt spid="8"/>
                                        </p:tgtEl>
                                        <p:attrNameLst>
                                          <p:attrName>ppt_x</p:attrName>
                                        </p:attrNameLst>
                                      </p:cBhvr>
                                      <p:tavLst>
                                        <p:tav tm="0">
                                          <p:val>
                                            <p:strVal val="ppt_x"/>
                                          </p:val>
                                        </p:tav>
                                        <p:tav tm="100000">
                                          <p:val>
                                            <p:strVal val="ppt_x+ppt_w/2"/>
                                          </p:val>
                                        </p:tav>
                                      </p:tavLst>
                                    </p:anim>
                                    <p:anim calcmode="lin" valueType="num">
                                      <p:cBhvr>
                                        <p:cTn id="25" dur="3000"/>
                                        <p:tgtEl>
                                          <p:spTgt spid="8"/>
                                        </p:tgtEl>
                                        <p:attrNameLst>
                                          <p:attrName>ppt_y</p:attrName>
                                        </p:attrNameLst>
                                      </p:cBhvr>
                                      <p:tavLst>
                                        <p:tav tm="0">
                                          <p:val>
                                            <p:strVal val="ppt_y"/>
                                          </p:val>
                                        </p:tav>
                                        <p:tav tm="100000">
                                          <p:val>
                                            <p:strVal val="ppt_y"/>
                                          </p:val>
                                        </p:tav>
                                      </p:tavLst>
                                    </p:anim>
                                    <p:anim calcmode="lin" valueType="num">
                                      <p:cBhvr>
                                        <p:cTn id="26" dur="3000"/>
                                        <p:tgtEl>
                                          <p:spTgt spid="8"/>
                                        </p:tgtEl>
                                        <p:attrNameLst>
                                          <p:attrName>ppt_w</p:attrName>
                                        </p:attrNameLst>
                                      </p:cBhvr>
                                      <p:tavLst>
                                        <p:tav tm="0">
                                          <p:val>
                                            <p:strVal val="ppt_w"/>
                                          </p:val>
                                        </p:tav>
                                        <p:tav tm="100000">
                                          <p:val>
                                            <p:fltVal val="0"/>
                                          </p:val>
                                        </p:tav>
                                      </p:tavLst>
                                    </p:anim>
                                    <p:anim calcmode="lin" valueType="num">
                                      <p:cBhvr>
                                        <p:cTn id="27" dur="3000"/>
                                        <p:tgtEl>
                                          <p:spTgt spid="8"/>
                                        </p:tgtEl>
                                        <p:attrNameLst>
                                          <p:attrName>ppt_h</p:attrName>
                                        </p:attrNameLst>
                                      </p:cBhvr>
                                      <p:tavLst>
                                        <p:tav tm="0">
                                          <p:val>
                                            <p:strVal val="ppt_h"/>
                                          </p:val>
                                        </p:tav>
                                        <p:tav tm="100000">
                                          <p:val>
                                            <p:strVal val="ppt_h"/>
                                          </p:val>
                                        </p:tav>
                                      </p:tavLst>
                                    </p:anim>
                                    <p:set>
                                      <p:cBhvr>
                                        <p:cTn id="28" dur="1" fill="hold">
                                          <p:stCondLst>
                                            <p:cond delay="2999"/>
                                          </p:stCondLst>
                                        </p:cTn>
                                        <p:tgtEl>
                                          <p:spTgt spid="8"/>
                                        </p:tgtEl>
                                        <p:attrNameLst>
                                          <p:attrName>style.visibility</p:attrName>
                                        </p:attrNameLst>
                                      </p:cBhvr>
                                      <p:to>
                                        <p:strVal val="hidden"/>
                                      </p:to>
                                    </p:set>
                                  </p:childTnLst>
                                </p:cTn>
                              </p:par>
                              <p:par>
                                <p:cTn id="29" presetID="16" presetClass="entr" presetSubtype="42"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barn(outHorizontal)">
                                      <p:cBhvr>
                                        <p:cTn id="31" dur="3000"/>
                                        <p:tgtEl>
                                          <p:spTgt spid="11"/>
                                        </p:tgtEl>
                                      </p:cBhvr>
                                    </p:animEffect>
                                  </p:childTnLst>
                                </p:cTn>
                              </p:par>
                              <p:par>
                                <p:cTn id="32" presetID="23" presetClass="entr" presetSubtype="16"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3000" fill="hold"/>
                                        <p:tgtEl>
                                          <p:spTgt spid="11"/>
                                        </p:tgtEl>
                                        <p:attrNameLst>
                                          <p:attrName>ppt_w</p:attrName>
                                        </p:attrNameLst>
                                      </p:cBhvr>
                                      <p:tavLst>
                                        <p:tav tm="0">
                                          <p:val>
                                            <p:fltVal val="0"/>
                                          </p:val>
                                        </p:tav>
                                        <p:tav tm="100000">
                                          <p:val>
                                            <p:strVal val="#ppt_w"/>
                                          </p:val>
                                        </p:tav>
                                      </p:tavLst>
                                    </p:anim>
                                    <p:anim calcmode="lin" valueType="num">
                                      <p:cBhvr>
                                        <p:cTn id="35" dur="3000" fill="hold"/>
                                        <p:tgtEl>
                                          <p:spTgt spid="11"/>
                                        </p:tgtEl>
                                        <p:attrNameLst>
                                          <p:attrName>ppt_h</p:attrName>
                                        </p:attrNameLst>
                                      </p:cBhvr>
                                      <p:tavLst>
                                        <p:tav tm="0">
                                          <p:val>
                                            <p:fltVal val="0"/>
                                          </p:val>
                                        </p:tav>
                                        <p:tav tm="100000">
                                          <p:val>
                                            <p:strVal val="#ppt_h"/>
                                          </p:val>
                                        </p:tav>
                                      </p:tavLst>
                                    </p:anim>
                                  </p:childTnLst>
                                </p:cTn>
                              </p:par>
                            </p:childTnLst>
                          </p:cTn>
                        </p:par>
                        <p:par>
                          <p:cTn id="36" fill="hold">
                            <p:stCondLst>
                              <p:cond delay="3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9"/>
                                        </p:tgtEl>
                                        <p:attrNameLst>
                                          <p:attrName>style.visibility</p:attrName>
                                        </p:attrNameLst>
                                      </p:cBhvr>
                                      <p:to>
                                        <p:strVal val="visible"/>
                                      </p:to>
                                    </p:set>
                                    <p:animEffect transition="in" filter="fade">
                                      <p:cBhvr>
                                        <p:cTn id="39" dur="1000"/>
                                        <p:tgtEl>
                                          <p:spTgt spid="9"/>
                                        </p:tgtEl>
                                      </p:cBhvr>
                                    </p:animEffect>
                                    <p:anim calcmode="lin" valueType="num">
                                      <p:cBhvr>
                                        <p:cTn id="40" dur="1000" fill="hold"/>
                                        <p:tgtEl>
                                          <p:spTgt spid="9"/>
                                        </p:tgtEl>
                                        <p:attrNameLst>
                                          <p:attrName>ppt_x</p:attrName>
                                        </p:attrNameLst>
                                      </p:cBhvr>
                                      <p:tavLst>
                                        <p:tav tm="0">
                                          <p:val>
                                            <p:strVal val="#ppt_x-.1"/>
                                          </p:val>
                                        </p:tav>
                                        <p:tav tm="100000">
                                          <p:val>
                                            <p:strVal val="#ppt_x"/>
                                          </p:val>
                                        </p:tav>
                                      </p:tavLst>
                                    </p:anim>
                                    <p:anim calcmode="lin" valueType="num">
                                      <p:cBhvr>
                                        <p:cTn id="41"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01 venezia dall'alto venecia desde avion vistas.jpg"/>
          <p:cNvPicPr>
            <a:picLocks noChangeAspect="1"/>
          </p:cNvPicPr>
          <p:nvPr/>
        </p:nvPicPr>
        <p:blipFill>
          <a:blip r:embed="rId2" cstate="print"/>
          <a:stretch>
            <a:fillRect/>
          </a:stretch>
        </p:blipFill>
        <p:spPr bwMode="auto">
          <a:xfrm>
            <a:off x="-180528" y="0"/>
            <a:ext cx="9505056" cy="5715000"/>
          </a:xfrm>
          <a:prstGeom prst="rect">
            <a:avLst/>
          </a:prstGeom>
          <a:noFill/>
          <a:ln w="9525">
            <a:noFill/>
            <a:miter lim="800000"/>
            <a:headEnd/>
            <a:tailEnd/>
          </a:ln>
        </p:spPr>
      </p:pic>
      <p:sp>
        <p:nvSpPr>
          <p:cNvPr id="5" name="4 Rectángulo"/>
          <p:cNvSpPr/>
          <p:nvPr/>
        </p:nvSpPr>
        <p:spPr>
          <a:xfrm>
            <a:off x="0" y="0"/>
            <a:ext cx="2286000" cy="1905000"/>
          </a:xfrm>
          <a:prstGeom prst="rect">
            <a:avLst/>
          </a:prstGeom>
          <a:solidFill>
            <a:schemeClr val="bg1">
              <a:alpha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2286000" y="0"/>
            <a:ext cx="2286000" cy="1905000"/>
          </a:xfrm>
          <a:prstGeom prst="rect">
            <a:avLst/>
          </a:prstGeom>
          <a:solidFill>
            <a:schemeClr val="bg1">
              <a:alpha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4572000" y="0"/>
            <a:ext cx="2286000" cy="1905000"/>
          </a:xfrm>
          <a:prstGeom prst="rect">
            <a:avLst/>
          </a:prstGeom>
          <a:solidFill>
            <a:schemeClr val="bg1">
              <a:alpha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6858000" y="0"/>
            <a:ext cx="2286000" cy="1905000"/>
          </a:xfrm>
          <a:prstGeom prst="rect">
            <a:avLst/>
          </a:prstGeom>
          <a:solidFill>
            <a:schemeClr val="bg1">
              <a:alpha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0" y="1905000"/>
            <a:ext cx="2286000" cy="1905000"/>
          </a:xfrm>
          <a:prstGeom prst="rect">
            <a:avLst/>
          </a:prstGeom>
          <a:solidFill>
            <a:schemeClr val="bg1">
              <a:alpha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2286000" y="1905000"/>
            <a:ext cx="2286000" cy="1905000"/>
          </a:xfrm>
          <a:prstGeom prst="rect">
            <a:avLst/>
          </a:prstGeom>
          <a:solidFill>
            <a:schemeClr val="bg1">
              <a:alpha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4572000" y="1905000"/>
            <a:ext cx="2286000" cy="1905000"/>
          </a:xfrm>
          <a:prstGeom prst="rect">
            <a:avLst/>
          </a:prstGeom>
          <a:solidFill>
            <a:schemeClr val="bg1">
              <a:alpha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6858000" y="1905000"/>
            <a:ext cx="2286000" cy="1905000"/>
          </a:xfrm>
          <a:prstGeom prst="rect">
            <a:avLst/>
          </a:prstGeom>
          <a:solidFill>
            <a:schemeClr val="bg1">
              <a:alpha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0" y="3810000"/>
            <a:ext cx="2286000" cy="1905000"/>
          </a:xfrm>
          <a:prstGeom prst="rect">
            <a:avLst/>
          </a:prstGeom>
          <a:solidFill>
            <a:schemeClr val="bg1">
              <a:alpha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2286000" y="3810000"/>
            <a:ext cx="2286000" cy="1905000"/>
          </a:xfrm>
          <a:prstGeom prst="rect">
            <a:avLst/>
          </a:prstGeom>
          <a:solidFill>
            <a:schemeClr val="bg1">
              <a:alpha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4572000" y="3810000"/>
            <a:ext cx="2286000" cy="1905000"/>
          </a:xfrm>
          <a:prstGeom prst="rect">
            <a:avLst/>
          </a:prstGeom>
          <a:solidFill>
            <a:schemeClr val="bg1">
              <a:alpha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Rectángulo"/>
          <p:cNvSpPr/>
          <p:nvPr/>
        </p:nvSpPr>
        <p:spPr>
          <a:xfrm>
            <a:off x="6858000" y="3810000"/>
            <a:ext cx="2286000" cy="1905000"/>
          </a:xfrm>
          <a:prstGeom prst="rect">
            <a:avLst/>
          </a:prstGeom>
          <a:solidFill>
            <a:schemeClr val="bg1">
              <a:alpha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8" name="17 CuadroTexto"/>
          <p:cNvSpPr txBox="1"/>
          <p:nvPr/>
        </p:nvSpPr>
        <p:spPr>
          <a:xfrm>
            <a:off x="251520" y="4081636"/>
            <a:ext cx="8568952" cy="1477328"/>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Juan Sebastián Elcano. Este marino español nació en </a:t>
            </a:r>
            <a:r>
              <a:rPr lang="es-ES" b="1" dirty="0" err="1" smtClean="0">
                <a:effectLst>
                  <a:glow rad="101600">
                    <a:srgbClr val="C00000">
                      <a:alpha val="60000"/>
                    </a:srgbClr>
                  </a:glow>
                  <a:outerShdw blurRad="38100" dist="38100" dir="2700000" algn="tl">
                    <a:srgbClr val="000000">
                      <a:alpha val="43137"/>
                    </a:srgbClr>
                  </a:outerShdw>
                </a:effectLst>
              </a:rPr>
              <a:t>Guetaria</a:t>
            </a:r>
            <a:r>
              <a:rPr lang="es-ES" b="1" dirty="0" smtClean="0">
                <a:effectLst>
                  <a:glow rad="101600">
                    <a:srgbClr val="C00000">
                      <a:alpha val="60000"/>
                    </a:srgbClr>
                  </a:glow>
                  <a:outerShdw blurRad="38100" dist="38100" dir="2700000" algn="tl">
                    <a:srgbClr val="000000">
                      <a:alpha val="43137"/>
                    </a:srgbClr>
                  </a:outerShdw>
                </a:effectLst>
              </a:rPr>
              <a:t> en 1476 y se ganó la eternidad al lograr la más grande de las epopeyas que se han vivido en los mares. Nada más y nada menos dio la primera circunvalación al mundo. Elcano fue capaz de superar las tormentas, las enfermedades y mucho más.</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4000">
        <p:split orient="vert"/>
      </p:transition>
    </mc:Choice>
    <mc:Fallback xmlns="">
      <p:transition spd="slow" advTm="3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5" presetClass="exit" presetSubtype="10" fill="hold" grpId="0" nodeType="withEffect">
                                  <p:stCondLst>
                                    <p:cond delay="0"/>
                                  </p:stCondLst>
                                  <p:childTnLst>
                                    <p:animEffect transition="out" filter="checkerboard(across)">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5" presetClass="exit" presetSubtype="10" fill="hold" grpId="0" nodeType="withEffect">
                                  <p:stCondLst>
                                    <p:cond delay="0"/>
                                  </p:stCondLst>
                                  <p:childTnLst>
                                    <p:animEffect transition="out" filter="checkerboard(across)">
                                      <p:cBhvr>
                                        <p:cTn id="21" dur="3000"/>
                                        <p:tgtEl>
                                          <p:spTgt spid="10"/>
                                        </p:tgtEl>
                                      </p:cBhvr>
                                    </p:animEffect>
                                    <p:set>
                                      <p:cBhvr>
                                        <p:cTn id="22" dur="1" fill="hold">
                                          <p:stCondLst>
                                            <p:cond delay="2999"/>
                                          </p:stCondLst>
                                        </p:cTn>
                                        <p:tgtEl>
                                          <p:spTgt spid="10"/>
                                        </p:tgtEl>
                                        <p:attrNameLst>
                                          <p:attrName>style.visibility</p:attrName>
                                        </p:attrNameLst>
                                      </p:cBhvr>
                                      <p:to>
                                        <p:strVal val="hidden"/>
                                      </p:to>
                                    </p:set>
                                  </p:childTnLst>
                                </p:cTn>
                              </p:par>
                              <p:par>
                                <p:cTn id="23" presetID="5" presetClass="exit" presetSubtype="10" fill="hold" grpId="0" nodeType="withEffect">
                                  <p:stCondLst>
                                    <p:cond delay="0"/>
                                  </p:stCondLst>
                                  <p:childTnLst>
                                    <p:animEffect transition="out" filter="checkerboard(across)">
                                      <p:cBhvr>
                                        <p:cTn id="24" dur="3000"/>
                                        <p:tgtEl>
                                          <p:spTgt spid="11"/>
                                        </p:tgtEl>
                                      </p:cBhvr>
                                    </p:animEffect>
                                    <p:set>
                                      <p:cBhvr>
                                        <p:cTn id="25" dur="1" fill="hold">
                                          <p:stCondLst>
                                            <p:cond delay="2999"/>
                                          </p:stCondLst>
                                        </p:cTn>
                                        <p:tgtEl>
                                          <p:spTgt spid="11"/>
                                        </p:tgtEl>
                                        <p:attrNameLst>
                                          <p:attrName>style.visibility</p:attrName>
                                        </p:attrNameLst>
                                      </p:cBhvr>
                                      <p:to>
                                        <p:strVal val="hidden"/>
                                      </p:to>
                                    </p:set>
                                  </p:childTnLst>
                                </p:cTn>
                              </p:par>
                              <p:par>
                                <p:cTn id="26" presetID="5" presetClass="exit" presetSubtype="10" fill="hold" grpId="0" nodeType="withEffect">
                                  <p:stCondLst>
                                    <p:cond delay="0"/>
                                  </p:stCondLst>
                                  <p:childTnLst>
                                    <p:animEffect transition="out" filter="checkerboard(across)">
                                      <p:cBhvr>
                                        <p:cTn id="27" dur="3000"/>
                                        <p:tgtEl>
                                          <p:spTgt spid="12"/>
                                        </p:tgtEl>
                                      </p:cBhvr>
                                    </p:animEffect>
                                    <p:set>
                                      <p:cBhvr>
                                        <p:cTn id="28" dur="1" fill="hold">
                                          <p:stCondLst>
                                            <p:cond delay="2999"/>
                                          </p:stCondLst>
                                        </p:cTn>
                                        <p:tgtEl>
                                          <p:spTgt spid="12"/>
                                        </p:tgtEl>
                                        <p:attrNameLst>
                                          <p:attrName>style.visibility</p:attrName>
                                        </p:attrNameLst>
                                      </p:cBhvr>
                                      <p:to>
                                        <p:strVal val="hidden"/>
                                      </p:to>
                                    </p:set>
                                  </p:childTnLst>
                                </p:cTn>
                              </p:par>
                              <p:par>
                                <p:cTn id="29" presetID="6" presetClass="exit" presetSubtype="32" fill="hold" grpId="0" nodeType="withEffect">
                                  <p:stCondLst>
                                    <p:cond delay="0"/>
                                  </p:stCondLst>
                                  <p:childTnLst>
                                    <p:animEffect transition="out" filter="circle(out)">
                                      <p:cBhvr>
                                        <p:cTn id="30" dur="3000"/>
                                        <p:tgtEl>
                                          <p:spTgt spid="13"/>
                                        </p:tgtEl>
                                      </p:cBhvr>
                                    </p:animEffect>
                                    <p:set>
                                      <p:cBhvr>
                                        <p:cTn id="31" dur="1" fill="hold">
                                          <p:stCondLst>
                                            <p:cond delay="2999"/>
                                          </p:stCondLst>
                                        </p:cTn>
                                        <p:tgtEl>
                                          <p:spTgt spid="13"/>
                                        </p:tgtEl>
                                        <p:attrNameLst>
                                          <p:attrName>style.visibility</p:attrName>
                                        </p:attrNameLst>
                                      </p:cBhvr>
                                      <p:to>
                                        <p:strVal val="hidden"/>
                                      </p:to>
                                    </p:set>
                                  </p:childTnLst>
                                </p:cTn>
                              </p:par>
                              <p:par>
                                <p:cTn id="32" presetID="6" presetClass="exit" presetSubtype="32" fill="hold" grpId="0" nodeType="withEffect">
                                  <p:stCondLst>
                                    <p:cond delay="0"/>
                                  </p:stCondLst>
                                  <p:childTnLst>
                                    <p:animEffect transition="out" filter="circle(out)">
                                      <p:cBhvr>
                                        <p:cTn id="33" dur="3000"/>
                                        <p:tgtEl>
                                          <p:spTgt spid="14"/>
                                        </p:tgtEl>
                                      </p:cBhvr>
                                    </p:animEffect>
                                    <p:set>
                                      <p:cBhvr>
                                        <p:cTn id="34" dur="1" fill="hold">
                                          <p:stCondLst>
                                            <p:cond delay="2999"/>
                                          </p:stCondLst>
                                        </p:cTn>
                                        <p:tgtEl>
                                          <p:spTgt spid="14"/>
                                        </p:tgtEl>
                                        <p:attrNameLst>
                                          <p:attrName>style.visibility</p:attrName>
                                        </p:attrNameLst>
                                      </p:cBhvr>
                                      <p:to>
                                        <p:strVal val="hidden"/>
                                      </p:to>
                                    </p:set>
                                  </p:childTnLst>
                                </p:cTn>
                              </p:par>
                              <p:par>
                                <p:cTn id="35" presetID="6" presetClass="exit" presetSubtype="32" fill="hold" grpId="0" nodeType="withEffect">
                                  <p:stCondLst>
                                    <p:cond delay="0"/>
                                  </p:stCondLst>
                                  <p:childTnLst>
                                    <p:animEffect transition="out" filter="circle(out)">
                                      <p:cBhvr>
                                        <p:cTn id="36" dur="3000"/>
                                        <p:tgtEl>
                                          <p:spTgt spid="15"/>
                                        </p:tgtEl>
                                      </p:cBhvr>
                                    </p:animEffect>
                                    <p:set>
                                      <p:cBhvr>
                                        <p:cTn id="37" dur="1" fill="hold">
                                          <p:stCondLst>
                                            <p:cond delay="2999"/>
                                          </p:stCondLst>
                                        </p:cTn>
                                        <p:tgtEl>
                                          <p:spTgt spid="15"/>
                                        </p:tgtEl>
                                        <p:attrNameLst>
                                          <p:attrName>style.visibility</p:attrName>
                                        </p:attrNameLst>
                                      </p:cBhvr>
                                      <p:to>
                                        <p:strVal val="hidden"/>
                                      </p:to>
                                    </p:set>
                                  </p:childTnLst>
                                </p:cTn>
                              </p:par>
                              <p:par>
                                <p:cTn id="38" presetID="6" presetClass="exit" presetSubtype="32" fill="hold" grpId="0" nodeType="withEffect">
                                  <p:stCondLst>
                                    <p:cond delay="0"/>
                                  </p:stCondLst>
                                  <p:childTnLst>
                                    <p:animEffect transition="out" filter="circle(out)">
                                      <p:cBhvr>
                                        <p:cTn id="39" dur="3000"/>
                                        <p:tgtEl>
                                          <p:spTgt spid="16"/>
                                        </p:tgtEl>
                                      </p:cBhvr>
                                    </p:animEffect>
                                    <p:set>
                                      <p:cBhvr>
                                        <p:cTn id="40" dur="1" fill="hold">
                                          <p:stCondLst>
                                            <p:cond delay="2999"/>
                                          </p:stCondLst>
                                        </p:cTn>
                                        <p:tgtEl>
                                          <p:spTgt spid="16"/>
                                        </p:tgtEl>
                                        <p:attrNameLst>
                                          <p:attrName>style.visibility</p:attrName>
                                        </p:attrNameLst>
                                      </p:cBhvr>
                                      <p:to>
                                        <p:strVal val="hidden"/>
                                      </p:to>
                                    </p:set>
                                  </p:childTnLst>
                                </p:cTn>
                              </p:par>
                              <p:par>
                                <p:cTn id="41" presetID="42" presetClass="entr" presetSubtype="0" fill="hold"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fade">
                                      <p:cBhvr>
                                        <p:cTn id="43" dur="3500"/>
                                        <p:tgtEl>
                                          <p:spTgt spid="17"/>
                                        </p:tgtEl>
                                      </p:cBhvr>
                                    </p:animEffect>
                                    <p:anim calcmode="lin" valueType="num">
                                      <p:cBhvr>
                                        <p:cTn id="44" dur="3500" fill="hold"/>
                                        <p:tgtEl>
                                          <p:spTgt spid="17"/>
                                        </p:tgtEl>
                                        <p:attrNameLst>
                                          <p:attrName>ppt_x</p:attrName>
                                        </p:attrNameLst>
                                      </p:cBhvr>
                                      <p:tavLst>
                                        <p:tav tm="0">
                                          <p:val>
                                            <p:strVal val="#ppt_x"/>
                                          </p:val>
                                        </p:tav>
                                        <p:tav tm="100000">
                                          <p:val>
                                            <p:strVal val="#ppt_x"/>
                                          </p:val>
                                        </p:tav>
                                      </p:tavLst>
                                    </p:anim>
                                    <p:anim calcmode="lin" valueType="num">
                                      <p:cBhvr>
                                        <p:cTn id="45" dur="3500" fill="hold"/>
                                        <p:tgtEl>
                                          <p:spTgt spid="17"/>
                                        </p:tgtEl>
                                        <p:attrNameLst>
                                          <p:attrName>ppt_y</p:attrName>
                                        </p:attrNameLst>
                                      </p:cBhvr>
                                      <p:tavLst>
                                        <p:tav tm="0">
                                          <p:val>
                                            <p:strVal val="#ppt_y+.1"/>
                                          </p:val>
                                        </p:tav>
                                        <p:tav tm="100000">
                                          <p:val>
                                            <p:strVal val="#ppt_y"/>
                                          </p:val>
                                        </p:tav>
                                      </p:tavLst>
                                    </p:anim>
                                  </p:childTnLst>
                                </p:cTn>
                              </p:par>
                              <p:par>
                                <p:cTn id="46" presetID="23" presetClass="entr" presetSubtype="288" fill="hold" nodeType="withEffect">
                                  <p:stCondLst>
                                    <p:cond delay="0"/>
                                  </p:stCondLst>
                                  <p:childTnLst>
                                    <p:set>
                                      <p:cBhvr>
                                        <p:cTn id="47" dur="1" fill="hold">
                                          <p:stCondLst>
                                            <p:cond delay="0"/>
                                          </p:stCondLst>
                                        </p:cTn>
                                        <p:tgtEl>
                                          <p:spTgt spid="17"/>
                                        </p:tgtEl>
                                        <p:attrNameLst>
                                          <p:attrName>style.visibility</p:attrName>
                                        </p:attrNameLst>
                                      </p:cBhvr>
                                      <p:to>
                                        <p:strVal val="visible"/>
                                      </p:to>
                                    </p:set>
                                    <p:anim calcmode="lin" valueType="num">
                                      <p:cBhvr>
                                        <p:cTn id="48" dur="3500" fill="hold"/>
                                        <p:tgtEl>
                                          <p:spTgt spid="17"/>
                                        </p:tgtEl>
                                        <p:attrNameLst>
                                          <p:attrName>ppt_w</p:attrName>
                                        </p:attrNameLst>
                                      </p:cBhvr>
                                      <p:tavLst>
                                        <p:tav tm="0">
                                          <p:val>
                                            <p:strVal val="4/3*#ppt_w"/>
                                          </p:val>
                                        </p:tav>
                                        <p:tav tm="100000">
                                          <p:val>
                                            <p:strVal val="#ppt_w"/>
                                          </p:val>
                                        </p:tav>
                                      </p:tavLst>
                                    </p:anim>
                                    <p:anim calcmode="lin" valueType="num">
                                      <p:cBhvr>
                                        <p:cTn id="49" dur="3500" fill="hold"/>
                                        <p:tgtEl>
                                          <p:spTgt spid="17"/>
                                        </p:tgtEl>
                                        <p:attrNameLst>
                                          <p:attrName>ppt_h</p:attrName>
                                        </p:attrNameLst>
                                      </p:cBhvr>
                                      <p:tavLst>
                                        <p:tav tm="0">
                                          <p:val>
                                            <p:strVal val="4/3*#ppt_h"/>
                                          </p:val>
                                        </p:tav>
                                        <p:tav tm="100000">
                                          <p:val>
                                            <p:strVal val="#ppt_h"/>
                                          </p:val>
                                        </p:tav>
                                      </p:tavLst>
                                    </p:anim>
                                  </p:childTnLst>
                                </p:cTn>
                              </p:par>
                            </p:childTnLst>
                          </p:cTn>
                        </p:par>
                        <p:par>
                          <p:cTn id="50" fill="hold">
                            <p:stCondLst>
                              <p:cond delay="3500"/>
                            </p:stCondLst>
                            <p:childTnLst>
                              <p:par>
                                <p:cTn id="51" presetID="40" presetClass="entr" presetSubtype="0" fill="hold" grpId="0" nodeType="afterEffect">
                                  <p:stCondLst>
                                    <p:cond delay="0"/>
                                  </p:stCondLst>
                                  <p:iterate type="lt">
                                    <p:tmPct val="10000"/>
                                  </p:iterate>
                                  <p:childTnLst>
                                    <p:set>
                                      <p:cBhvr>
                                        <p:cTn id="52" dur="1" fill="hold">
                                          <p:stCondLst>
                                            <p:cond delay="0"/>
                                          </p:stCondLst>
                                        </p:cTn>
                                        <p:tgtEl>
                                          <p:spTgt spid="18"/>
                                        </p:tgtEl>
                                        <p:attrNameLst>
                                          <p:attrName>style.visibility</p:attrName>
                                        </p:attrNameLst>
                                      </p:cBhvr>
                                      <p:to>
                                        <p:strVal val="visible"/>
                                      </p:to>
                                    </p:set>
                                    <p:animEffect transition="in" filter="fade">
                                      <p:cBhvr>
                                        <p:cTn id="53" dur="1000"/>
                                        <p:tgtEl>
                                          <p:spTgt spid="18"/>
                                        </p:tgtEl>
                                      </p:cBhvr>
                                    </p:animEffect>
                                    <p:anim calcmode="lin" valueType="num">
                                      <p:cBhvr>
                                        <p:cTn id="54" dur="1000" fill="hold"/>
                                        <p:tgtEl>
                                          <p:spTgt spid="18"/>
                                        </p:tgtEl>
                                        <p:attrNameLst>
                                          <p:attrName>ppt_x</p:attrName>
                                        </p:attrNameLst>
                                      </p:cBhvr>
                                      <p:tavLst>
                                        <p:tav tm="0">
                                          <p:val>
                                            <p:strVal val="#ppt_x-.1"/>
                                          </p:val>
                                        </p:tav>
                                        <p:tav tm="100000">
                                          <p:val>
                                            <p:strVal val="#ppt_x"/>
                                          </p:val>
                                        </p:tav>
                                      </p:tavLst>
                                    </p:anim>
                                    <p:anim calcmode="lin" valueType="num">
                                      <p:cBhvr>
                                        <p:cTn id="55"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9 Rectángulo"/>
          <p:cNvSpPr/>
          <p:nvPr/>
        </p:nvSpPr>
        <p:spPr>
          <a:xfrm>
            <a:off x="0" y="0"/>
            <a:ext cx="9144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4" name="3 Imagen" descr="ST-8-a27030641.jpg"/>
          <p:cNvPicPr>
            <a:picLocks noChangeAspect="1"/>
          </p:cNvPicPr>
          <p:nvPr/>
        </p:nvPicPr>
        <p:blipFill>
          <a:blip r:embed="rId2" cstate="print"/>
          <a:stretch>
            <a:fillRect/>
          </a:stretch>
        </p:blipFill>
        <p:spPr bwMode="auto">
          <a:xfrm>
            <a:off x="2051720" y="0"/>
            <a:ext cx="5040560" cy="5715000"/>
          </a:xfrm>
          <a:prstGeom prst="rect">
            <a:avLst/>
          </a:prstGeom>
          <a:noFill/>
          <a:ln w="9525">
            <a:noFill/>
            <a:miter lim="800000"/>
            <a:headEnd/>
            <a:tailEnd/>
          </a:ln>
        </p:spPr>
      </p:pic>
      <p:sp>
        <p:nvSpPr>
          <p:cNvPr id="5" name="4 Rectángulo"/>
          <p:cNvSpPr/>
          <p:nvPr/>
        </p:nvSpPr>
        <p:spPr>
          <a:xfrm>
            <a:off x="0" y="0"/>
            <a:ext cx="2051050" cy="5715000"/>
          </a:xfrm>
          <a:prstGeom prst="rect">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6" name="5 Rectángulo"/>
          <p:cNvSpPr/>
          <p:nvPr/>
        </p:nvSpPr>
        <p:spPr>
          <a:xfrm>
            <a:off x="7092950" y="0"/>
            <a:ext cx="2051050" cy="5715000"/>
          </a:xfrm>
          <a:prstGeom prst="rect">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7" name="6 Rectángulo"/>
          <p:cNvSpPr/>
          <p:nvPr/>
        </p:nvSpPr>
        <p:spPr>
          <a:xfrm>
            <a:off x="2051050" y="0"/>
            <a:ext cx="5041900" cy="5715000"/>
          </a:xfrm>
          <a:prstGeom prst="rect">
            <a:avLst/>
          </a:prstGeom>
          <a:solidFill>
            <a:schemeClr val="tx2">
              <a:lumMod val="9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8" name="7 Rectángulo"/>
          <p:cNvSpPr/>
          <p:nvPr/>
        </p:nvSpPr>
        <p:spPr>
          <a:xfrm>
            <a:off x="2051050" y="0"/>
            <a:ext cx="5041900" cy="5715000"/>
          </a:xfrm>
          <a:prstGeom prst="rect">
            <a:avLst/>
          </a:prstGeom>
          <a:solidFill>
            <a:schemeClr val="tx2">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9" name="8 CuadroTexto"/>
          <p:cNvSpPr txBox="1"/>
          <p:nvPr/>
        </p:nvSpPr>
        <p:spPr>
          <a:xfrm>
            <a:off x="683568" y="4657700"/>
            <a:ext cx="7848872"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La tradición familiar le abrió las puertas de la mar, aprendiendo todos los puestos desde joven. Trabajo en barcos de pesca y mercantes, lo que le permitió ganar gran destreza y prestigio entre sus coetáneos. </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5000">
        <p14:vortex dir="r"/>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3"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3000"/>
                                        <p:tgtEl>
                                          <p:spTgt spid="4"/>
                                        </p:tgtEl>
                                      </p:cBhvr>
                                    </p:animEffect>
                                  </p:childTnLst>
                                </p:cTn>
                              </p:par>
                              <p:par>
                                <p:cTn id="18" presetID="3" presetClass="entr" presetSubtype="10" fill="hold" grpId="1"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blinds(horizontal)">
                                      <p:cBhvr>
                                        <p:cTn id="20" dur="3000"/>
                                        <p:tgtEl>
                                          <p:spTgt spid="5"/>
                                        </p:tgtEl>
                                      </p:cBhvr>
                                    </p:animEffect>
                                  </p:childTnLst>
                                </p:cTn>
                              </p:par>
                              <p:par>
                                <p:cTn id="21" presetID="3" presetClass="entr" presetSubtype="10" fill="hold" grpId="1"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blinds(horizontal)">
                                      <p:cBhvr>
                                        <p:cTn id="23" dur="3000"/>
                                        <p:tgtEl>
                                          <p:spTgt spid="6"/>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1"/>
                                          </p:val>
                                        </p:tav>
                                        <p:tav tm="100000">
                                          <p:val>
                                            <p:strVal val="#ppt_x"/>
                                          </p:val>
                                        </p:tav>
                                      </p:tavLst>
                                    </p:anim>
                                    <p:anim calcmode="lin" valueType="num">
                                      <p:cBhvr>
                                        <p:cTn id="2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1" animBg="1"/>
      <p:bldP spid="6" grpId="1" animBg="1"/>
      <p:bldP spid="7" grpId="0" animBg="1"/>
      <p:bldP spid="8" grpId="0" animBg="1"/>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1.jpg"/>
          <p:cNvPicPr>
            <a:picLocks noGrp="1" noChangeAspect="1"/>
          </p:cNvPicPr>
          <p:nvPr isPhoto="1"/>
        </p:nvPicPr>
        <p:blipFill>
          <a:blip r:embed="rId2" cstate="print"/>
          <a:stretch>
            <a:fillRect/>
          </a:stretch>
        </p:blipFill>
        <p:spPr bwMode="auto">
          <a:xfrm>
            <a:off x="-324544" y="0"/>
            <a:ext cx="9937104"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323528" y="4237672"/>
            <a:ext cx="8352928" cy="1477328"/>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Se cree que sus habilidades marineras se pusieron a prueba mediante la práctica del contrabando con Francia. Eso si, gracias a todo esto y su buen hacer le permitió el poder tener su propia embarcación para 1509. En esta fecha se unió a la flota dirigida por el Cardenal Cisneros para la toma de Oran, Bujía y Trípoli.</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6000">
        <p:split orient="vert"/>
      </p:transition>
    </mc:Choice>
    <mc:Fallback xmlns="">
      <p:transition spd="slow" advTm="3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6" presetClass="exit" presetSubtype="16" fill="hold" grpId="0" nodeType="withEffect">
                                  <p:stCondLst>
                                    <p:cond delay="0"/>
                                  </p:stCondLst>
                                  <p:childTnLst>
                                    <p:animEffect transition="out" filter="circle(in)">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6" presetClass="exit" presetSubtype="16" fill="hold" grpId="0" nodeType="withEffect">
                                  <p:stCondLst>
                                    <p:cond delay="0"/>
                                  </p:stCondLst>
                                  <p:childTnLst>
                                    <p:animEffect transition="out" filter="circle(in)">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6" presetClass="exit" presetSubtype="16" fill="hold" grpId="0" nodeType="withEffect">
                                  <p:stCondLst>
                                    <p:cond delay="0"/>
                                  </p:stCondLst>
                                  <p:childTnLst>
                                    <p:animEffect transition="out" filter="circle(in)">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6" presetClass="exit" presetSubtype="16" fill="hold" grpId="0" nodeType="withEffect">
                                  <p:stCondLst>
                                    <p:cond delay="0"/>
                                  </p:stCondLst>
                                  <p:childTnLst>
                                    <p:animEffect transition="out" filter="circle(in)">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4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JPG"/>
          <p:cNvPicPr>
            <a:picLocks noGrp="1" noChangeAspect="1"/>
          </p:cNvPicPr>
          <p:nvPr isPhoto="1"/>
        </p:nvPicPr>
        <p:blipFill>
          <a:blip r:embed="rId2" cstate="print"/>
          <a:stretch>
            <a:fillRect/>
          </a:stretch>
        </p:blipFill>
        <p:spPr bwMode="auto">
          <a:xfrm>
            <a:off x="-180528" y="0"/>
            <a:ext cx="9505056"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323528" y="4657700"/>
            <a:ext cx="8496944"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Su periplo no quedo ahí y finalmente llegaría a Sevilla en 1518. Elcano había llegado justo a tiempo a la cita con su destino, Fernando de Magallanes     estaba preparando la expedición a las islas de las especies.</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6000">
        <p:split orient="vert"/>
      </p:transition>
    </mc:Choice>
    <mc:Fallback xmlns="">
      <p:transition spd="slow" advTm="2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8" presetClass="exit" presetSubtype="6" fill="hold" grpId="0" nodeType="withEffect">
                                  <p:stCondLst>
                                    <p:cond delay="0"/>
                                  </p:stCondLst>
                                  <p:childTnLst>
                                    <p:animEffect transition="out" filter="strips(downRigh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8" presetClass="exit" presetSubtype="6" fill="hold" grpId="0" nodeType="withEffect">
                                  <p:stCondLst>
                                    <p:cond delay="0"/>
                                  </p:stCondLst>
                                  <p:childTnLst>
                                    <p:animEffect transition="out" filter="strips(downRigh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18" presetClass="exit" presetSubtype="6" fill="hold" grpId="0" nodeType="withEffect">
                                  <p:stCondLst>
                                    <p:cond delay="0"/>
                                  </p:stCondLst>
                                  <p:childTnLst>
                                    <p:animEffect transition="out" filter="strips(downRight)">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18" presetClass="exit" presetSubtype="6" fill="hold" grpId="0" nodeType="withEffect">
                                  <p:stCondLst>
                                    <p:cond delay="0"/>
                                  </p:stCondLst>
                                  <p:childTnLst>
                                    <p:animEffect transition="out" filter="strips(downRight)">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3" presetClass="exit" presetSubtype="5" fill="hold" grpId="0" nodeType="withEffect">
                                  <p:stCondLst>
                                    <p:cond delay="0"/>
                                  </p:stCondLst>
                                  <p:childTnLst>
                                    <p:animEffect transition="out" filter="blinds(vertical)">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3" presetClass="exit" presetSubtype="5" fill="hold" grpId="0" nodeType="withEffect">
                                  <p:stCondLst>
                                    <p:cond delay="0"/>
                                  </p:stCondLst>
                                  <p:childTnLst>
                                    <p:animEffect transition="out" filter="blinds(vertical)">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21" presetClass="entr" presetSubtype="2"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wheel(2)">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Geese_Birds_Wings_Snow_451304"/>
          <p:cNvPicPr>
            <a:picLocks noGrp="1" noChangeAspect="1"/>
          </p:cNvPicPr>
          <p:nvPr isPhoto="1"/>
        </p:nvPicPr>
        <p:blipFill>
          <a:blip r:embed="rId2" cstate="print"/>
          <a:stretch>
            <a:fillRect/>
          </a:stretch>
        </p:blipFill>
        <p:spPr bwMode="auto">
          <a:xfrm>
            <a:off x="0" y="0"/>
            <a:ext cx="9144000" cy="5714999"/>
          </a:xfrm>
          <a:prstGeom prst="rect">
            <a:avLst/>
          </a:prstGeom>
          <a:solidFill>
            <a:schemeClr val="tx1">
              <a:alpha val="90000"/>
            </a:schemeClr>
          </a:solidFill>
          <a:ln w="9525">
            <a:noFill/>
            <a:miter lim="800000"/>
            <a:headEnd/>
            <a:tailEnd/>
          </a:ln>
        </p:spPr>
      </p:pic>
      <p:sp>
        <p:nvSpPr>
          <p:cNvPr id="3" name="2 Rectángulo"/>
          <p:cNvSpPr/>
          <p:nvPr/>
        </p:nvSpPr>
        <p:spPr>
          <a:xfrm>
            <a:off x="0" y="0"/>
            <a:ext cx="4572000" cy="2857500"/>
          </a:xfrm>
          <a:prstGeom prst="rect">
            <a:avLst/>
          </a:prstGeom>
          <a:solidFill>
            <a:schemeClr val="tx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Rectángulo"/>
          <p:cNvSpPr/>
          <p:nvPr/>
        </p:nvSpPr>
        <p:spPr>
          <a:xfrm>
            <a:off x="0" y="2857500"/>
            <a:ext cx="4572000" cy="2857500"/>
          </a:xfrm>
          <a:prstGeom prst="rect">
            <a:avLst/>
          </a:prstGeom>
          <a:solidFill>
            <a:schemeClr val="tx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Rectángulo"/>
          <p:cNvSpPr/>
          <p:nvPr/>
        </p:nvSpPr>
        <p:spPr>
          <a:xfrm>
            <a:off x="4572000" y="0"/>
            <a:ext cx="4572000" cy="2857500"/>
          </a:xfrm>
          <a:prstGeom prst="rect">
            <a:avLst/>
          </a:prstGeom>
          <a:solidFill>
            <a:schemeClr val="tx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Rectángulo"/>
          <p:cNvSpPr/>
          <p:nvPr/>
        </p:nvSpPr>
        <p:spPr>
          <a:xfrm>
            <a:off x="4572000" y="2857500"/>
            <a:ext cx="4572000" cy="2857500"/>
          </a:xfrm>
          <a:prstGeom prst="rect">
            <a:avLst/>
          </a:prstGeom>
          <a:solidFill>
            <a:schemeClr val="tx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CuadroTexto"/>
          <p:cNvSpPr txBox="1"/>
          <p:nvPr/>
        </p:nvSpPr>
        <p:spPr>
          <a:xfrm>
            <a:off x="323528" y="4369668"/>
            <a:ext cx="8676456" cy="1200329"/>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En 1517, Magallanes fue a Sevilla con el cosmógrafo portugués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Rui</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Faleiro</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organizador científico del primer viaje de circunnavegación alrededor de la tierra. En la Casa de la Contratación encontraron aceptación para el proyecto, que daría a España la oportunidad de llegar a las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Molucas</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por el oeste.</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4000">
        <p:split orient="vert"/>
      </p:transition>
    </mc:Choice>
    <mc:Fallback xmlns="">
      <p:transition spd="slow" advTm="3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4000"/>
                                        <p:tgtEl>
                                          <p:spTgt spid="4"/>
                                        </p:tgtEl>
                                      </p:cBhvr>
                                    </p:animEffect>
                                    <p:set>
                                      <p:cBhvr>
                                        <p:cTn id="10" dur="1" fill="hold">
                                          <p:stCondLst>
                                            <p:cond delay="3999"/>
                                          </p:stCondLst>
                                        </p:cTn>
                                        <p:tgtEl>
                                          <p:spTgt spid="4"/>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4000"/>
                                        <p:tgtEl>
                                          <p:spTgt spid="6"/>
                                        </p:tgtEl>
                                      </p:cBhvr>
                                    </p:animEffect>
                                    <p:set>
                                      <p:cBhvr>
                                        <p:cTn id="16" dur="1" fill="hold">
                                          <p:stCondLst>
                                            <p:cond delay="3999"/>
                                          </p:stCondLst>
                                        </p:cTn>
                                        <p:tgtEl>
                                          <p:spTgt spid="6"/>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3000" fill="hold"/>
                                        <p:tgtEl>
                                          <p:spTgt spid="9"/>
                                        </p:tgtEl>
                                        <p:attrNameLst>
                                          <p:attrName>ppt_w</p:attrName>
                                        </p:attrNameLst>
                                      </p:cBhvr>
                                      <p:tavLst>
                                        <p:tav tm="0">
                                          <p:val>
                                            <p:fltVal val="0"/>
                                          </p:val>
                                        </p:tav>
                                        <p:tav tm="100000">
                                          <p:val>
                                            <p:strVal val="#ppt_w"/>
                                          </p:val>
                                        </p:tav>
                                      </p:tavLst>
                                    </p:anim>
                                    <p:anim calcmode="lin" valueType="num">
                                      <p:cBhvr>
                                        <p:cTn id="20" dur="3000" fill="hold"/>
                                        <p:tgtEl>
                                          <p:spTgt spid="9"/>
                                        </p:tgtEl>
                                        <p:attrNameLst>
                                          <p:attrName>ppt_h</p:attrName>
                                        </p:attrNameLst>
                                      </p:cBhvr>
                                      <p:tavLst>
                                        <p:tav tm="0">
                                          <p:val>
                                            <p:fltVal val="0"/>
                                          </p:val>
                                        </p:tav>
                                        <p:tav tm="100000">
                                          <p:val>
                                            <p:strVal val="#ppt_h"/>
                                          </p:val>
                                        </p:tav>
                                      </p:tavLst>
                                    </p:anim>
                                  </p:childTnLst>
                                </p:cTn>
                              </p:par>
                              <p:par>
                                <p:cTn id="21" presetID="4" presetClass="entr" presetSubtype="32"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ox(out)">
                                      <p:cBhvr>
                                        <p:cTn id="23" dur="3000"/>
                                        <p:tgtEl>
                                          <p:spTgt spid="9"/>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26 Imagen" descr="mute-swan-997998_1280"/>
          <p:cNvPicPr>
            <a:picLocks noGrp="1" noChangeAspect="1"/>
          </p:cNvPicPr>
          <p:nvPr isPhoto="1"/>
        </p:nvPicPr>
        <p:blipFill>
          <a:blip r:embed="rId2" cstate="print"/>
          <a:stretch>
            <a:fillRect/>
          </a:stretch>
        </p:blipFill>
        <p:spPr bwMode="auto">
          <a:xfrm>
            <a:off x="0" y="0"/>
            <a:ext cx="9144000" cy="5715000"/>
          </a:xfrm>
          <a:prstGeom prst="rect">
            <a:avLst/>
          </a:prstGeom>
          <a:solidFill>
            <a:srgbClr val="000000"/>
          </a:solidFill>
          <a:ln w="9525">
            <a:noFill/>
            <a:miter lim="800000"/>
            <a:headEnd/>
            <a:tailEnd/>
          </a:ln>
        </p:spPr>
      </p:pic>
      <p:sp>
        <p:nvSpPr>
          <p:cNvPr id="2" name="1 Rectángulo"/>
          <p:cNvSpPr/>
          <p:nvPr/>
        </p:nvSpPr>
        <p:spPr>
          <a:xfrm>
            <a:off x="19050" y="0"/>
            <a:ext cx="4552950" cy="1166813"/>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3" name="2 Rectángulo"/>
          <p:cNvSpPr/>
          <p:nvPr/>
        </p:nvSpPr>
        <p:spPr>
          <a:xfrm>
            <a:off x="4572001" y="0"/>
            <a:ext cx="4572000" cy="1158875"/>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10" name="9 Rectángulo"/>
          <p:cNvSpPr/>
          <p:nvPr/>
        </p:nvSpPr>
        <p:spPr>
          <a:xfrm>
            <a:off x="0" y="1129308"/>
            <a:ext cx="9144001" cy="1166813"/>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12" name="11 Rectángulo"/>
          <p:cNvSpPr/>
          <p:nvPr/>
        </p:nvSpPr>
        <p:spPr>
          <a:xfrm>
            <a:off x="4572001" y="2281436"/>
            <a:ext cx="4572000" cy="1224136"/>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18" name="17 Rectángulo"/>
          <p:cNvSpPr/>
          <p:nvPr/>
        </p:nvSpPr>
        <p:spPr>
          <a:xfrm>
            <a:off x="0" y="3505572"/>
            <a:ext cx="9144000" cy="1094804"/>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20" name="19 Rectángulo"/>
          <p:cNvSpPr/>
          <p:nvPr/>
        </p:nvSpPr>
        <p:spPr>
          <a:xfrm>
            <a:off x="4499993" y="4585693"/>
            <a:ext cx="4644008" cy="1129308"/>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29" name="28 Rectángulo"/>
          <p:cNvSpPr/>
          <p:nvPr/>
        </p:nvSpPr>
        <p:spPr>
          <a:xfrm>
            <a:off x="12699" y="2281238"/>
            <a:ext cx="4559301" cy="1277937"/>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30" name="29 Rectángulo"/>
          <p:cNvSpPr/>
          <p:nvPr/>
        </p:nvSpPr>
        <p:spPr>
          <a:xfrm>
            <a:off x="0" y="4585692"/>
            <a:ext cx="4572000" cy="1129308"/>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pic>
        <p:nvPicPr>
          <p:cNvPr id="13" name="12 Imagen" descr="Pulsar raton 3.gif"/>
          <p:cNvPicPr>
            <a:picLocks noChangeAspect="1"/>
          </p:cNvPicPr>
          <p:nvPr/>
        </p:nvPicPr>
        <p:blipFill>
          <a:blip r:embed="rId3" cstate="print"/>
          <a:stretch>
            <a:fillRect/>
          </a:stretch>
        </p:blipFill>
        <p:spPr>
          <a:xfrm>
            <a:off x="7308304" y="4153644"/>
            <a:ext cx="938788" cy="648464"/>
          </a:xfrm>
          <a:prstGeom prst="rect">
            <a:avLst/>
          </a:prstGeom>
        </p:spPr>
      </p:pic>
      <p:sp>
        <p:nvSpPr>
          <p:cNvPr id="14" name="13 CuadroTexto"/>
          <p:cNvSpPr txBox="1"/>
          <p:nvPr/>
        </p:nvSpPr>
        <p:spPr>
          <a:xfrm>
            <a:off x="5508104" y="4729708"/>
            <a:ext cx="3012363" cy="338554"/>
          </a:xfrm>
          <a:prstGeom prst="rect">
            <a:avLst/>
          </a:prstGeom>
          <a:noFill/>
        </p:spPr>
        <p:txBody>
          <a:bodyPr wrap="none" rtlCol="0">
            <a:spAutoFit/>
          </a:bodyPr>
          <a:lstStyle/>
          <a:p>
            <a:r>
              <a:rPr lang="es-ES" sz="1600" b="1" dirty="0" smtClean="0">
                <a:solidFill>
                  <a:schemeClr val="bg1"/>
                </a:solidFill>
                <a:effectLst>
                  <a:glow rad="101600">
                    <a:srgbClr val="C00000">
                      <a:alpha val="60000"/>
                    </a:srgbClr>
                  </a:glow>
                  <a:outerShdw blurRad="38100" dist="38100" dir="2700000" algn="tl">
                    <a:srgbClr val="000000">
                      <a:alpha val="43137"/>
                    </a:srgbClr>
                  </a:outerShdw>
                </a:effectLst>
              </a:rPr>
              <a:t>(Pulsa ratón cuando quieras)</a:t>
            </a:r>
            <a:endParaRPr lang="es-ES" sz="1600"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3000"/>
                                        <p:tgtEl>
                                          <p:spTgt spid="2"/>
                                        </p:tgtEl>
                                      </p:cBhvr>
                                    </p:animEffect>
                                    <p:set>
                                      <p:cBhvr>
                                        <p:cTn id="7" dur="1" fill="hold">
                                          <p:stCondLst>
                                            <p:cond delay="2999"/>
                                          </p:stCondLst>
                                        </p:cTn>
                                        <p:tgtEl>
                                          <p:spTgt spid="2"/>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3000"/>
                                        <p:tgtEl>
                                          <p:spTgt spid="3"/>
                                        </p:tgtEl>
                                      </p:cBhvr>
                                    </p:animEffect>
                                    <p:set>
                                      <p:cBhvr>
                                        <p:cTn id="10" dur="1" fill="hold">
                                          <p:stCondLst>
                                            <p:cond delay="2999"/>
                                          </p:stCondLst>
                                        </p:cTn>
                                        <p:tgtEl>
                                          <p:spTgt spid="3"/>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3000"/>
                                        <p:tgtEl>
                                          <p:spTgt spid="10"/>
                                        </p:tgtEl>
                                      </p:cBhvr>
                                    </p:animEffect>
                                    <p:set>
                                      <p:cBhvr>
                                        <p:cTn id="13" dur="1" fill="hold">
                                          <p:stCondLst>
                                            <p:cond delay="2999"/>
                                          </p:stCondLst>
                                        </p:cTn>
                                        <p:tgtEl>
                                          <p:spTgt spid="10"/>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3000"/>
                                        <p:tgtEl>
                                          <p:spTgt spid="12"/>
                                        </p:tgtEl>
                                      </p:cBhvr>
                                    </p:animEffect>
                                    <p:set>
                                      <p:cBhvr>
                                        <p:cTn id="16" dur="1" fill="hold">
                                          <p:stCondLst>
                                            <p:cond delay="2999"/>
                                          </p:stCondLst>
                                        </p:cTn>
                                        <p:tgtEl>
                                          <p:spTgt spid="12"/>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3000"/>
                                        <p:tgtEl>
                                          <p:spTgt spid="18"/>
                                        </p:tgtEl>
                                      </p:cBhvr>
                                    </p:animEffect>
                                    <p:set>
                                      <p:cBhvr>
                                        <p:cTn id="19" dur="1" fill="hold">
                                          <p:stCondLst>
                                            <p:cond delay="2999"/>
                                          </p:stCondLst>
                                        </p:cTn>
                                        <p:tgtEl>
                                          <p:spTgt spid="18"/>
                                        </p:tgtEl>
                                        <p:attrNameLst>
                                          <p:attrName>style.visibility</p:attrName>
                                        </p:attrNameLst>
                                      </p:cBhvr>
                                      <p:to>
                                        <p:strVal val="hidden"/>
                                      </p:to>
                                    </p:set>
                                  </p:childTnLst>
                                </p:cTn>
                              </p:par>
                              <p:par>
                                <p:cTn id="20" presetID="3" presetClass="exit" presetSubtype="5" fill="hold" nodeType="withEffect">
                                  <p:stCondLst>
                                    <p:cond delay="0"/>
                                  </p:stCondLst>
                                  <p:childTnLst>
                                    <p:animEffect transition="out" filter="blinds(vertical)">
                                      <p:cBhvr>
                                        <p:cTn id="21" dur="3000"/>
                                        <p:tgtEl>
                                          <p:spTgt spid="20"/>
                                        </p:tgtEl>
                                      </p:cBhvr>
                                    </p:animEffect>
                                    <p:set>
                                      <p:cBhvr>
                                        <p:cTn id="22" dur="1" fill="hold">
                                          <p:stCondLst>
                                            <p:cond delay="2999"/>
                                          </p:stCondLst>
                                        </p:cTn>
                                        <p:tgtEl>
                                          <p:spTgt spid="20"/>
                                        </p:tgtEl>
                                        <p:attrNameLst>
                                          <p:attrName>style.visibility</p:attrName>
                                        </p:attrNameLst>
                                      </p:cBhvr>
                                      <p:to>
                                        <p:strVal val="hidden"/>
                                      </p:to>
                                    </p:set>
                                  </p:childTnLst>
                                </p:cTn>
                              </p:par>
                              <p:par>
                                <p:cTn id="23" presetID="3" presetClass="exit" presetSubtype="5" fill="hold" nodeType="withEffect">
                                  <p:stCondLst>
                                    <p:cond delay="0"/>
                                  </p:stCondLst>
                                  <p:childTnLst>
                                    <p:animEffect transition="out" filter="blinds(vertical)">
                                      <p:cBhvr>
                                        <p:cTn id="24" dur="3000"/>
                                        <p:tgtEl>
                                          <p:spTgt spid="29"/>
                                        </p:tgtEl>
                                      </p:cBhvr>
                                    </p:animEffect>
                                    <p:set>
                                      <p:cBhvr>
                                        <p:cTn id="25" dur="1" fill="hold">
                                          <p:stCondLst>
                                            <p:cond delay="2999"/>
                                          </p:stCondLst>
                                        </p:cTn>
                                        <p:tgtEl>
                                          <p:spTgt spid="29"/>
                                        </p:tgtEl>
                                        <p:attrNameLst>
                                          <p:attrName>style.visibility</p:attrName>
                                        </p:attrNameLst>
                                      </p:cBhvr>
                                      <p:to>
                                        <p:strVal val="hidden"/>
                                      </p:to>
                                    </p:set>
                                  </p:childTnLst>
                                </p:cTn>
                              </p:par>
                              <p:par>
                                <p:cTn id="26" presetID="3" presetClass="exit" presetSubtype="5" fill="hold" nodeType="withEffect">
                                  <p:stCondLst>
                                    <p:cond delay="0"/>
                                  </p:stCondLst>
                                  <p:childTnLst>
                                    <p:animEffect transition="out" filter="blinds(vertical)">
                                      <p:cBhvr>
                                        <p:cTn id="27" dur="3000"/>
                                        <p:tgtEl>
                                          <p:spTgt spid="30"/>
                                        </p:tgtEl>
                                      </p:cBhvr>
                                    </p:animEffect>
                                    <p:set>
                                      <p:cBhvr>
                                        <p:cTn id="28" dur="1" fill="hold">
                                          <p:stCondLst>
                                            <p:cond delay="2999"/>
                                          </p:stCondLst>
                                        </p:cTn>
                                        <p:tgtEl>
                                          <p:spTgt spid="30"/>
                                        </p:tgtEl>
                                        <p:attrNameLst>
                                          <p:attrName>style.visibility</p:attrName>
                                        </p:attrNameLst>
                                      </p:cBhvr>
                                      <p:to>
                                        <p:strVal val="hidden"/>
                                      </p:to>
                                    </p:set>
                                  </p:childTnLst>
                                </p:cTn>
                              </p:par>
                              <p:par>
                                <p:cTn id="29" presetID="23" presetClass="entr" presetSubtype="272" fill="hold" nodeType="withEffect">
                                  <p:stCondLst>
                                    <p:cond delay="0"/>
                                  </p:stCondLst>
                                  <p:childTnLst>
                                    <p:set>
                                      <p:cBhvr>
                                        <p:cTn id="30" dur="1" fill="hold">
                                          <p:stCondLst>
                                            <p:cond delay="0"/>
                                          </p:stCondLst>
                                        </p:cTn>
                                        <p:tgtEl>
                                          <p:spTgt spid="27"/>
                                        </p:tgtEl>
                                        <p:attrNameLst>
                                          <p:attrName>style.visibility</p:attrName>
                                        </p:attrNameLst>
                                      </p:cBhvr>
                                      <p:to>
                                        <p:strVal val="visible"/>
                                      </p:to>
                                    </p:set>
                                    <p:anim calcmode="lin" valueType="num">
                                      <p:cBhvr>
                                        <p:cTn id="31" dur="3000" fill="hold"/>
                                        <p:tgtEl>
                                          <p:spTgt spid="27"/>
                                        </p:tgtEl>
                                        <p:attrNameLst>
                                          <p:attrName>ppt_w</p:attrName>
                                        </p:attrNameLst>
                                      </p:cBhvr>
                                      <p:tavLst>
                                        <p:tav tm="0">
                                          <p:val>
                                            <p:strVal val="2/3*#ppt_w"/>
                                          </p:val>
                                        </p:tav>
                                        <p:tav tm="100000">
                                          <p:val>
                                            <p:strVal val="#ppt_w"/>
                                          </p:val>
                                        </p:tav>
                                      </p:tavLst>
                                    </p:anim>
                                    <p:anim calcmode="lin" valueType="num">
                                      <p:cBhvr>
                                        <p:cTn id="32" dur="3000" fill="hold"/>
                                        <p:tgtEl>
                                          <p:spTgt spid="27"/>
                                        </p:tgtEl>
                                        <p:attrNameLst>
                                          <p:attrName>ppt_h</p:attrName>
                                        </p:attrNameLst>
                                      </p:cBhvr>
                                      <p:tavLst>
                                        <p:tav tm="0">
                                          <p:val>
                                            <p:strVal val="2/3*#ppt_h"/>
                                          </p:val>
                                        </p:tav>
                                        <p:tav tm="100000">
                                          <p:val>
                                            <p:strVal val="#ppt_h"/>
                                          </p:val>
                                        </p:tav>
                                      </p:tavLst>
                                    </p:anim>
                                  </p:childTnLst>
                                </p:cTn>
                              </p:par>
                              <p:par>
                                <p:cTn id="33" presetID="10" presetClass="entr" presetSubtype="0"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3000"/>
                                        <p:tgtEl>
                                          <p:spTgt spid="13"/>
                                        </p:tgtEl>
                                      </p:cBhvr>
                                    </p:animEffect>
                                  </p:childTnLst>
                                </p:cTn>
                              </p:par>
                            </p:childTnLst>
                          </p:cTn>
                        </p:par>
                        <p:par>
                          <p:cTn id="36" fill="hold">
                            <p:stCondLst>
                              <p:cond delay="3000"/>
                            </p:stCondLst>
                            <p:childTnLst>
                              <p:par>
                                <p:cTn id="37" presetID="23" presetClass="entr" presetSubtype="16" repeatCount="3000" fill="hold" grpId="0" nodeType="after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p:cTn id="39" dur="2000" fill="hold"/>
                                        <p:tgtEl>
                                          <p:spTgt spid="14"/>
                                        </p:tgtEl>
                                        <p:attrNameLst>
                                          <p:attrName>ppt_w</p:attrName>
                                        </p:attrNameLst>
                                      </p:cBhvr>
                                      <p:tavLst>
                                        <p:tav tm="0">
                                          <p:val>
                                            <p:fltVal val="0"/>
                                          </p:val>
                                        </p:tav>
                                        <p:tav tm="100000">
                                          <p:val>
                                            <p:strVal val="#ppt_w"/>
                                          </p:val>
                                        </p:tav>
                                      </p:tavLst>
                                    </p:anim>
                                    <p:anim calcmode="lin" valueType="num">
                                      <p:cBhvr>
                                        <p:cTn id="40" dur="2000" fill="hold"/>
                                        <p:tgtEl>
                                          <p:spTgt spid="1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olklore-y-celebraciones.-interseccion-de-calle-santiago-concha-con-biobío..jpg"/>
          <p:cNvPicPr>
            <a:picLocks noGrp="1" noChangeAspect="1"/>
          </p:cNvPicPr>
          <p:nvPr isPhoto="1"/>
        </p:nvPicPr>
        <p:blipFill>
          <a:blip r:embed="rId2" cstate="print"/>
          <a:stretch>
            <a:fillRect/>
          </a:stretch>
        </p:blipFill>
        <p:spPr bwMode="auto">
          <a:xfrm>
            <a:off x="0" y="0"/>
            <a:ext cx="9144000" cy="5715000"/>
          </a:xfrm>
          <a:prstGeom prst="rect">
            <a:avLst/>
          </a:prstGeom>
          <a:solidFill>
            <a:schemeClr val="tx1">
              <a:alpha val="75000"/>
            </a:schemeClr>
          </a:solidFill>
          <a:ln w="9525">
            <a:noFill/>
            <a:miter lim="800000"/>
            <a:headEnd/>
            <a:tailEnd/>
          </a:ln>
        </p:spPr>
      </p:pic>
      <p:sp>
        <p:nvSpPr>
          <p:cNvPr id="4" name="3 Rectángulo"/>
          <p:cNvSpPr/>
          <p:nvPr/>
        </p:nvSpPr>
        <p:spPr>
          <a:xfrm>
            <a:off x="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179512" y="4369668"/>
            <a:ext cx="8712968" cy="1200329"/>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Fernando de Magallanes continuaría el proyecto con cinco naos: la capitana      </a:t>
            </a:r>
            <a:r>
              <a:rPr lang="es-ES" b="1" i="1" dirty="0" smtClean="0">
                <a:solidFill>
                  <a:schemeClr val="bg1"/>
                </a:solidFill>
                <a:effectLst>
                  <a:glow rad="101600">
                    <a:srgbClr val="C00000">
                      <a:alpha val="60000"/>
                    </a:srgbClr>
                  </a:glow>
                  <a:outerShdw blurRad="38100" dist="38100" dir="2700000" algn="tl">
                    <a:srgbClr val="000000">
                      <a:alpha val="43137"/>
                    </a:srgbClr>
                  </a:outerShdw>
                </a:effectLst>
              </a:rPr>
              <a:t>Trinidad</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(110 toneladas y 55 tripulantes),</a:t>
            </a:r>
            <a:r>
              <a:rPr lang="es-ES" b="1" i="1" dirty="0" smtClean="0">
                <a:solidFill>
                  <a:schemeClr val="bg1"/>
                </a:solidFill>
                <a:effectLst>
                  <a:glow rad="101600">
                    <a:srgbClr val="C00000">
                      <a:alpha val="60000"/>
                    </a:srgbClr>
                  </a:glow>
                  <a:outerShdw blurRad="38100" dist="38100" dir="2700000" algn="tl">
                    <a:srgbClr val="000000">
                      <a:alpha val="43137"/>
                    </a:srgbClr>
                  </a:outerShdw>
                </a:effectLst>
              </a:rPr>
              <a:t> la Concepción</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(90 toneladas y 55 tripulantes), </a:t>
            </a:r>
            <a:r>
              <a:rPr lang="es-ES" b="1" i="1" dirty="0" smtClean="0">
                <a:solidFill>
                  <a:schemeClr val="bg1"/>
                </a:solidFill>
                <a:effectLst>
                  <a:glow rad="101600">
                    <a:srgbClr val="C00000">
                      <a:alpha val="60000"/>
                    </a:srgbClr>
                  </a:glow>
                  <a:outerShdw blurRad="38100" dist="38100" dir="2700000" algn="tl">
                    <a:srgbClr val="000000">
                      <a:alpha val="43137"/>
                    </a:srgbClr>
                  </a:outerShdw>
                </a:effectLst>
              </a:rPr>
              <a:t>la Victoria</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(85 toneladas y 42 tripulantes), </a:t>
            </a:r>
            <a:r>
              <a:rPr lang="es-ES" b="1" i="1" dirty="0" smtClean="0">
                <a:solidFill>
                  <a:schemeClr val="bg1"/>
                </a:solidFill>
                <a:effectLst>
                  <a:glow rad="101600">
                    <a:srgbClr val="C00000">
                      <a:alpha val="60000"/>
                    </a:srgbClr>
                  </a:glow>
                  <a:outerShdw blurRad="38100" dist="38100" dir="2700000" algn="tl">
                    <a:srgbClr val="000000">
                      <a:alpha val="43137"/>
                    </a:srgbClr>
                  </a:outerShdw>
                </a:effectLst>
              </a:rPr>
              <a:t>la Santiago</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(75 toneladas y 32 tripulantes) y la San Antonio (120 toneladas y 60 tripulantes).</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4000">
        <p:split orient="vert"/>
      </p:transition>
    </mc:Choice>
    <mc:Fallback xmlns="">
      <p:transition spd="slow" advTm="3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3000"/>
                                        <p:tgtEl>
                                          <p:spTgt spid="11"/>
                                        </p:tgtEl>
                                      </p:cBhvr>
                                    </p:animEffect>
                                    <p:set>
                                      <p:cBhvr>
                                        <p:cTn id="19" dur="1" fill="hold">
                                          <p:stCondLst>
                                            <p:cond delay="2999"/>
                                          </p:stCondLst>
                                        </p:cTn>
                                        <p:tgtEl>
                                          <p:spTgt spid="11"/>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3000"/>
                                        <p:tgtEl>
                                          <p:spTgt spid="15"/>
                                        </p:tgtEl>
                                      </p:cBhvr>
                                    </p:animEffect>
                                    <p:set>
                                      <p:cBhvr>
                                        <p:cTn id="22" dur="1" fill="hold">
                                          <p:stCondLst>
                                            <p:cond delay="2999"/>
                                          </p:stCondLst>
                                        </p:cTn>
                                        <p:tgtEl>
                                          <p:spTgt spid="15"/>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3000"/>
                                        <p:tgtEl>
                                          <p:spTgt spid="5"/>
                                        </p:tgtEl>
                                      </p:cBhvr>
                                    </p:animEffect>
                                    <p:set>
                                      <p:cBhvr>
                                        <p:cTn id="25" dur="1" fill="hold">
                                          <p:stCondLst>
                                            <p:cond delay="2999"/>
                                          </p:stCondLst>
                                        </p:cTn>
                                        <p:tgtEl>
                                          <p:spTgt spid="5"/>
                                        </p:tgtEl>
                                        <p:attrNameLst>
                                          <p:attrName>style.visibility</p:attrName>
                                        </p:attrNameLst>
                                      </p:cBhvr>
                                      <p:to>
                                        <p:strVal val="hidden"/>
                                      </p:to>
                                    </p:set>
                                  </p:childTnLst>
                                </p:cTn>
                              </p:par>
                              <p:par>
                                <p:cTn id="26" presetID="18" presetClass="exit" presetSubtype="12" fill="hold" grpId="0" nodeType="withEffect">
                                  <p:stCondLst>
                                    <p:cond delay="0"/>
                                  </p:stCondLst>
                                  <p:childTnLst>
                                    <p:animEffect transition="out" filter="strips(downLeft)">
                                      <p:cBhvr>
                                        <p:cTn id="27" dur="3000"/>
                                        <p:tgtEl>
                                          <p:spTgt spid="9"/>
                                        </p:tgtEl>
                                      </p:cBhvr>
                                    </p:animEffect>
                                    <p:set>
                                      <p:cBhvr>
                                        <p:cTn id="28" dur="1" fill="hold">
                                          <p:stCondLst>
                                            <p:cond delay="2999"/>
                                          </p:stCondLst>
                                        </p:cTn>
                                        <p:tgtEl>
                                          <p:spTgt spid="9"/>
                                        </p:tgtEl>
                                        <p:attrNameLst>
                                          <p:attrName>style.visibility</p:attrName>
                                        </p:attrNameLst>
                                      </p:cBhvr>
                                      <p:to>
                                        <p:strVal val="hidden"/>
                                      </p:to>
                                    </p:set>
                                  </p:childTnLst>
                                </p:cTn>
                              </p:par>
                              <p:par>
                                <p:cTn id="29" presetID="18" presetClass="exit" presetSubtype="12" fill="hold" grpId="0" nodeType="withEffect">
                                  <p:stCondLst>
                                    <p:cond delay="0"/>
                                  </p:stCondLst>
                                  <p:childTnLst>
                                    <p:animEffect transition="out" filter="strips(downLeft)">
                                      <p:cBhvr>
                                        <p:cTn id="30" dur="3000"/>
                                        <p:tgtEl>
                                          <p:spTgt spid="13"/>
                                        </p:tgtEl>
                                      </p:cBhvr>
                                    </p:animEffect>
                                    <p:set>
                                      <p:cBhvr>
                                        <p:cTn id="31" dur="1" fill="hold">
                                          <p:stCondLst>
                                            <p:cond delay="2999"/>
                                          </p:stCondLst>
                                        </p:cTn>
                                        <p:tgtEl>
                                          <p:spTgt spid="13"/>
                                        </p:tgtEl>
                                        <p:attrNameLst>
                                          <p:attrName>style.visibility</p:attrName>
                                        </p:attrNameLst>
                                      </p:cBhvr>
                                      <p:to>
                                        <p:strVal val="hidden"/>
                                      </p:to>
                                    </p:set>
                                  </p:childTnLst>
                                </p:cTn>
                              </p:par>
                              <p:par>
                                <p:cTn id="32" presetID="18" presetClass="exit" presetSubtype="6" fill="hold" grpId="0" nodeType="withEffect">
                                  <p:stCondLst>
                                    <p:cond delay="0"/>
                                  </p:stCondLst>
                                  <p:childTnLst>
                                    <p:animEffect transition="out" filter="strips(downRight)">
                                      <p:cBhvr>
                                        <p:cTn id="33" dur="3000"/>
                                        <p:tgtEl>
                                          <p:spTgt spid="6"/>
                                        </p:tgtEl>
                                      </p:cBhvr>
                                    </p:animEffect>
                                    <p:set>
                                      <p:cBhvr>
                                        <p:cTn id="34" dur="1" fill="hold">
                                          <p:stCondLst>
                                            <p:cond delay="2999"/>
                                          </p:stCondLst>
                                        </p:cTn>
                                        <p:tgtEl>
                                          <p:spTgt spid="6"/>
                                        </p:tgtEl>
                                        <p:attrNameLst>
                                          <p:attrName>style.visibility</p:attrName>
                                        </p:attrNameLst>
                                      </p:cBhvr>
                                      <p:to>
                                        <p:strVal val="hidden"/>
                                      </p:to>
                                    </p:set>
                                  </p:childTnLst>
                                </p:cTn>
                              </p:par>
                              <p:par>
                                <p:cTn id="35" presetID="18" presetClass="exit" presetSubtype="6" fill="hold" grpId="0" nodeType="withEffect">
                                  <p:stCondLst>
                                    <p:cond delay="0"/>
                                  </p:stCondLst>
                                  <p:childTnLst>
                                    <p:animEffect transition="out" filter="strips(downRight)">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18" presetClass="exit" presetSubtype="6" fill="hold" grpId="0" nodeType="withEffect">
                                  <p:stCondLst>
                                    <p:cond delay="0"/>
                                  </p:stCondLst>
                                  <p:childTnLst>
                                    <p:animEffect transition="out" filter="strips(downRight)">
                                      <p:cBhvr>
                                        <p:cTn id="39" dur="3000"/>
                                        <p:tgtEl>
                                          <p:spTgt spid="14"/>
                                        </p:tgtEl>
                                      </p:cBhvr>
                                    </p:animEffect>
                                    <p:set>
                                      <p:cBhvr>
                                        <p:cTn id="40" dur="1" fill="hold">
                                          <p:stCondLst>
                                            <p:cond delay="2999"/>
                                          </p:stCondLst>
                                        </p:cTn>
                                        <p:tgtEl>
                                          <p:spTgt spid="1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childTnLst>
                          </p:cTn>
                        </p:par>
                        <p:par>
                          <p:cTn id="45" fill="hold">
                            <p:stCondLst>
                              <p:cond delay="3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6"/>
                                        </p:tgtEl>
                                        <p:attrNameLst>
                                          <p:attrName>style.visibility</p:attrName>
                                        </p:attrNameLst>
                                      </p:cBhvr>
                                      <p:to>
                                        <p:strVal val="visible"/>
                                      </p:to>
                                    </p:set>
                                    <p:animEffect transition="in" filter="fade">
                                      <p:cBhvr>
                                        <p:cTn id="48" dur="1000"/>
                                        <p:tgtEl>
                                          <p:spTgt spid="16"/>
                                        </p:tgtEl>
                                      </p:cBhvr>
                                    </p:animEffect>
                                    <p:anim calcmode="lin" valueType="num">
                                      <p:cBhvr>
                                        <p:cTn id="49" dur="1000" fill="hold"/>
                                        <p:tgtEl>
                                          <p:spTgt spid="16"/>
                                        </p:tgtEl>
                                        <p:attrNameLst>
                                          <p:attrName>ppt_x</p:attrName>
                                        </p:attrNameLst>
                                      </p:cBhvr>
                                      <p:tavLst>
                                        <p:tav tm="0">
                                          <p:val>
                                            <p:strVal val="#ppt_x-.1"/>
                                          </p:val>
                                        </p:tav>
                                        <p:tav tm="100000">
                                          <p:val>
                                            <p:strVal val="#ppt_x"/>
                                          </p:val>
                                        </p:tav>
                                      </p:tavLst>
                                    </p:anim>
                                    <p:anim calcmode="lin" valueType="num">
                                      <p:cBhvr>
                                        <p:cTn id="50"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1 Imagen" descr="festival-arte-urbano-03-1.jpg"/>
          <p:cNvPicPr>
            <a:picLocks noGrp="1" noChangeAspect="1"/>
          </p:cNvPicPr>
          <p:nvPr isPhoto="1"/>
        </p:nvPicPr>
        <p:blipFill>
          <a:blip r:embed="rId2" cstate="print"/>
          <a:stretch>
            <a:fillRect/>
          </a:stretch>
        </p:blipFill>
        <p:spPr bwMode="auto">
          <a:xfrm>
            <a:off x="0" y="-310852"/>
            <a:ext cx="9143999" cy="6336704"/>
          </a:xfrm>
          <a:prstGeom prst="rect">
            <a:avLst/>
          </a:prstGeom>
          <a:solidFill>
            <a:schemeClr val="tx1">
              <a:alpha val="75000"/>
            </a:schemeClr>
          </a:solidFill>
          <a:ln w="9525">
            <a:noFill/>
            <a:miter lim="800000"/>
            <a:headEnd/>
            <a:tailEnd/>
          </a:ln>
        </p:spPr>
      </p:pic>
      <p:sp>
        <p:nvSpPr>
          <p:cNvPr id="4" name="3 Rectángulo"/>
          <p:cNvSpPr/>
          <p:nvPr/>
        </p:nvSpPr>
        <p:spPr>
          <a:xfrm>
            <a:off x="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323528" y="4585692"/>
            <a:ext cx="8208912" cy="923330"/>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En total 256 hombres, cargadas de provisiones previstas para dos años (galletas, sardinas arenques, higos y siete vacas que les proporcionaban leche fresca). Fue la llamada </a:t>
            </a:r>
            <a:r>
              <a:rPr lang="es-ES" b="1" i="1" dirty="0" smtClean="0">
                <a:solidFill>
                  <a:schemeClr val="bg1"/>
                </a:solidFill>
                <a:effectLst>
                  <a:glow rad="101600">
                    <a:srgbClr val="C00000">
                      <a:alpha val="60000"/>
                    </a:srgbClr>
                  </a:glow>
                  <a:outerShdw blurRad="38100" dist="38100" dir="2700000" algn="tl">
                    <a:srgbClr val="000000">
                      <a:alpha val="43137"/>
                    </a:srgbClr>
                  </a:outerShdw>
                </a:effectLst>
              </a:rPr>
              <a:t>flota de las </a:t>
            </a:r>
            <a:r>
              <a:rPr lang="es-ES" b="1" i="1" dirty="0" err="1" smtClean="0">
                <a:solidFill>
                  <a:schemeClr val="bg1"/>
                </a:solidFill>
                <a:effectLst>
                  <a:glow rad="101600">
                    <a:srgbClr val="C00000">
                      <a:alpha val="60000"/>
                    </a:srgbClr>
                  </a:glow>
                  <a:outerShdw blurRad="38100" dist="38100" dir="2700000" algn="tl">
                    <a:srgbClr val="000000">
                      <a:alpha val="43137"/>
                    </a:srgbClr>
                  </a:outerShdw>
                </a:effectLst>
              </a:rPr>
              <a:t>Molucas</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4000">
        <p:split orient="vert"/>
      </p:transition>
    </mc:Choice>
    <mc:Fallback xmlns="">
      <p:transition spd="slow" advTm="2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3000"/>
                                        <p:tgtEl>
                                          <p:spTgt spid="10"/>
                                        </p:tgtEl>
                                      </p:cBhvr>
                                    </p:animEffect>
                                    <p:set>
                                      <p:cBhvr>
                                        <p:cTn id="28" dur="1" fill="hold">
                                          <p:stCondLst>
                                            <p:cond delay="2999"/>
                                          </p:stCondLst>
                                        </p:cTn>
                                        <p:tgtEl>
                                          <p:spTgt spid="10"/>
                                        </p:tgtEl>
                                        <p:attrNameLst>
                                          <p:attrName>style.visibility</p:attrName>
                                        </p:attrNameLst>
                                      </p:cBhvr>
                                      <p:to>
                                        <p:strVal val="hidden"/>
                                      </p:to>
                                    </p:set>
                                  </p:childTnLst>
                                </p:cTn>
                              </p:par>
                              <p:par>
                                <p:cTn id="29" presetID="3" presetClass="exit" presetSubtype="5" fill="hold" grpId="0" nodeType="withEffect">
                                  <p:stCondLst>
                                    <p:cond delay="0"/>
                                  </p:stCondLst>
                                  <p:childTnLst>
                                    <p:animEffect transition="out" filter="blinds(vertical)">
                                      <p:cBhvr>
                                        <p:cTn id="30" dur="3000"/>
                                        <p:tgtEl>
                                          <p:spTgt spid="14"/>
                                        </p:tgtEl>
                                      </p:cBhvr>
                                    </p:animEffect>
                                    <p:set>
                                      <p:cBhvr>
                                        <p:cTn id="31" dur="1" fill="hold">
                                          <p:stCondLst>
                                            <p:cond delay="2999"/>
                                          </p:stCondLst>
                                        </p:cTn>
                                        <p:tgtEl>
                                          <p:spTgt spid="14"/>
                                        </p:tgtEl>
                                        <p:attrNameLst>
                                          <p:attrName>style.visibility</p:attrName>
                                        </p:attrNameLst>
                                      </p:cBhvr>
                                      <p:to>
                                        <p:strVal val="hidden"/>
                                      </p:to>
                                    </p:set>
                                  </p:childTnLst>
                                </p:cTn>
                              </p:par>
                              <p:par>
                                <p:cTn id="32" presetID="6" presetClass="exit" presetSubtype="16" fill="hold" grpId="0" nodeType="withEffect">
                                  <p:stCondLst>
                                    <p:cond delay="0"/>
                                  </p:stCondLst>
                                  <p:childTnLst>
                                    <p:animEffect transition="out" filter="circle(in)">
                                      <p:cBhvr>
                                        <p:cTn id="33" dur="3000"/>
                                        <p:tgtEl>
                                          <p:spTgt spid="7"/>
                                        </p:tgtEl>
                                      </p:cBhvr>
                                    </p:animEffect>
                                    <p:set>
                                      <p:cBhvr>
                                        <p:cTn id="34" dur="1" fill="hold">
                                          <p:stCondLst>
                                            <p:cond delay="2999"/>
                                          </p:stCondLst>
                                        </p:cTn>
                                        <p:tgtEl>
                                          <p:spTgt spid="7"/>
                                        </p:tgtEl>
                                        <p:attrNameLst>
                                          <p:attrName>style.visibility</p:attrName>
                                        </p:attrNameLst>
                                      </p:cBhvr>
                                      <p:to>
                                        <p:strVal val="hidden"/>
                                      </p:to>
                                    </p:set>
                                  </p:childTnLst>
                                </p:cTn>
                              </p:par>
                              <p:par>
                                <p:cTn id="35" presetID="6" presetClass="exit" presetSubtype="16" fill="hold" grpId="0" nodeType="withEffect">
                                  <p:stCondLst>
                                    <p:cond delay="0"/>
                                  </p:stCondLst>
                                  <p:childTnLst>
                                    <p:animEffect transition="out" filter="circle(in)">
                                      <p:cBhvr>
                                        <p:cTn id="36" dur="3000"/>
                                        <p:tgtEl>
                                          <p:spTgt spid="11"/>
                                        </p:tgtEl>
                                      </p:cBhvr>
                                    </p:animEffect>
                                    <p:set>
                                      <p:cBhvr>
                                        <p:cTn id="37" dur="1" fill="hold">
                                          <p:stCondLst>
                                            <p:cond delay="2999"/>
                                          </p:stCondLst>
                                        </p:cTn>
                                        <p:tgtEl>
                                          <p:spTgt spid="11"/>
                                        </p:tgtEl>
                                        <p:attrNameLst>
                                          <p:attrName>style.visibility</p:attrName>
                                        </p:attrNameLst>
                                      </p:cBhvr>
                                      <p:to>
                                        <p:strVal val="hidden"/>
                                      </p:to>
                                    </p:set>
                                  </p:childTnLst>
                                </p:cTn>
                              </p:par>
                              <p:par>
                                <p:cTn id="38" presetID="6" presetClass="exit" presetSubtype="16" fill="hold" grpId="0" nodeType="withEffect">
                                  <p:stCondLst>
                                    <p:cond delay="0"/>
                                  </p:stCondLst>
                                  <p:childTnLst>
                                    <p:animEffect transition="out" filter="circle(in)">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32770"/>
                                        </p:tgtEl>
                                        <p:attrNameLst>
                                          <p:attrName>style.visibility</p:attrName>
                                        </p:attrNameLst>
                                      </p:cBhvr>
                                      <p:to>
                                        <p:strVal val="visible"/>
                                      </p:to>
                                    </p:set>
                                    <p:anim calcmode="lin" valueType="num">
                                      <p:cBhvr>
                                        <p:cTn id="43" dur="3000" fill="hold"/>
                                        <p:tgtEl>
                                          <p:spTgt spid="32770"/>
                                        </p:tgtEl>
                                        <p:attrNameLst>
                                          <p:attrName>ppt_w</p:attrName>
                                        </p:attrNameLst>
                                      </p:cBhvr>
                                      <p:tavLst>
                                        <p:tav tm="0">
                                          <p:val>
                                            <p:strVal val="4/3*#ppt_w"/>
                                          </p:val>
                                        </p:tav>
                                        <p:tav tm="100000">
                                          <p:val>
                                            <p:strVal val="#ppt_w"/>
                                          </p:val>
                                        </p:tav>
                                      </p:tavLst>
                                    </p:anim>
                                    <p:anim calcmode="lin" valueType="num">
                                      <p:cBhvr>
                                        <p:cTn id="44" dur="3000" fill="hold"/>
                                        <p:tgtEl>
                                          <p:spTgt spid="32770"/>
                                        </p:tgtEl>
                                        <p:attrNameLst>
                                          <p:attrName>ppt_h</p:attrName>
                                        </p:attrNameLst>
                                      </p:cBhvr>
                                      <p:tavLst>
                                        <p:tav tm="0">
                                          <p:val>
                                            <p:strVal val="4/3*#ppt_h"/>
                                          </p:val>
                                        </p:tav>
                                        <p:tav tm="100000">
                                          <p:val>
                                            <p:strVal val="#ppt_h"/>
                                          </p:val>
                                        </p:tav>
                                      </p:tavLst>
                                    </p:anim>
                                  </p:childTnLst>
                                </p:cTn>
                              </p:par>
                            </p:childTnLst>
                          </p:cTn>
                        </p:par>
                        <p:par>
                          <p:cTn id="45" fill="hold">
                            <p:stCondLst>
                              <p:cond delay="3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6"/>
                                        </p:tgtEl>
                                        <p:attrNameLst>
                                          <p:attrName>style.visibility</p:attrName>
                                        </p:attrNameLst>
                                      </p:cBhvr>
                                      <p:to>
                                        <p:strVal val="visible"/>
                                      </p:to>
                                    </p:set>
                                    <p:animEffect transition="in" filter="fade">
                                      <p:cBhvr>
                                        <p:cTn id="48" dur="1000"/>
                                        <p:tgtEl>
                                          <p:spTgt spid="16"/>
                                        </p:tgtEl>
                                      </p:cBhvr>
                                    </p:animEffect>
                                    <p:anim calcmode="lin" valueType="num">
                                      <p:cBhvr>
                                        <p:cTn id="49" dur="1000" fill="hold"/>
                                        <p:tgtEl>
                                          <p:spTgt spid="16"/>
                                        </p:tgtEl>
                                        <p:attrNameLst>
                                          <p:attrName>ppt_x</p:attrName>
                                        </p:attrNameLst>
                                      </p:cBhvr>
                                      <p:tavLst>
                                        <p:tav tm="0">
                                          <p:val>
                                            <p:strVal val="#ppt_x-.1"/>
                                          </p:val>
                                        </p:tav>
                                        <p:tav tm="100000">
                                          <p:val>
                                            <p:strVal val="#ppt_x"/>
                                          </p:val>
                                        </p:tav>
                                      </p:tavLst>
                                    </p:anim>
                                    <p:anim calcmode="lin" valueType="num">
                                      <p:cBhvr>
                                        <p:cTn id="50"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etective-arte-urbano-mejores-casos_EDIIMA20150717_0287_1.jpg"/>
          <p:cNvPicPr>
            <a:picLocks noGrp="1" noChangeAspect="1"/>
          </p:cNvPicPr>
          <p:nvPr isPhoto="1"/>
        </p:nvPicPr>
        <p:blipFill>
          <a:blip r:embed="rId2" cstate="print"/>
          <a:stretch>
            <a:fillRect/>
          </a:stretch>
        </p:blipFill>
        <p:spPr bwMode="auto">
          <a:xfrm>
            <a:off x="0" y="0"/>
            <a:ext cx="9143999" cy="5714999"/>
          </a:xfrm>
          <a:prstGeom prst="rect">
            <a:avLst/>
          </a:prstGeom>
          <a:solidFill>
            <a:schemeClr val="tx1">
              <a:alpha val="75000"/>
            </a:schemeClr>
          </a:solidFill>
          <a:ln w="9525">
            <a:noFill/>
            <a:miter lim="800000"/>
            <a:headEnd/>
            <a:tailEnd/>
          </a:ln>
        </p:spPr>
      </p:pic>
      <p:sp>
        <p:nvSpPr>
          <p:cNvPr id="4" name="3 Rectángulo"/>
          <p:cNvSpPr/>
          <p:nvPr/>
        </p:nvSpPr>
        <p:spPr>
          <a:xfrm>
            <a:off x="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467544" y="4657700"/>
            <a:ext cx="8136904" cy="923330"/>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La escuadra partió de Sevilla el 10 de agosto de 1519, la flota descendió por el Guadalquivir hasta llegar a su desembocadura, en Sanlúcar de Barrameda (Cádiz), puerto del océano Atlántico.</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4000">
        <p14:vortex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3000"/>
                                        <p:tgtEl>
                                          <p:spTgt spid="9"/>
                                        </p:tgtEl>
                                      </p:cBhvr>
                                    </p:animEffect>
                                    <p:set>
                                      <p:cBhvr>
                                        <p:cTn id="22" dur="1" fill="hold">
                                          <p:stCondLst>
                                            <p:cond delay="2999"/>
                                          </p:stCondLst>
                                        </p:cTn>
                                        <p:tgtEl>
                                          <p:spTgt spid="9"/>
                                        </p:tgtEl>
                                        <p:attrNameLst>
                                          <p:attrName>style.visibility</p:attrName>
                                        </p:attrNameLst>
                                      </p:cBhvr>
                                      <p:to>
                                        <p:strVal val="hidden"/>
                                      </p:to>
                                    </p:set>
                                  </p:childTnLst>
                                </p:cTn>
                              </p:par>
                              <p:par>
                                <p:cTn id="23" presetID="6" presetClass="exit" presetSubtype="32" fill="hold" grpId="0" nodeType="withEffect">
                                  <p:stCondLst>
                                    <p:cond delay="0"/>
                                  </p:stCondLst>
                                  <p:childTnLst>
                                    <p:animEffect transition="out" filter="circle(out)">
                                      <p:cBhvr>
                                        <p:cTn id="24" dur="3000"/>
                                        <p:tgtEl>
                                          <p:spTgt spid="10"/>
                                        </p:tgtEl>
                                      </p:cBhvr>
                                    </p:animEffect>
                                    <p:set>
                                      <p:cBhvr>
                                        <p:cTn id="25" dur="1" fill="hold">
                                          <p:stCondLst>
                                            <p:cond delay="2999"/>
                                          </p:stCondLst>
                                        </p:cTn>
                                        <p:tgtEl>
                                          <p:spTgt spid="10"/>
                                        </p:tgtEl>
                                        <p:attrNameLst>
                                          <p:attrName>style.visibility</p:attrName>
                                        </p:attrNameLst>
                                      </p:cBhvr>
                                      <p:to>
                                        <p:strVal val="hidden"/>
                                      </p:to>
                                    </p:set>
                                  </p:childTnLst>
                                </p:cTn>
                              </p:par>
                              <p:par>
                                <p:cTn id="26" presetID="6" presetClass="exit" presetSubtype="32" fill="hold" grpId="0" nodeType="withEffect">
                                  <p:stCondLst>
                                    <p:cond delay="0"/>
                                  </p:stCondLst>
                                  <p:childTnLst>
                                    <p:animEffect transition="out" filter="circle(out)">
                                      <p:cBhvr>
                                        <p:cTn id="27" dur="3000"/>
                                        <p:tgtEl>
                                          <p:spTgt spid="11"/>
                                        </p:tgtEl>
                                      </p:cBhvr>
                                    </p:animEffect>
                                    <p:set>
                                      <p:cBhvr>
                                        <p:cTn id="28" dur="1" fill="hold">
                                          <p:stCondLst>
                                            <p:cond delay="2999"/>
                                          </p:stCondLst>
                                        </p:cTn>
                                        <p:tgtEl>
                                          <p:spTgt spid="11"/>
                                        </p:tgtEl>
                                        <p:attrNameLst>
                                          <p:attrName>style.visibility</p:attrName>
                                        </p:attrNameLst>
                                      </p:cBhvr>
                                      <p:to>
                                        <p:strVal val="hidden"/>
                                      </p:to>
                                    </p:set>
                                  </p:childTnLst>
                                </p:cTn>
                              </p:par>
                              <p:par>
                                <p:cTn id="29" presetID="6" presetClass="exit" presetSubtype="32" fill="hold" grpId="0" nodeType="withEffect">
                                  <p:stCondLst>
                                    <p:cond delay="0"/>
                                  </p:stCondLst>
                                  <p:childTnLst>
                                    <p:animEffect transition="out" filter="circle(out)">
                                      <p:cBhvr>
                                        <p:cTn id="30" dur="3000"/>
                                        <p:tgtEl>
                                          <p:spTgt spid="12"/>
                                        </p:tgtEl>
                                      </p:cBhvr>
                                    </p:animEffect>
                                    <p:set>
                                      <p:cBhvr>
                                        <p:cTn id="31" dur="1" fill="hold">
                                          <p:stCondLst>
                                            <p:cond delay="2999"/>
                                          </p:stCondLst>
                                        </p:cTn>
                                        <p:tgtEl>
                                          <p:spTgt spid="12"/>
                                        </p:tgtEl>
                                        <p:attrNameLst>
                                          <p:attrName>style.visibility</p:attrName>
                                        </p:attrNameLst>
                                      </p:cBhvr>
                                      <p:to>
                                        <p:strVal val="hidden"/>
                                      </p:to>
                                    </p:set>
                                  </p:childTnLst>
                                </p:cTn>
                              </p:par>
                              <p:par>
                                <p:cTn id="32" presetID="6" presetClass="exit" presetSubtype="32" fill="hold" grpId="0" nodeType="withEffect">
                                  <p:stCondLst>
                                    <p:cond delay="0"/>
                                  </p:stCondLst>
                                  <p:childTnLst>
                                    <p:animEffect transition="out" filter="circle(out)">
                                      <p:cBhvr>
                                        <p:cTn id="33" dur="3000"/>
                                        <p:tgtEl>
                                          <p:spTgt spid="13"/>
                                        </p:tgtEl>
                                      </p:cBhvr>
                                    </p:animEffect>
                                    <p:set>
                                      <p:cBhvr>
                                        <p:cTn id="34" dur="1" fill="hold">
                                          <p:stCondLst>
                                            <p:cond delay="2999"/>
                                          </p:stCondLst>
                                        </p:cTn>
                                        <p:tgtEl>
                                          <p:spTgt spid="13"/>
                                        </p:tgtEl>
                                        <p:attrNameLst>
                                          <p:attrName>style.visibility</p:attrName>
                                        </p:attrNameLst>
                                      </p:cBhvr>
                                      <p:to>
                                        <p:strVal val="hidden"/>
                                      </p:to>
                                    </p:set>
                                  </p:childTnLst>
                                </p:cTn>
                              </p:par>
                              <p:par>
                                <p:cTn id="35" presetID="6" presetClass="exit" presetSubtype="32" fill="hold" grpId="0" nodeType="withEffect">
                                  <p:stCondLst>
                                    <p:cond delay="0"/>
                                  </p:stCondLst>
                                  <p:childTnLst>
                                    <p:animEffect transition="out" filter="circle(out)">
                                      <p:cBhvr>
                                        <p:cTn id="36" dur="3000"/>
                                        <p:tgtEl>
                                          <p:spTgt spid="14"/>
                                        </p:tgtEl>
                                      </p:cBhvr>
                                    </p:animEffect>
                                    <p:set>
                                      <p:cBhvr>
                                        <p:cTn id="37" dur="1" fill="hold">
                                          <p:stCondLst>
                                            <p:cond delay="2999"/>
                                          </p:stCondLst>
                                        </p:cTn>
                                        <p:tgtEl>
                                          <p:spTgt spid="14"/>
                                        </p:tgtEl>
                                        <p:attrNameLst>
                                          <p:attrName>style.visibility</p:attrName>
                                        </p:attrNameLst>
                                      </p:cBhvr>
                                      <p:to>
                                        <p:strVal val="hidden"/>
                                      </p:to>
                                    </p:set>
                                  </p:childTnLst>
                                </p:cTn>
                              </p:par>
                              <p:par>
                                <p:cTn id="38" presetID="6" presetClass="exit" presetSubtype="32" fill="hold" grpId="0" nodeType="withEffect">
                                  <p:stCondLst>
                                    <p:cond delay="0"/>
                                  </p:stCondLst>
                                  <p:childTnLst>
                                    <p:animEffect transition="out" filter="circle(out)">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6" presetClass="entr" presetSubtype="42"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arn(outHorizontal)">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etective-arte-urbano-mejores-casos_EDIIMA20150717_0285_1.jpg"/>
          <p:cNvPicPr>
            <a:picLocks noGrp="1" noChangeAspect="1"/>
          </p:cNvPicPr>
          <p:nvPr isPhoto="1"/>
        </p:nvPicPr>
        <p:blipFill>
          <a:blip r:embed="rId2" cstate="print"/>
          <a:stretch>
            <a:fillRect/>
          </a:stretch>
        </p:blipFill>
        <p:spPr bwMode="auto">
          <a:xfrm>
            <a:off x="0" y="0"/>
            <a:ext cx="9144000" cy="5715000"/>
          </a:xfrm>
          <a:prstGeom prst="rect">
            <a:avLst/>
          </a:prstGeom>
          <a:solidFill>
            <a:schemeClr val="tx1">
              <a:alpha val="75000"/>
            </a:schemeClr>
          </a:solidFill>
          <a:ln w="9525">
            <a:noFill/>
            <a:miter lim="800000"/>
            <a:headEnd/>
            <a:tailEnd/>
          </a:ln>
        </p:spPr>
      </p:pic>
      <p:sp>
        <p:nvSpPr>
          <p:cNvPr id="4" name="3 Rectángulo"/>
          <p:cNvSpPr/>
          <p:nvPr/>
        </p:nvSpPr>
        <p:spPr>
          <a:xfrm>
            <a:off x="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395536" y="4369668"/>
            <a:ext cx="8280920" cy="1200329"/>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Durante las siguientes semanas, Fernando de Magallanes y los capitanes de las naos iban y venían a Sevilla en sus falúas para atender diversos imprevistos y allanar algunas dificultades mientras se acabó de avituallar la escuadra.</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8000">
        <p:split orient="vert"/>
      </p:transition>
    </mc:Choice>
    <mc:Fallback xmlns="">
      <p:transition spd="slow" advTm="28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18" presetClass="exit" presetSubtype="6" fill="hold" grpId="0" nodeType="withEffect">
                                  <p:stCondLst>
                                    <p:cond delay="0"/>
                                  </p:stCondLst>
                                  <p:childTnLst>
                                    <p:animEffect transition="out" filter="strips(downRigh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18" presetClass="exit" presetSubtype="6" fill="hold" grpId="0" nodeType="withEffect">
                                  <p:stCondLst>
                                    <p:cond delay="0"/>
                                  </p:stCondLst>
                                  <p:childTnLst>
                                    <p:animEffect transition="out" filter="strips(downRight)">
                                      <p:cBhvr>
                                        <p:cTn id="18" dur="3000"/>
                                        <p:tgtEl>
                                          <p:spTgt spid="11"/>
                                        </p:tgtEl>
                                      </p:cBhvr>
                                    </p:animEffect>
                                    <p:set>
                                      <p:cBhvr>
                                        <p:cTn id="19" dur="1" fill="hold">
                                          <p:stCondLst>
                                            <p:cond delay="2999"/>
                                          </p:stCondLst>
                                        </p:cTn>
                                        <p:tgtEl>
                                          <p:spTgt spid="11"/>
                                        </p:tgtEl>
                                        <p:attrNameLst>
                                          <p:attrName>style.visibility</p:attrName>
                                        </p:attrNameLst>
                                      </p:cBhvr>
                                      <p:to>
                                        <p:strVal val="hidden"/>
                                      </p:to>
                                    </p:set>
                                  </p:childTnLst>
                                </p:cTn>
                              </p:par>
                              <p:par>
                                <p:cTn id="20" presetID="18" presetClass="exit" presetSubtype="6" fill="hold" grpId="0" nodeType="withEffect">
                                  <p:stCondLst>
                                    <p:cond delay="0"/>
                                  </p:stCondLst>
                                  <p:childTnLst>
                                    <p:animEffect transition="out" filter="strips(downRight)">
                                      <p:cBhvr>
                                        <p:cTn id="21" dur="3000"/>
                                        <p:tgtEl>
                                          <p:spTgt spid="15"/>
                                        </p:tgtEl>
                                      </p:cBhvr>
                                    </p:animEffect>
                                    <p:set>
                                      <p:cBhvr>
                                        <p:cTn id="22" dur="1" fill="hold">
                                          <p:stCondLst>
                                            <p:cond delay="2999"/>
                                          </p:stCondLst>
                                        </p:cTn>
                                        <p:tgtEl>
                                          <p:spTgt spid="15"/>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3000"/>
                                        <p:tgtEl>
                                          <p:spTgt spid="5"/>
                                        </p:tgtEl>
                                      </p:cBhvr>
                                    </p:animEffect>
                                    <p:set>
                                      <p:cBhvr>
                                        <p:cTn id="25" dur="1" fill="hold">
                                          <p:stCondLst>
                                            <p:cond delay="2999"/>
                                          </p:stCondLst>
                                        </p:cTn>
                                        <p:tgtEl>
                                          <p:spTgt spid="5"/>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3000"/>
                                        <p:tgtEl>
                                          <p:spTgt spid="6"/>
                                        </p:tgtEl>
                                      </p:cBhvr>
                                    </p:animEffect>
                                    <p:set>
                                      <p:cBhvr>
                                        <p:cTn id="28" dur="1" fill="hold">
                                          <p:stCondLst>
                                            <p:cond delay="2999"/>
                                          </p:stCondLst>
                                        </p:cTn>
                                        <p:tgtEl>
                                          <p:spTgt spid="6"/>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3000"/>
                                        <p:tgtEl>
                                          <p:spTgt spid="9"/>
                                        </p:tgtEl>
                                      </p:cBhvr>
                                    </p:animEffect>
                                    <p:set>
                                      <p:cBhvr>
                                        <p:cTn id="31" dur="1" fill="hold">
                                          <p:stCondLst>
                                            <p:cond delay="2999"/>
                                          </p:stCondLst>
                                        </p:cTn>
                                        <p:tgtEl>
                                          <p:spTgt spid="9"/>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3000"/>
                                        <p:tgtEl>
                                          <p:spTgt spid="10"/>
                                        </p:tgtEl>
                                      </p:cBhvr>
                                    </p:animEffect>
                                    <p:set>
                                      <p:cBhvr>
                                        <p:cTn id="34" dur="1" fill="hold">
                                          <p:stCondLst>
                                            <p:cond delay="2999"/>
                                          </p:stCondLst>
                                        </p:cTn>
                                        <p:tgtEl>
                                          <p:spTgt spid="10"/>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3000"/>
                                        <p:tgtEl>
                                          <p:spTgt spid="13"/>
                                        </p:tgtEl>
                                      </p:cBhvr>
                                    </p:animEffect>
                                    <p:set>
                                      <p:cBhvr>
                                        <p:cTn id="37" dur="1" fill="hold">
                                          <p:stCondLst>
                                            <p:cond delay="2999"/>
                                          </p:stCondLst>
                                        </p:cTn>
                                        <p:tgtEl>
                                          <p:spTgt spid="13"/>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3000"/>
                                        <p:tgtEl>
                                          <p:spTgt spid="14"/>
                                        </p:tgtEl>
                                      </p:cBhvr>
                                    </p:animEffect>
                                    <p:set>
                                      <p:cBhvr>
                                        <p:cTn id="40" dur="1" fill="hold">
                                          <p:stCondLst>
                                            <p:cond delay="2999"/>
                                          </p:stCondLst>
                                        </p:cTn>
                                        <p:tgtEl>
                                          <p:spTgt spid="1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Birds_Vector_Graphics_456650"/>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4" name="3 Triángulo rectángulo"/>
          <p:cNvSpPr/>
          <p:nvPr/>
        </p:nvSpPr>
        <p:spPr>
          <a:xfrm flipH="1" flipV="1">
            <a:off x="0" y="0"/>
            <a:ext cx="9144000" cy="2857500"/>
          </a:xfrm>
          <a:prstGeom prst="rtTriangle">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3" name="2 Triángulo rectángulo"/>
          <p:cNvSpPr/>
          <p:nvPr/>
        </p:nvSpPr>
        <p:spPr>
          <a:xfrm>
            <a:off x="0" y="0"/>
            <a:ext cx="9144000" cy="2857500"/>
          </a:xfrm>
          <a:prstGeom prst="rtTriangle">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rectángulo"/>
          <p:cNvSpPr/>
          <p:nvPr/>
        </p:nvSpPr>
        <p:spPr>
          <a:xfrm flipH="1" flipV="1">
            <a:off x="3175" y="2843213"/>
            <a:ext cx="9144000" cy="2857500"/>
          </a:xfrm>
          <a:prstGeom prst="rtTriangle">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Triángulo rectángulo"/>
          <p:cNvSpPr/>
          <p:nvPr/>
        </p:nvSpPr>
        <p:spPr>
          <a:xfrm>
            <a:off x="0" y="2843213"/>
            <a:ext cx="9174163" cy="2857500"/>
          </a:xfrm>
          <a:prstGeom prst="rtTriangle">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CuadroTexto"/>
          <p:cNvSpPr txBox="1"/>
          <p:nvPr/>
        </p:nvSpPr>
        <p:spPr>
          <a:xfrm>
            <a:off x="323528" y="4657700"/>
            <a:ext cx="8424936" cy="923330"/>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Zarparían desde Sevilla con cinco naves, 265 hombres el diez de agosto de 1519. Al llegar a Sanlúcar de Barrameda remataron los últimos preparativos para hacerse a la mar, cosa que harían el 20 de agosto de ese mismo año.</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6000">
        <p:split orient="vert"/>
      </p:transition>
    </mc:Choice>
    <mc:Fallback xmlns="">
      <p:transition spd="slow" advTm="2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3000"/>
                                        <p:tgtEl>
                                          <p:spTgt spid="3"/>
                                        </p:tgtEl>
                                      </p:cBhvr>
                                    </p:animEffect>
                                    <p:set>
                                      <p:cBhvr>
                                        <p:cTn id="10" dur="1" fill="hold">
                                          <p:stCondLst>
                                            <p:cond delay="2999"/>
                                          </p:stCondLst>
                                        </p:cTn>
                                        <p:tgtEl>
                                          <p:spTgt spid="3"/>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3000" fill="hold"/>
                                        <p:tgtEl>
                                          <p:spTgt spid="9"/>
                                        </p:tgtEl>
                                        <p:attrNameLst>
                                          <p:attrName>ppt_w</p:attrName>
                                        </p:attrNameLst>
                                      </p:cBhvr>
                                      <p:tavLst>
                                        <p:tav tm="0">
                                          <p:val>
                                            <p:strVal val="4/3*#ppt_w"/>
                                          </p:val>
                                        </p:tav>
                                        <p:tav tm="100000">
                                          <p:val>
                                            <p:strVal val="#ppt_w"/>
                                          </p:val>
                                        </p:tav>
                                      </p:tavLst>
                                    </p:anim>
                                    <p:anim calcmode="lin" valueType="num">
                                      <p:cBhvr>
                                        <p:cTn id="20" dur="3000" fill="hold"/>
                                        <p:tgtEl>
                                          <p:spTgt spid="9"/>
                                        </p:tgtEl>
                                        <p:attrNameLst>
                                          <p:attrName>ppt_h</p:attrName>
                                        </p:attrNameLst>
                                      </p:cBhvr>
                                      <p:tavLst>
                                        <p:tav tm="0">
                                          <p:val>
                                            <p:strVal val="4/3*#ppt_h"/>
                                          </p:val>
                                        </p:tav>
                                        <p:tav tm="100000">
                                          <p:val>
                                            <p:strVal val="#ppt_h"/>
                                          </p:val>
                                        </p:tav>
                                      </p:tavLst>
                                    </p:anim>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27613404_242952_10150203835432700_310375597699_6897984_3433271_o.jpg"/>
          <p:cNvPicPr>
            <a:picLocks noGrp="1" noChangeAspect="1"/>
          </p:cNvPicPr>
          <p:nvPr isPhoto="1"/>
        </p:nvPicPr>
        <p:blipFill>
          <a:blip r:embed="rId2" cstate="print"/>
          <a:stretch>
            <a:fillRect/>
          </a:stretch>
        </p:blipFill>
        <p:spPr bwMode="auto">
          <a:xfrm>
            <a:off x="0" y="0"/>
            <a:ext cx="9144000" cy="5715000"/>
          </a:xfrm>
          <a:prstGeom prst="rect">
            <a:avLst/>
          </a:prstGeom>
          <a:solidFill>
            <a:schemeClr val="bg1">
              <a:alpha val="75000"/>
            </a:schemeClr>
          </a:solidFill>
          <a:ln w="9525">
            <a:noFill/>
            <a:miter lim="800000"/>
            <a:headEnd/>
            <a:tailEnd/>
          </a:ln>
        </p:spPr>
      </p:pic>
      <p:sp>
        <p:nvSpPr>
          <p:cNvPr id="4" name="3 Rectángulo"/>
          <p:cNvSpPr/>
          <p:nvPr/>
        </p:nvSpPr>
        <p:spPr>
          <a:xfrm>
            <a:off x="0" y="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827584" y="4369668"/>
            <a:ext cx="7992888"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La expedición zarpó de Sanlúcar de Barrameda el 20 de septiembre, se dirigió a las islas Canarias haciendo escala en Tenerife. Continuaron la navegación pasando frente a las islas de Cabo Verde y las costas de Sierra Leona. </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7000">
        <p:split orient="vert"/>
      </p:transition>
    </mc:Choice>
    <mc:Fallback xmlns="">
      <p:transition spd="slow" advTm="27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8" presetClass="exit" presetSubtype="12" fill="hold" grpId="0" nodeType="withEffect">
                                  <p:stCondLst>
                                    <p:cond delay="0"/>
                                  </p:stCondLst>
                                  <p:childTnLst>
                                    <p:animEffect transition="out" filter="strips(downLef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18" presetClass="exit" presetSubtype="3" fill="hold" grpId="0" nodeType="withEffect">
                                  <p:stCondLst>
                                    <p:cond delay="0"/>
                                  </p:stCondLst>
                                  <p:childTnLst>
                                    <p:animEffect transition="out" filter="strips(upRight)">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18" presetClass="exit" presetSubtype="3" fill="hold" grpId="0" nodeType="withEffect">
                                  <p:stCondLst>
                                    <p:cond delay="0"/>
                                  </p:stCondLst>
                                  <p:childTnLst>
                                    <p:animEffect transition="out" filter="strips(upRight)">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18" presetClass="exit" presetSubtype="3" fill="hold" grpId="0" nodeType="withEffect">
                                  <p:stCondLst>
                                    <p:cond delay="0"/>
                                  </p:stCondLst>
                                  <p:childTnLst>
                                    <p:animEffect transition="out" filter="strips(upRight)">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18" presetClass="exit" presetSubtype="3" fill="hold" grpId="0" nodeType="withEffect">
                                  <p:stCondLst>
                                    <p:cond delay="0"/>
                                  </p:stCondLst>
                                  <p:childTnLst>
                                    <p:animEffect transition="out" filter="strips(upRight)">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3" presetClass="entr" presetSubtype="5"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linds(vertical)">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James Bullough (38).jpg"/>
          <p:cNvPicPr>
            <a:picLocks noGrp="1" noChangeAspect="1"/>
          </p:cNvPicPr>
          <p:nvPr isPhoto="1"/>
        </p:nvPicPr>
        <p:blipFill>
          <a:blip r:embed="rId2" cstate="print"/>
          <a:stretch>
            <a:fillRect/>
          </a:stretch>
        </p:blipFill>
        <p:spPr>
          <a:xfrm>
            <a:off x="0" y="0"/>
            <a:ext cx="9144000" cy="5715000"/>
          </a:xfrm>
          <a:prstGeom prst="rect">
            <a:avLst/>
          </a:prstGeom>
          <a:solidFill>
            <a:schemeClr val="bg1">
              <a:alpha val="75000"/>
            </a:schemeClr>
          </a:solidFill>
          <a:ln>
            <a:noFill/>
          </a:ln>
        </p:spPr>
      </p:pic>
      <p:sp>
        <p:nvSpPr>
          <p:cNvPr id="4" name="3 Rectángulo"/>
          <p:cNvSpPr/>
          <p:nvPr/>
        </p:nvSpPr>
        <p:spPr>
          <a:xfrm>
            <a:off x="0" y="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323528" y="4369668"/>
            <a:ext cx="8568952"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Tras bordear la zona cercana a la costa norte de África, la flota navegó a través del Atlántico hacia América. El 3 de octubre de 1519, el tiempo empeoró con vientos y borrascas, por lo que la flota tuvo que detenerse por miedo a naufragar, navegando sin rumbo fijo hasta que pasara la tempestad.</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3000">
        <p:split orient="vert"/>
      </p:transition>
    </mc:Choice>
    <mc:Fallback xmlns="">
      <p:transition spd="slow" advTm="33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8" presetClass="exit" presetSubtype="16" fill="hold" grpId="0" nodeType="withEffect">
                                  <p:stCondLst>
                                    <p:cond delay="0"/>
                                  </p:stCondLst>
                                  <p:childTnLst>
                                    <p:animEffect transition="out" filter="diamond(in)">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3000"/>
                                        <p:tgtEl>
                                          <p:spTgt spid="10"/>
                                        </p:tgtEl>
                                      </p:cBhvr>
                                    </p:animEffect>
                                    <p:set>
                                      <p:cBhvr>
                                        <p:cTn id="13" dur="1" fill="hold">
                                          <p:stCondLst>
                                            <p:cond delay="2999"/>
                                          </p:stCondLst>
                                        </p:cTn>
                                        <p:tgtEl>
                                          <p:spTgt spid="10"/>
                                        </p:tgtEl>
                                        <p:attrNameLst>
                                          <p:attrName>style.visibility</p:attrName>
                                        </p:attrNameLst>
                                      </p:cBhvr>
                                      <p:to>
                                        <p:strVal val="hidden"/>
                                      </p:to>
                                    </p:set>
                                  </p:childTnLst>
                                </p:cTn>
                              </p:par>
                              <p:par>
                                <p:cTn id="14" presetID="8" presetClass="exit" presetSubtype="16" fill="hold" grpId="0" nodeType="withEffect">
                                  <p:stCondLst>
                                    <p:cond delay="0"/>
                                  </p:stCondLst>
                                  <p:childTnLst>
                                    <p:animEffect transition="out" filter="diamond(in)">
                                      <p:cBhvr>
                                        <p:cTn id="15" dur="3000"/>
                                        <p:tgtEl>
                                          <p:spTgt spid="11"/>
                                        </p:tgtEl>
                                      </p:cBhvr>
                                    </p:animEffect>
                                    <p:set>
                                      <p:cBhvr>
                                        <p:cTn id="16" dur="1" fill="hold">
                                          <p:stCondLst>
                                            <p:cond delay="2999"/>
                                          </p:stCondLst>
                                        </p:cTn>
                                        <p:tgtEl>
                                          <p:spTgt spid="11"/>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3000"/>
                                        <p:tgtEl>
                                          <p:spTgt spid="4"/>
                                        </p:tgtEl>
                                      </p:cBhvr>
                                    </p:animEffect>
                                    <p:set>
                                      <p:cBhvr>
                                        <p:cTn id="19" dur="1" fill="hold">
                                          <p:stCondLst>
                                            <p:cond delay="2999"/>
                                          </p:stCondLst>
                                        </p:cTn>
                                        <p:tgtEl>
                                          <p:spTgt spid="4"/>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3000"/>
                                        <p:tgtEl>
                                          <p:spTgt spid="5"/>
                                        </p:tgtEl>
                                      </p:cBhvr>
                                    </p:animEffect>
                                    <p:set>
                                      <p:cBhvr>
                                        <p:cTn id="22" dur="1" fill="hold">
                                          <p:stCondLst>
                                            <p:cond delay="2999"/>
                                          </p:stCondLst>
                                        </p:cTn>
                                        <p:tgtEl>
                                          <p:spTgt spid="5"/>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3000"/>
                                        <p:tgtEl>
                                          <p:spTgt spid="7"/>
                                        </p:tgtEl>
                                      </p:cBhvr>
                                    </p:animEffect>
                                    <p:set>
                                      <p:cBhvr>
                                        <p:cTn id="28" dur="1" fill="hold">
                                          <p:stCondLst>
                                            <p:cond delay="2999"/>
                                          </p:stCondLst>
                                        </p:cTn>
                                        <p:tgtEl>
                                          <p:spTgt spid="7"/>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3000"/>
                                        <p:tgtEl>
                                          <p:spTgt spid="12"/>
                                        </p:tgtEl>
                                      </p:cBhvr>
                                    </p:animEffect>
                                    <p:set>
                                      <p:cBhvr>
                                        <p:cTn id="31" dur="1" fill="hold">
                                          <p:stCondLst>
                                            <p:cond delay="2999"/>
                                          </p:stCondLst>
                                        </p:cTn>
                                        <p:tgtEl>
                                          <p:spTgt spid="12"/>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3000"/>
                                        <p:tgtEl>
                                          <p:spTgt spid="13"/>
                                        </p:tgtEl>
                                      </p:cBhvr>
                                    </p:animEffect>
                                    <p:set>
                                      <p:cBhvr>
                                        <p:cTn id="34" dur="1" fill="hold">
                                          <p:stCondLst>
                                            <p:cond delay="2999"/>
                                          </p:stCondLst>
                                        </p:cTn>
                                        <p:tgtEl>
                                          <p:spTgt spid="13"/>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3000"/>
                                        <p:tgtEl>
                                          <p:spTgt spid="14"/>
                                        </p:tgtEl>
                                      </p:cBhvr>
                                    </p:animEffect>
                                    <p:set>
                                      <p:cBhvr>
                                        <p:cTn id="37" dur="1" fill="hold">
                                          <p:stCondLst>
                                            <p:cond delay="2999"/>
                                          </p:stCondLst>
                                        </p:cTn>
                                        <p:tgtEl>
                                          <p:spTgt spid="14"/>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8" presetClass="entr" presetSubtype="32"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diamond(out)">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Colibri_Birds_452546"/>
          <p:cNvPicPr>
            <a:picLocks noGrp="1" noChangeAspect="1"/>
          </p:cNvPicPr>
          <p:nvPr isPhoto="1"/>
        </p:nvPicPr>
        <p:blipFill>
          <a:blip r:embed="rId2" cstate="print"/>
          <a:stretch>
            <a:fillRect/>
          </a:stretch>
        </p:blipFill>
        <p:spPr bwMode="auto">
          <a:xfrm>
            <a:off x="0" y="0"/>
            <a:ext cx="9144000" cy="5715000"/>
          </a:xfrm>
          <a:prstGeom prst="rect">
            <a:avLst/>
          </a:prstGeom>
          <a:solidFill>
            <a:schemeClr val="tx1"/>
          </a:solidFill>
          <a:ln w="9525">
            <a:noFill/>
            <a:miter lim="800000"/>
            <a:headEnd/>
            <a:tailEnd/>
          </a:ln>
        </p:spPr>
      </p:pic>
      <p:sp>
        <p:nvSpPr>
          <p:cNvPr id="3" name="2 Triángulo rectángulo"/>
          <p:cNvSpPr/>
          <p:nvPr/>
        </p:nvSpPr>
        <p:spPr>
          <a:xfrm flipV="1">
            <a:off x="0" y="0"/>
            <a:ext cx="4716463" cy="2928938"/>
          </a:xfrm>
          <a:prstGeom prst="rtTriangle">
            <a:avLst/>
          </a:prstGeom>
          <a:solidFill>
            <a:srgbClr val="0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Triángulo rectángulo"/>
          <p:cNvSpPr/>
          <p:nvPr/>
        </p:nvSpPr>
        <p:spPr>
          <a:xfrm>
            <a:off x="0" y="2857500"/>
            <a:ext cx="4716463" cy="2873375"/>
          </a:xfrm>
          <a:prstGeom prst="rtTriangle">
            <a:avLst/>
          </a:prstGeom>
          <a:solidFill>
            <a:srgbClr val="0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Triángulo rectángulo"/>
          <p:cNvSpPr/>
          <p:nvPr/>
        </p:nvSpPr>
        <p:spPr>
          <a:xfrm flipH="1" flipV="1">
            <a:off x="4500563" y="0"/>
            <a:ext cx="4637087" cy="2928938"/>
          </a:xfrm>
          <a:prstGeom prst="rtTriangle">
            <a:avLst/>
          </a:prstGeom>
          <a:solidFill>
            <a:srgbClr val="0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rectángulo"/>
          <p:cNvSpPr/>
          <p:nvPr/>
        </p:nvSpPr>
        <p:spPr>
          <a:xfrm flipH="1">
            <a:off x="4427538" y="2641600"/>
            <a:ext cx="4710112" cy="3090863"/>
          </a:xfrm>
          <a:prstGeom prst="rtTriangle">
            <a:avLst/>
          </a:prstGeom>
          <a:solidFill>
            <a:srgbClr val="0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Rombo"/>
          <p:cNvSpPr/>
          <p:nvPr/>
        </p:nvSpPr>
        <p:spPr>
          <a:xfrm>
            <a:off x="0" y="0"/>
            <a:ext cx="9137650" cy="5715000"/>
          </a:xfrm>
          <a:prstGeom prst="diamond">
            <a:avLst/>
          </a:prstGeom>
          <a:solidFill>
            <a:srgbClr val="0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8" name="7 CuadroTexto"/>
          <p:cNvSpPr txBox="1"/>
          <p:nvPr/>
        </p:nvSpPr>
        <p:spPr>
          <a:xfrm>
            <a:off x="611560" y="4657700"/>
            <a:ext cx="7848872" cy="923330"/>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Una vez alcanzadas las costas del actual Brasil, tomaron rumbo hacia la desembocadura del Río de la Plata. Los problemas surgieron al no encontrar el paso que tanto necesitaban.</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3000">
        <p:split orient="vert"/>
      </p:transition>
    </mc:Choice>
    <mc:Fallback xmlns="">
      <p:transition spd="slow" advTm="23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3000"/>
                                        <p:tgtEl>
                                          <p:spTgt spid="3"/>
                                        </p:tgtEl>
                                      </p:cBhvr>
                                    </p:animEffect>
                                    <p:set>
                                      <p:cBhvr>
                                        <p:cTn id="13" dur="1" fill="hold">
                                          <p:stCondLst>
                                            <p:cond delay="2999"/>
                                          </p:stCondLst>
                                        </p:cTn>
                                        <p:tgtEl>
                                          <p:spTgt spid="3"/>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3000"/>
                                        <p:tgtEl>
                                          <p:spTgt spid="4"/>
                                        </p:tgtEl>
                                      </p:cBhvr>
                                    </p:animEffect>
                                    <p:set>
                                      <p:cBhvr>
                                        <p:cTn id="16" dur="1" fill="hold">
                                          <p:stCondLst>
                                            <p:cond delay="2999"/>
                                          </p:stCondLst>
                                        </p:cTn>
                                        <p:tgtEl>
                                          <p:spTgt spid="4"/>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3000"/>
                                        <p:tgtEl>
                                          <p:spTgt spid="6"/>
                                        </p:tgtEl>
                                      </p:cBhvr>
                                    </p:animEffect>
                                    <p:set>
                                      <p:cBhvr>
                                        <p:cTn id="19" dur="1" fill="hold">
                                          <p:stCondLst>
                                            <p:cond delay="2999"/>
                                          </p:stCondLst>
                                        </p:cTn>
                                        <p:tgtEl>
                                          <p:spTgt spid="6"/>
                                        </p:tgtEl>
                                        <p:attrNameLst>
                                          <p:attrName>style.visibility</p:attrName>
                                        </p:attrNameLst>
                                      </p:cBhvr>
                                      <p:to>
                                        <p:strVal val="hidden"/>
                                      </p:to>
                                    </p:set>
                                  </p:childTnLst>
                                </p:cTn>
                              </p:par>
                              <p:par>
                                <p:cTn id="20" presetID="17" presetClass="entr" presetSubtype="1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3000" fill="hold"/>
                                        <p:tgtEl>
                                          <p:spTgt spid="10"/>
                                        </p:tgtEl>
                                        <p:attrNameLst>
                                          <p:attrName>ppt_w</p:attrName>
                                        </p:attrNameLst>
                                      </p:cBhvr>
                                      <p:tavLst>
                                        <p:tav tm="0">
                                          <p:val>
                                            <p:fltVal val="0"/>
                                          </p:val>
                                        </p:tav>
                                        <p:tav tm="100000">
                                          <p:val>
                                            <p:strVal val="#ppt_w"/>
                                          </p:val>
                                        </p:tav>
                                      </p:tavLst>
                                    </p:anim>
                                    <p:anim calcmode="lin" valueType="num">
                                      <p:cBhvr>
                                        <p:cTn id="23" dur="3000" fill="hold"/>
                                        <p:tgtEl>
                                          <p:spTgt spid="10"/>
                                        </p:tgtEl>
                                        <p:attrNameLst>
                                          <p:attrName>ppt_h</p:attrName>
                                        </p:attrNameLst>
                                      </p:cBhvr>
                                      <p:tavLst>
                                        <p:tav tm="0">
                                          <p:val>
                                            <p:strVal val="#ppt_h"/>
                                          </p:val>
                                        </p:tav>
                                        <p:tav tm="100000">
                                          <p:val>
                                            <p:strVal val="#ppt_h"/>
                                          </p:val>
                                        </p:tav>
                                      </p:tavLst>
                                    </p:anim>
                                  </p:childTnLst>
                                </p:cTn>
                              </p:par>
                              <p:par>
                                <p:cTn id="24" presetID="3" presetClass="entr" presetSubtype="5"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blinds(vertical)">
                                      <p:cBhvr>
                                        <p:cTn id="26" dur="3000"/>
                                        <p:tgtEl>
                                          <p:spTgt spid="10"/>
                                        </p:tgtEl>
                                      </p:cBhvr>
                                    </p:animEffect>
                                  </p:childTnLst>
                                </p:cTn>
                              </p:par>
                            </p:childTnLst>
                          </p:cTn>
                        </p:par>
                        <p:par>
                          <p:cTn id="27" fill="hold">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1"/>
                                          </p:val>
                                        </p:tav>
                                        <p:tav tm="100000">
                                          <p:val>
                                            <p:strVal val="#ppt_x"/>
                                          </p:val>
                                        </p:tav>
                                      </p:tavLst>
                                    </p:anim>
                                    <p:anim calcmode="lin" valueType="num">
                                      <p:cBhvr>
                                        <p:cTn id="3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duck-935160_1280 (1)"/>
          <p:cNvPicPr>
            <a:picLocks noGrp="1" noChangeAspect="1"/>
          </p:cNvPicPr>
          <p:nvPr isPhoto="1"/>
        </p:nvPicPr>
        <p:blipFill>
          <a:blip r:embed="rId2" cstate="print"/>
          <a:stretch>
            <a:fillRect/>
          </a:stretch>
        </p:blipFill>
        <p:spPr bwMode="auto">
          <a:xfrm>
            <a:off x="0" y="0"/>
            <a:ext cx="9144000" cy="5715000"/>
          </a:xfrm>
          <a:prstGeom prst="rect">
            <a:avLst/>
          </a:prstGeom>
          <a:solidFill>
            <a:srgbClr val="000000"/>
          </a:solidFill>
          <a:ln w="9525">
            <a:noFill/>
            <a:miter lim="800000"/>
            <a:headEnd/>
            <a:tailEnd/>
          </a:ln>
        </p:spPr>
      </p:pic>
      <p:sp>
        <p:nvSpPr>
          <p:cNvPr id="3" name="2 Rombo"/>
          <p:cNvSpPr/>
          <p:nvPr/>
        </p:nvSpPr>
        <p:spPr>
          <a:xfrm>
            <a:off x="0" y="0"/>
            <a:ext cx="3059113" cy="5715000"/>
          </a:xfrm>
          <a:prstGeom prst="diamond">
            <a:avLst/>
          </a:prstGeom>
          <a:solidFill>
            <a:srgbClr val="000000">
              <a:alpha val="8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Rombo"/>
          <p:cNvSpPr/>
          <p:nvPr/>
        </p:nvSpPr>
        <p:spPr>
          <a:xfrm>
            <a:off x="2916238" y="0"/>
            <a:ext cx="3311525" cy="5715000"/>
          </a:xfrm>
          <a:prstGeom prst="diamond">
            <a:avLst/>
          </a:prstGeom>
          <a:solidFill>
            <a:srgbClr val="000000">
              <a:alpha val="8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Rombo"/>
          <p:cNvSpPr/>
          <p:nvPr/>
        </p:nvSpPr>
        <p:spPr>
          <a:xfrm>
            <a:off x="5940425" y="0"/>
            <a:ext cx="3240088" cy="5716588"/>
          </a:xfrm>
          <a:prstGeom prst="diamond">
            <a:avLst/>
          </a:prstGeom>
          <a:solidFill>
            <a:srgbClr val="000000">
              <a:alpha val="8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isósceles"/>
          <p:cNvSpPr/>
          <p:nvPr/>
        </p:nvSpPr>
        <p:spPr>
          <a:xfrm>
            <a:off x="1331913" y="2917825"/>
            <a:ext cx="3311525" cy="2798763"/>
          </a:xfrm>
          <a:prstGeom prs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Triángulo isósceles"/>
          <p:cNvSpPr/>
          <p:nvPr/>
        </p:nvSpPr>
        <p:spPr>
          <a:xfrm>
            <a:off x="4564063" y="2868613"/>
            <a:ext cx="3055937" cy="2846387"/>
          </a:xfrm>
          <a:prstGeom prs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8" name="7 Triángulo isósceles"/>
          <p:cNvSpPr/>
          <p:nvPr/>
        </p:nvSpPr>
        <p:spPr>
          <a:xfrm flipH="1" flipV="1">
            <a:off x="4548188" y="-12700"/>
            <a:ext cx="3133725" cy="2854325"/>
          </a:xfrm>
          <a:prstGeom prst="triangle">
            <a:avLst>
              <a:gd name="adj" fmla="val 50312"/>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9" name="8 Triángulo isósceles"/>
          <p:cNvSpPr/>
          <p:nvPr/>
        </p:nvSpPr>
        <p:spPr>
          <a:xfrm flipH="1" flipV="1">
            <a:off x="1452563" y="-7938"/>
            <a:ext cx="3133725" cy="2854326"/>
          </a:xfrm>
          <a:prstGeom prst="triangle">
            <a:avLst>
              <a:gd name="adj" fmla="val 50312"/>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0" name="9 Triángulo rectángulo"/>
          <p:cNvSpPr/>
          <p:nvPr/>
        </p:nvSpPr>
        <p:spPr>
          <a:xfrm>
            <a:off x="0" y="2713038"/>
            <a:ext cx="1619250" cy="3005137"/>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1" name="10 Triángulo rectángulo"/>
          <p:cNvSpPr/>
          <p:nvPr/>
        </p:nvSpPr>
        <p:spPr>
          <a:xfrm flipV="1">
            <a:off x="-17463" y="-3175"/>
            <a:ext cx="1636713" cy="2932113"/>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2" name="11 Triángulo rectángulo"/>
          <p:cNvSpPr/>
          <p:nvPr/>
        </p:nvSpPr>
        <p:spPr>
          <a:xfrm flipH="1" flipV="1">
            <a:off x="7451725" y="0"/>
            <a:ext cx="1692275" cy="2822575"/>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3" name="12 Triángulo rectángulo"/>
          <p:cNvSpPr/>
          <p:nvPr/>
        </p:nvSpPr>
        <p:spPr>
          <a:xfrm flipH="1">
            <a:off x="7451725" y="2878138"/>
            <a:ext cx="1701800" cy="2836862"/>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5" name="14 CuadroTexto"/>
          <p:cNvSpPr txBox="1"/>
          <p:nvPr/>
        </p:nvSpPr>
        <p:spPr>
          <a:xfrm>
            <a:off x="755576" y="4585692"/>
            <a:ext cx="7776864" cy="923330"/>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La desconfianza hacia ese «</a:t>
            </a:r>
            <a:r>
              <a:rPr lang="es-ES" b="1" i="1" dirty="0" smtClean="0">
                <a:solidFill>
                  <a:schemeClr val="bg1"/>
                </a:solidFill>
                <a:effectLst>
                  <a:glow rad="101600">
                    <a:srgbClr val="C00000">
                      <a:alpha val="60000"/>
                    </a:srgbClr>
                  </a:glow>
                  <a:outerShdw blurRad="38100" dist="38100" dir="2700000" algn="tl">
                    <a:srgbClr val="000000">
                      <a:alpha val="43137"/>
                    </a:srgbClr>
                  </a:outerShdw>
                </a:effectLst>
              </a:rPr>
              <a:t>portugués</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fue en aumento hasta que se produjo el motín. Este fue sofocado y su líder Juan de Cartagena, fue abandonado en tierra.</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1000">
        <p:split orient="vert"/>
      </p:transition>
    </mc:Choice>
    <mc:Fallback xmlns="">
      <p:transition spd="slow" advTm="21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 presetClass="exit" presetSubtype="1" fill="hold" grpId="0" nodeType="withEffect">
                                  <p:stCondLst>
                                    <p:cond delay="0"/>
                                  </p:stCondLst>
                                  <p:childTnLst>
                                    <p:anim calcmode="lin" valueType="num">
                                      <p:cBhvr additive="base">
                                        <p:cTn id="15" dur="3000"/>
                                        <p:tgtEl>
                                          <p:spTgt spid="6"/>
                                        </p:tgtEl>
                                        <p:attrNameLst>
                                          <p:attrName>ppt_x</p:attrName>
                                        </p:attrNameLst>
                                      </p:cBhvr>
                                      <p:tavLst>
                                        <p:tav tm="0">
                                          <p:val>
                                            <p:strVal val="ppt_x"/>
                                          </p:val>
                                        </p:tav>
                                        <p:tav tm="100000">
                                          <p:val>
                                            <p:strVal val="ppt_x"/>
                                          </p:val>
                                        </p:tav>
                                      </p:tavLst>
                                    </p:anim>
                                    <p:anim calcmode="lin" valueType="num">
                                      <p:cBhvr additive="base">
                                        <p:cTn id="16" dur="3000"/>
                                        <p:tgtEl>
                                          <p:spTgt spid="6"/>
                                        </p:tgtEl>
                                        <p:attrNameLst>
                                          <p:attrName>ppt_y</p:attrName>
                                        </p:attrNameLst>
                                      </p:cBhvr>
                                      <p:tavLst>
                                        <p:tav tm="0">
                                          <p:val>
                                            <p:strVal val="ppt_y"/>
                                          </p:val>
                                        </p:tav>
                                        <p:tav tm="100000">
                                          <p:val>
                                            <p:strVal val="0-ppt_h/2"/>
                                          </p:val>
                                        </p:tav>
                                      </p:tavLst>
                                    </p:anim>
                                    <p:set>
                                      <p:cBhvr>
                                        <p:cTn id="17" dur="1" fill="hold">
                                          <p:stCondLst>
                                            <p:cond delay="2999"/>
                                          </p:stCondLst>
                                        </p:cTn>
                                        <p:tgtEl>
                                          <p:spTgt spid="6"/>
                                        </p:tgtEl>
                                        <p:attrNameLst>
                                          <p:attrName>style.visibility</p:attrName>
                                        </p:attrNameLst>
                                      </p:cBhvr>
                                      <p:to>
                                        <p:strVal val="hidden"/>
                                      </p:to>
                                    </p:set>
                                  </p:childTnLst>
                                </p:cTn>
                              </p:par>
                              <p:par>
                                <p:cTn id="18" presetID="2" presetClass="exit" presetSubtype="1" fill="hold" grpId="0" nodeType="withEffect">
                                  <p:stCondLst>
                                    <p:cond delay="0"/>
                                  </p:stCondLst>
                                  <p:childTnLst>
                                    <p:anim calcmode="lin" valueType="num">
                                      <p:cBhvr additive="base">
                                        <p:cTn id="19" dur="3000"/>
                                        <p:tgtEl>
                                          <p:spTgt spid="7"/>
                                        </p:tgtEl>
                                        <p:attrNameLst>
                                          <p:attrName>ppt_x</p:attrName>
                                        </p:attrNameLst>
                                      </p:cBhvr>
                                      <p:tavLst>
                                        <p:tav tm="0">
                                          <p:val>
                                            <p:strVal val="ppt_x"/>
                                          </p:val>
                                        </p:tav>
                                        <p:tav tm="100000">
                                          <p:val>
                                            <p:strVal val="ppt_x"/>
                                          </p:val>
                                        </p:tav>
                                      </p:tavLst>
                                    </p:anim>
                                    <p:anim calcmode="lin" valueType="num">
                                      <p:cBhvr additive="base">
                                        <p:cTn id="20" dur="3000"/>
                                        <p:tgtEl>
                                          <p:spTgt spid="7"/>
                                        </p:tgtEl>
                                        <p:attrNameLst>
                                          <p:attrName>ppt_y</p:attrName>
                                        </p:attrNameLst>
                                      </p:cBhvr>
                                      <p:tavLst>
                                        <p:tav tm="0">
                                          <p:val>
                                            <p:strVal val="ppt_y"/>
                                          </p:val>
                                        </p:tav>
                                        <p:tav tm="100000">
                                          <p:val>
                                            <p:strVal val="0-ppt_h/2"/>
                                          </p:val>
                                        </p:tav>
                                      </p:tavLst>
                                    </p:anim>
                                    <p:set>
                                      <p:cBhvr>
                                        <p:cTn id="21" dur="1" fill="hold">
                                          <p:stCondLst>
                                            <p:cond delay="2999"/>
                                          </p:stCondLst>
                                        </p:cTn>
                                        <p:tgtEl>
                                          <p:spTgt spid="7"/>
                                        </p:tgtEl>
                                        <p:attrNameLst>
                                          <p:attrName>style.visibility</p:attrName>
                                        </p:attrNameLst>
                                      </p:cBhvr>
                                      <p:to>
                                        <p:strVal val="hidden"/>
                                      </p:to>
                                    </p:set>
                                  </p:childTnLst>
                                </p:cTn>
                              </p:par>
                              <p:par>
                                <p:cTn id="22" presetID="2" presetClass="exit" presetSubtype="4" fill="hold" grpId="0" nodeType="withEffect">
                                  <p:stCondLst>
                                    <p:cond delay="0"/>
                                  </p:stCondLst>
                                  <p:childTnLst>
                                    <p:anim calcmode="lin" valueType="num">
                                      <p:cBhvr additive="base">
                                        <p:cTn id="23" dur="3000"/>
                                        <p:tgtEl>
                                          <p:spTgt spid="9"/>
                                        </p:tgtEl>
                                        <p:attrNameLst>
                                          <p:attrName>ppt_x</p:attrName>
                                        </p:attrNameLst>
                                      </p:cBhvr>
                                      <p:tavLst>
                                        <p:tav tm="0">
                                          <p:val>
                                            <p:strVal val="ppt_x"/>
                                          </p:val>
                                        </p:tav>
                                        <p:tav tm="100000">
                                          <p:val>
                                            <p:strVal val="ppt_x"/>
                                          </p:val>
                                        </p:tav>
                                      </p:tavLst>
                                    </p:anim>
                                    <p:anim calcmode="lin" valueType="num">
                                      <p:cBhvr additive="base">
                                        <p:cTn id="24" dur="3000"/>
                                        <p:tgtEl>
                                          <p:spTgt spid="9"/>
                                        </p:tgtEl>
                                        <p:attrNameLst>
                                          <p:attrName>ppt_y</p:attrName>
                                        </p:attrNameLst>
                                      </p:cBhvr>
                                      <p:tavLst>
                                        <p:tav tm="0">
                                          <p:val>
                                            <p:strVal val="ppt_y"/>
                                          </p:val>
                                        </p:tav>
                                        <p:tav tm="100000">
                                          <p:val>
                                            <p:strVal val="1+ppt_h/2"/>
                                          </p:val>
                                        </p:tav>
                                      </p:tavLst>
                                    </p:anim>
                                    <p:set>
                                      <p:cBhvr>
                                        <p:cTn id="25" dur="1" fill="hold">
                                          <p:stCondLst>
                                            <p:cond delay="2999"/>
                                          </p:stCondLst>
                                        </p:cTn>
                                        <p:tgtEl>
                                          <p:spTgt spid="9"/>
                                        </p:tgtEl>
                                        <p:attrNameLst>
                                          <p:attrName>style.visibility</p:attrName>
                                        </p:attrNameLst>
                                      </p:cBhvr>
                                      <p:to>
                                        <p:strVal val="hidden"/>
                                      </p:to>
                                    </p:set>
                                  </p:childTnLst>
                                </p:cTn>
                              </p:par>
                              <p:par>
                                <p:cTn id="26" presetID="2" presetClass="exit" presetSubtype="4" fill="hold" grpId="0" nodeType="withEffect">
                                  <p:stCondLst>
                                    <p:cond delay="0"/>
                                  </p:stCondLst>
                                  <p:childTnLst>
                                    <p:anim calcmode="lin" valueType="num">
                                      <p:cBhvr additive="base">
                                        <p:cTn id="27" dur="3000"/>
                                        <p:tgtEl>
                                          <p:spTgt spid="8"/>
                                        </p:tgtEl>
                                        <p:attrNameLst>
                                          <p:attrName>ppt_x</p:attrName>
                                        </p:attrNameLst>
                                      </p:cBhvr>
                                      <p:tavLst>
                                        <p:tav tm="0">
                                          <p:val>
                                            <p:strVal val="ppt_x"/>
                                          </p:val>
                                        </p:tav>
                                        <p:tav tm="100000">
                                          <p:val>
                                            <p:strVal val="ppt_x"/>
                                          </p:val>
                                        </p:tav>
                                      </p:tavLst>
                                    </p:anim>
                                    <p:anim calcmode="lin" valueType="num">
                                      <p:cBhvr additive="base">
                                        <p:cTn id="28" dur="3000"/>
                                        <p:tgtEl>
                                          <p:spTgt spid="8"/>
                                        </p:tgtEl>
                                        <p:attrNameLst>
                                          <p:attrName>ppt_y</p:attrName>
                                        </p:attrNameLst>
                                      </p:cBhvr>
                                      <p:tavLst>
                                        <p:tav tm="0">
                                          <p:val>
                                            <p:strVal val="ppt_y"/>
                                          </p:val>
                                        </p:tav>
                                        <p:tav tm="100000">
                                          <p:val>
                                            <p:strVal val="1+ppt_h/2"/>
                                          </p:val>
                                        </p:tav>
                                      </p:tavLst>
                                    </p:anim>
                                    <p:set>
                                      <p:cBhvr>
                                        <p:cTn id="29" dur="1" fill="hold">
                                          <p:stCondLst>
                                            <p:cond delay="2999"/>
                                          </p:stCondLst>
                                        </p:cTn>
                                        <p:tgtEl>
                                          <p:spTgt spid="8"/>
                                        </p:tgtEl>
                                        <p:attrNameLst>
                                          <p:attrName>style.visibility</p:attrName>
                                        </p:attrNameLst>
                                      </p:cBhvr>
                                      <p:to>
                                        <p:strVal val="hidden"/>
                                      </p:to>
                                    </p:set>
                                  </p:childTnLst>
                                </p:cTn>
                              </p:par>
                              <p:par>
                                <p:cTn id="30" presetID="5" presetClass="exit" presetSubtype="10" fill="hold" grpId="0" nodeType="withEffect">
                                  <p:stCondLst>
                                    <p:cond delay="0"/>
                                  </p:stCondLst>
                                  <p:childTnLst>
                                    <p:animEffect transition="out" filter="checkerboard(across)">
                                      <p:cBhvr>
                                        <p:cTn id="31" dur="3000"/>
                                        <p:tgtEl>
                                          <p:spTgt spid="11"/>
                                        </p:tgtEl>
                                      </p:cBhvr>
                                    </p:animEffect>
                                    <p:set>
                                      <p:cBhvr>
                                        <p:cTn id="32" dur="1" fill="hold">
                                          <p:stCondLst>
                                            <p:cond delay="2999"/>
                                          </p:stCondLst>
                                        </p:cTn>
                                        <p:tgtEl>
                                          <p:spTgt spid="11"/>
                                        </p:tgtEl>
                                        <p:attrNameLst>
                                          <p:attrName>style.visibility</p:attrName>
                                        </p:attrNameLst>
                                      </p:cBhvr>
                                      <p:to>
                                        <p:strVal val="hidden"/>
                                      </p:to>
                                    </p:set>
                                  </p:childTnLst>
                                </p:cTn>
                              </p:par>
                              <p:par>
                                <p:cTn id="33" presetID="5" presetClass="exit" presetSubtype="10" fill="hold" grpId="0" nodeType="withEffect">
                                  <p:stCondLst>
                                    <p:cond delay="0"/>
                                  </p:stCondLst>
                                  <p:childTnLst>
                                    <p:animEffect transition="out" filter="checkerboard(across)">
                                      <p:cBhvr>
                                        <p:cTn id="34" dur="3000"/>
                                        <p:tgtEl>
                                          <p:spTgt spid="10"/>
                                        </p:tgtEl>
                                      </p:cBhvr>
                                    </p:animEffect>
                                    <p:set>
                                      <p:cBhvr>
                                        <p:cTn id="35" dur="1" fill="hold">
                                          <p:stCondLst>
                                            <p:cond delay="2999"/>
                                          </p:stCondLst>
                                        </p:cTn>
                                        <p:tgtEl>
                                          <p:spTgt spid="10"/>
                                        </p:tgtEl>
                                        <p:attrNameLst>
                                          <p:attrName>style.visibility</p:attrName>
                                        </p:attrNameLst>
                                      </p:cBhvr>
                                      <p:to>
                                        <p:strVal val="hidden"/>
                                      </p:to>
                                    </p:set>
                                  </p:childTnLst>
                                </p:cTn>
                              </p:par>
                              <p:par>
                                <p:cTn id="36" presetID="5" presetClass="exit" presetSubtype="10" fill="hold" grpId="0" nodeType="withEffect">
                                  <p:stCondLst>
                                    <p:cond delay="0"/>
                                  </p:stCondLst>
                                  <p:childTnLst>
                                    <p:animEffect transition="out" filter="checkerboard(across)">
                                      <p:cBhvr>
                                        <p:cTn id="37" dur="3000"/>
                                        <p:tgtEl>
                                          <p:spTgt spid="13"/>
                                        </p:tgtEl>
                                      </p:cBhvr>
                                    </p:animEffect>
                                    <p:set>
                                      <p:cBhvr>
                                        <p:cTn id="38" dur="1" fill="hold">
                                          <p:stCondLst>
                                            <p:cond delay="2999"/>
                                          </p:stCondLst>
                                        </p:cTn>
                                        <p:tgtEl>
                                          <p:spTgt spid="13"/>
                                        </p:tgtEl>
                                        <p:attrNameLst>
                                          <p:attrName>style.visibility</p:attrName>
                                        </p:attrNameLst>
                                      </p:cBhvr>
                                      <p:to>
                                        <p:strVal val="hidden"/>
                                      </p:to>
                                    </p:set>
                                  </p:childTnLst>
                                </p:cTn>
                              </p:par>
                              <p:par>
                                <p:cTn id="39" presetID="5" presetClass="exit" presetSubtype="10" fill="hold" grpId="0" nodeType="withEffect">
                                  <p:stCondLst>
                                    <p:cond delay="0"/>
                                  </p:stCondLst>
                                  <p:childTnLst>
                                    <p:animEffect transition="out" filter="checkerboard(across)">
                                      <p:cBhvr>
                                        <p:cTn id="40" dur="3000"/>
                                        <p:tgtEl>
                                          <p:spTgt spid="12"/>
                                        </p:tgtEl>
                                      </p:cBhvr>
                                    </p:animEffect>
                                    <p:set>
                                      <p:cBhvr>
                                        <p:cTn id="41" dur="1" fill="hold">
                                          <p:stCondLst>
                                            <p:cond delay="2999"/>
                                          </p:stCondLst>
                                        </p:cTn>
                                        <p:tgtEl>
                                          <p:spTgt spid="12"/>
                                        </p:tgtEl>
                                        <p:attrNameLst>
                                          <p:attrName>style.visibility</p:attrName>
                                        </p:attrNameLst>
                                      </p:cBhvr>
                                      <p:to>
                                        <p:strVal val="hidden"/>
                                      </p:to>
                                    </p:set>
                                  </p:childTnLst>
                                </p:cTn>
                              </p:par>
                              <p:par>
                                <p:cTn id="42" presetID="23" presetClass="entr" presetSubtype="272" fill="hold" nodeType="withEffect">
                                  <p:stCondLst>
                                    <p:cond delay="0"/>
                                  </p:stCondLst>
                                  <p:childTnLst>
                                    <p:set>
                                      <p:cBhvr>
                                        <p:cTn id="43" dur="1" fill="hold">
                                          <p:stCondLst>
                                            <p:cond delay="0"/>
                                          </p:stCondLst>
                                        </p:cTn>
                                        <p:tgtEl>
                                          <p:spTgt spid="14"/>
                                        </p:tgtEl>
                                        <p:attrNameLst>
                                          <p:attrName>style.visibility</p:attrName>
                                        </p:attrNameLst>
                                      </p:cBhvr>
                                      <p:to>
                                        <p:strVal val="visible"/>
                                      </p:to>
                                    </p:set>
                                    <p:anim calcmode="lin" valueType="num">
                                      <p:cBhvr>
                                        <p:cTn id="44" dur="3000" fill="hold"/>
                                        <p:tgtEl>
                                          <p:spTgt spid="14"/>
                                        </p:tgtEl>
                                        <p:attrNameLst>
                                          <p:attrName>ppt_w</p:attrName>
                                        </p:attrNameLst>
                                      </p:cBhvr>
                                      <p:tavLst>
                                        <p:tav tm="0">
                                          <p:val>
                                            <p:strVal val="2/3*#ppt_w"/>
                                          </p:val>
                                        </p:tav>
                                        <p:tav tm="100000">
                                          <p:val>
                                            <p:strVal val="#ppt_w"/>
                                          </p:val>
                                        </p:tav>
                                      </p:tavLst>
                                    </p:anim>
                                    <p:anim calcmode="lin" valueType="num">
                                      <p:cBhvr>
                                        <p:cTn id="45" dur="3000" fill="hold"/>
                                        <p:tgtEl>
                                          <p:spTgt spid="14"/>
                                        </p:tgtEl>
                                        <p:attrNameLst>
                                          <p:attrName>ppt_h</p:attrName>
                                        </p:attrNameLst>
                                      </p:cBhvr>
                                      <p:tavLst>
                                        <p:tav tm="0">
                                          <p:val>
                                            <p:strVal val="2/3*#ppt_h"/>
                                          </p:val>
                                        </p:tav>
                                        <p:tav tm="100000">
                                          <p:val>
                                            <p:strVal val="#ppt_h"/>
                                          </p:val>
                                        </p:tav>
                                      </p:tavLst>
                                    </p:anim>
                                  </p:childTnLst>
                                </p:cTn>
                              </p:par>
                              <p:par>
                                <p:cTn id="46" presetID="16" presetClass="entr" presetSubtype="42" fill="hold" nodeType="with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barn(outHorizontal)">
                                      <p:cBhvr>
                                        <p:cTn id="48" dur="3250"/>
                                        <p:tgtEl>
                                          <p:spTgt spid="14"/>
                                        </p:tgtEl>
                                      </p:cBhvr>
                                    </p:animEffect>
                                  </p:childTnLst>
                                </p:cTn>
                              </p:par>
                            </p:childTnLst>
                          </p:cTn>
                        </p:par>
                        <p:par>
                          <p:cTn id="49" fill="hold">
                            <p:stCondLst>
                              <p:cond delay="3250"/>
                            </p:stCondLst>
                            <p:childTnLst>
                              <p:par>
                                <p:cTn id="50" presetID="40" presetClass="entr" presetSubtype="0" fill="hold" grpId="0" nodeType="afterEffect">
                                  <p:stCondLst>
                                    <p:cond delay="0"/>
                                  </p:stCondLst>
                                  <p:iterate type="lt">
                                    <p:tmPct val="10000"/>
                                  </p:iterate>
                                  <p:childTnLst>
                                    <p:set>
                                      <p:cBhvr>
                                        <p:cTn id="51" dur="1" fill="hold">
                                          <p:stCondLst>
                                            <p:cond delay="0"/>
                                          </p:stCondLst>
                                        </p:cTn>
                                        <p:tgtEl>
                                          <p:spTgt spid="15"/>
                                        </p:tgtEl>
                                        <p:attrNameLst>
                                          <p:attrName>style.visibility</p:attrName>
                                        </p:attrNameLst>
                                      </p:cBhvr>
                                      <p:to>
                                        <p:strVal val="visible"/>
                                      </p:to>
                                    </p:set>
                                    <p:animEffect transition="in" filter="fade">
                                      <p:cBhvr>
                                        <p:cTn id="52" dur="1000"/>
                                        <p:tgtEl>
                                          <p:spTgt spid="15"/>
                                        </p:tgtEl>
                                      </p:cBhvr>
                                    </p:animEffect>
                                    <p:anim calcmode="lin" valueType="num">
                                      <p:cBhvr>
                                        <p:cTn id="53" dur="1000" fill="hold"/>
                                        <p:tgtEl>
                                          <p:spTgt spid="15"/>
                                        </p:tgtEl>
                                        <p:attrNameLst>
                                          <p:attrName>ppt_x</p:attrName>
                                        </p:attrNameLst>
                                      </p:cBhvr>
                                      <p:tavLst>
                                        <p:tav tm="0">
                                          <p:val>
                                            <p:strVal val="#ppt_x-.1"/>
                                          </p:val>
                                        </p:tav>
                                        <p:tav tm="100000">
                                          <p:val>
                                            <p:strVal val="#ppt_x"/>
                                          </p:val>
                                        </p:tav>
                                      </p:tavLst>
                                    </p:anim>
                                    <p:anim calcmode="lin" valueType="num">
                                      <p:cBhvr>
                                        <p:cTn id="54"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duck-935160_1280 (1)"/>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3" name="2 Triángulo rectángulo"/>
          <p:cNvSpPr/>
          <p:nvPr/>
        </p:nvSpPr>
        <p:spPr>
          <a:xfrm>
            <a:off x="0" y="3036888"/>
            <a:ext cx="4356100" cy="2693987"/>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Triángulo rectángulo"/>
          <p:cNvSpPr/>
          <p:nvPr/>
        </p:nvSpPr>
        <p:spPr>
          <a:xfrm flipH="1" flipV="1">
            <a:off x="4781550" y="0"/>
            <a:ext cx="4356100" cy="2693988"/>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rectángulo"/>
          <p:cNvSpPr/>
          <p:nvPr/>
        </p:nvSpPr>
        <p:spPr>
          <a:xfrm flipH="1">
            <a:off x="4781550" y="3040063"/>
            <a:ext cx="4356100" cy="2693987"/>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Triángulo rectángulo"/>
          <p:cNvSpPr/>
          <p:nvPr/>
        </p:nvSpPr>
        <p:spPr>
          <a:xfrm flipV="1">
            <a:off x="0" y="0"/>
            <a:ext cx="4356100" cy="2693988"/>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8" name="7 Rombo"/>
          <p:cNvSpPr/>
          <p:nvPr/>
        </p:nvSpPr>
        <p:spPr>
          <a:xfrm>
            <a:off x="0" y="0"/>
            <a:ext cx="9137650" cy="5715000"/>
          </a:xfrm>
          <a:prstGeom prst="diamond">
            <a:avLst/>
          </a:prstGeom>
          <a:solidFill>
            <a:srgbClr val="000000">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9" name="8 Rombo"/>
          <p:cNvSpPr/>
          <p:nvPr/>
        </p:nvSpPr>
        <p:spPr>
          <a:xfrm>
            <a:off x="644525" y="96838"/>
            <a:ext cx="7848600" cy="5521325"/>
          </a:xfrm>
          <a:prstGeom prst="diamond">
            <a:avLst/>
          </a:prstGeom>
          <a:solidFill>
            <a:srgbClr val="000000">
              <a:alpha val="6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0" name="9 CuadroTexto"/>
          <p:cNvSpPr txBox="1"/>
          <p:nvPr/>
        </p:nvSpPr>
        <p:spPr>
          <a:xfrm>
            <a:off x="611560" y="4657700"/>
            <a:ext cx="7920880" cy="923330"/>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La singladura continuaría acercándose a las peligrosas aguas de la Patagonia. La expedición tomo la decisión de adentrarse por un canal, que a la postre sería conocido como el estrecho de Magallanes.</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4000">
        <p14:vortex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7"/>
                                        </p:tgtEl>
                                        <p:attrNameLst>
                                          <p:attrName>ppt_x</p:attrName>
                                        </p:attrNameLst>
                                      </p:cBhvr>
                                      <p:tavLst>
                                        <p:tav tm="0">
                                          <p:val>
                                            <p:strVal val="ppt_x"/>
                                          </p:val>
                                        </p:tav>
                                        <p:tav tm="100000">
                                          <p:val>
                                            <p:strVal val="ppt_x-ppt_w/2"/>
                                          </p:val>
                                        </p:tav>
                                      </p:tavLst>
                                    </p:anim>
                                    <p:anim calcmode="lin" valueType="num">
                                      <p:cBhvr>
                                        <p:cTn id="7" dur="3000"/>
                                        <p:tgtEl>
                                          <p:spTgt spid="7"/>
                                        </p:tgtEl>
                                        <p:attrNameLst>
                                          <p:attrName>ppt_y</p:attrName>
                                        </p:attrNameLst>
                                      </p:cBhvr>
                                      <p:tavLst>
                                        <p:tav tm="0">
                                          <p:val>
                                            <p:strVal val="ppt_y"/>
                                          </p:val>
                                        </p:tav>
                                        <p:tav tm="100000">
                                          <p:val>
                                            <p:strVal val="ppt_y"/>
                                          </p:val>
                                        </p:tav>
                                      </p:tavLst>
                                    </p:anim>
                                    <p:anim calcmode="lin" valueType="num">
                                      <p:cBhvr>
                                        <p:cTn id="8" dur="3000"/>
                                        <p:tgtEl>
                                          <p:spTgt spid="7"/>
                                        </p:tgtEl>
                                        <p:attrNameLst>
                                          <p:attrName>ppt_w</p:attrName>
                                        </p:attrNameLst>
                                      </p:cBhvr>
                                      <p:tavLst>
                                        <p:tav tm="0">
                                          <p:val>
                                            <p:strVal val="ppt_w"/>
                                          </p:val>
                                        </p:tav>
                                        <p:tav tm="100000">
                                          <p:val>
                                            <p:fltVal val="0"/>
                                          </p:val>
                                        </p:tav>
                                      </p:tavLst>
                                    </p:anim>
                                    <p:anim calcmode="lin" valueType="num">
                                      <p:cBhvr>
                                        <p:cTn id="9" dur="3000"/>
                                        <p:tgtEl>
                                          <p:spTgt spid="7"/>
                                        </p:tgtEl>
                                        <p:attrNameLst>
                                          <p:attrName>ppt_h</p:attrName>
                                        </p:attrNameLst>
                                      </p:cBhvr>
                                      <p:tavLst>
                                        <p:tav tm="0">
                                          <p:val>
                                            <p:strVal val="ppt_h"/>
                                          </p:val>
                                        </p:tav>
                                        <p:tav tm="100000">
                                          <p:val>
                                            <p:strVal val="ppt_h"/>
                                          </p:val>
                                        </p:tav>
                                      </p:tavLst>
                                    </p:anim>
                                    <p:set>
                                      <p:cBhvr>
                                        <p:cTn id="10" dur="1" fill="hold">
                                          <p:stCondLst>
                                            <p:cond delay="2999"/>
                                          </p:stCondLst>
                                        </p:cTn>
                                        <p:tgtEl>
                                          <p:spTgt spid="7"/>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3000"/>
                                        <p:tgtEl>
                                          <p:spTgt spid="3"/>
                                        </p:tgtEl>
                                        <p:attrNameLst>
                                          <p:attrName>ppt_x</p:attrName>
                                        </p:attrNameLst>
                                      </p:cBhvr>
                                      <p:tavLst>
                                        <p:tav tm="0">
                                          <p:val>
                                            <p:strVal val="ppt_x"/>
                                          </p:val>
                                        </p:tav>
                                        <p:tav tm="100000">
                                          <p:val>
                                            <p:strVal val="ppt_x-ppt_w/2"/>
                                          </p:val>
                                        </p:tav>
                                      </p:tavLst>
                                    </p:anim>
                                    <p:anim calcmode="lin" valueType="num">
                                      <p:cBhvr>
                                        <p:cTn id="13" dur="3000"/>
                                        <p:tgtEl>
                                          <p:spTgt spid="3"/>
                                        </p:tgtEl>
                                        <p:attrNameLst>
                                          <p:attrName>ppt_y</p:attrName>
                                        </p:attrNameLst>
                                      </p:cBhvr>
                                      <p:tavLst>
                                        <p:tav tm="0">
                                          <p:val>
                                            <p:strVal val="ppt_y"/>
                                          </p:val>
                                        </p:tav>
                                        <p:tav tm="100000">
                                          <p:val>
                                            <p:strVal val="ppt_y"/>
                                          </p:val>
                                        </p:tav>
                                      </p:tavLst>
                                    </p:anim>
                                    <p:anim calcmode="lin" valueType="num">
                                      <p:cBhvr>
                                        <p:cTn id="14" dur="3000"/>
                                        <p:tgtEl>
                                          <p:spTgt spid="3"/>
                                        </p:tgtEl>
                                        <p:attrNameLst>
                                          <p:attrName>ppt_w</p:attrName>
                                        </p:attrNameLst>
                                      </p:cBhvr>
                                      <p:tavLst>
                                        <p:tav tm="0">
                                          <p:val>
                                            <p:strVal val="ppt_w"/>
                                          </p:val>
                                        </p:tav>
                                        <p:tav tm="100000">
                                          <p:val>
                                            <p:fltVal val="0"/>
                                          </p:val>
                                        </p:tav>
                                      </p:tavLst>
                                    </p:anim>
                                    <p:anim calcmode="lin" valueType="num">
                                      <p:cBhvr>
                                        <p:cTn id="15" dur="3000"/>
                                        <p:tgtEl>
                                          <p:spTgt spid="3"/>
                                        </p:tgtEl>
                                        <p:attrNameLst>
                                          <p:attrName>ppt_h</p:attrName>
                                        </p:attrNameLst>
                                      </p:cBhvr>
                                      <p:tavLst>
                                        <p:tav tm="0">
                                          <p:val>
                                            <p:strVal val="ppt_h"/>
                                          </p:val>
                                        </p:tav>
                                        <p:tav tm="100000">
                                          <p:val>
                                            <p:strVal val="ppt_h"/>
                                          </p:val>
                                        </p:tav>
                                      </p:tavLst>
                                    </p:anim>
                                    <p:set>
                                      <p:cBhvr>
                                        <p:cTn id="16" dur="1" fill="hold">
                                          <p:stCondLst>
                                            <p:cond delay="2999"/>
                                          </p:stCondLst>
                                        </p:cTn>
                                        <p:tgtEl>
                                          <p:spTgt spid="3"/>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3000"/>
                                        <p:tgtEl>
                                          <p:spTgt spid="4"/>
                                        </p:tgtEl>
                                        <p:attrNameLst>
                                          <p:attrName>ppt_x</p:attrName>
                                        </p:attrNameLst>
                                      </p:cBhvr>
                                      <p:tavLst>
                                        <p:tav tm="0">
                                          <p:val>
                                            <p:strVal val="ppt_x"/>
                                          </p:val>
                                        </p:tav>
                                        <p:tav tm="100000">
                                          <p:val>
                                            <p:strVal val="ppt_x+ppt_w/2"/>
                                          </p:val>
                                        </p:tav>
                                      </p:tavLst>
                                    </p:anim>
                                    <p:anim calcmode="lin" valueType="num">
                                      <p:cBhvr>
                                        <p:cTn id="19" dur="3000"/>
                                        <p:tgtEl>
                                          <p:spTgt spid="4"/>
                                        </p:tgtEl>
                                        <p:attrNameLst>
                                          <p:attrName>ppt_y</p:attrName>
                                        </p:attrNameLst>
                                      </p:cBhvr>
                                      <p:tavLst>
                                        <p:tav tm="0">
                                          <p:val>
                                            <p:strVal val="ppt_y"/>
                                          </p:val>
                                        </p:tav>
                                        <p:tav tm="100000">
                                          <p:val>
                                            <p:strVal val="ppt_y"/>
                                          </p:val>
                                        </p:tav>
                                      </p:tavLst>
                                    </p:anim>
                                    <p:anim calcmode="lin" valueType="num">
                                      <p:cBhvr>
                                        <p:cTn id="20" dur="3000"/>
                                        <p:tgtEl>
                                          <p:spTgt spid="4"/>
                                        </p:tgtEl>
                                        <p:attrNameLst>
                                          <p:attrName>ppt_w</p:attrName>
                                        </p:attrNameLst>
                                      </p:cBhvr>
                                      <p:tavLst>
                                        <p:tav tm="0">
                                          <p:val>
                                            <p:strVal val="ppt_w"/>
                                          </p:val>
                                        </p:tav>
                                        <p:tav tm="100000">
                                          <p:val>
                                            <p:fltVal val="0"/>
                                          </p:val>
                                        </p:tav>
                                      </p:tavLst>
                                    </p:anim>
                                    <p:anim calcmode="lin" valueType="num">
                                      <p:cBhvr>
                                        <p:cTn id="21" dur="3000"/>
                                        <p:tgtEl>
                                          <p:spTgt spid="4"/>
                                        </p:tgtEl>
                                        <p:attrNameLst>
                                          <p:attrName>ppt_h</p:attrName>
                                        </p:attrNameLst>
                                      </p:cBhvr>
                                      <p:tavLst>
                                        <p:tav tm="0">
                                          <p:val>
                                            <p:strVal val="ppt_h"/>
                                          </p:val>
                                        </p:tav>
                                        <p:tav tm="100000">
                                          <p:val>
                                            <p:strVal val="ppt_h"/>
                                          </p:val>
                                        </p:tav>
                                      </p:tavLst>
                                    </p:anim>
                                    <p:set>
                                      <p:cBhvr>
                                        <p:cTn id="22" dur="1" fill="hold">
                                          <p:stCondLst>
                                            <p:cond delay="2999"/>
                                          </p:stCondLst>
                                        </p:cTn>
                                        <p:tgtEl>
                                          <p:spTgt spid="4"/>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3000"/>
                                        <p:tgtEl>
                                          <p:spTgt spid="6"/>
                                        </p:tgtEl>
                                        <p:attrNameLst>
                                          <p:attrName>ppt_x</p:attrName>
                                        </p:attrNameLst>
                                      </p:cBhvr>
                                      <p:tavLst>
                                        <p:tav tm="0">
                                          <p:val>
                                            <p:strVal val="ppt_x"/>
                                          </p:val>
                                        </p:tav>
                                        <p:tav tm="100000">
                                          <p:val>
                                            <p:strVal val="ppt_x+ppt_w/2"/>
                                          </p:val>
                                        </p:tav>
                                      </p:tavLst>
                                    </p:anim>
                                    <p:anim calcmode="lin" valueType="num">
                                      <p:cBhvr>
                                        <p:cTn id="25" dur="3000"/>
                                        <p:tgtEl>
                                          <p:spTgt spid="6"/>
                                        </p:tgtEl>
                                        <p:attrNameLst>
                                          <p:attrName>ppt_y</p:attrName>
                                        </p:attrNameLst>
                                      </p:cBhvr>
                                      <p:tavLst>
                                        <p:tav tm="0">
                                          <p:val>
                                            <p:strVal val="ppt_y"/>
                                          </p:val>
                                        </p:tav>
                                        <p:tav tm="100000">
                                          <p:val>
                                            <p:strVal val="ppt_y"/>
                                          </p:val>
                                        </p:tav>
                                      </p:tavLst>
                                    </p:anim>
                                    <p:anim calcmode="lin" valueType="num">
                                      <p:cBhvr>
                                        <p:cTn id="26" dur="3000"/>
                                        <p:tgtEl>
                                          <p:spTgt spid="6"/>
                                        </p:tgtEl>
                                        <p:attrNameLst>
                                          <p:attrName>ppt_w</p:attrName>
                                        </p:attrNameLst>
                                      </p:cBhvr>
                                      <p:tavLst>
                                        <p:tav tm="0">
                                          <p:val>
                                            <p:strVal val="ppt_w"/>
                                          </p:val>
                                        </p:tav>
                                        <p:tav tm="100000">
                                          <p:val>
                                            <p:fltVal val="0"/>
                                          </p:val>
                                        </p:tav>
                                      </p:tavLst>
                                    </p:anim>
                                    <p:anim calcmode="lin" valueType="num">
                                      <p:cBhvr>
                                        <p:cTn id="27" dur="3000"/>
                                        <p:tgtEl>
                                          <p:spTgt spid="6"/>
                                        </p:tgtEl>
                                        <p:attrNameLst>
                                          <p:attrName>ppt_h</p:attrName>
                                        </p:attrNameLst>
                                      </p:cBhvr>
                                      <p:tavLst>
                                        <p:tav tm="0">
                                          <p:val>
                                            <p:strVal val="ppt_h"/>
                                          </p:val>
                                        </p:tav>
                                        <p:tav tm="100000">
                                          <p:val>
                                            <p:strVal val="ppt_h"/>
                                          </p:val>
                                        </p:tav>
                                      </p:tavLst>
                                    </p:anim>
                                    <p:set>
                                      <p:cBhvr>
                                        <p:cTn id="28" dur="1" fill="hold">
                                          <p:stCondLst>
                                            <p:cond delay="2999"/>
                                          </p:stCondLst>
                                        </p:cTn>
                                        <p:tgtEl>
                                          <p:spTgt spid="6"/>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8" presetClass="exit" presetSubtype="32" fill="hold" grpId="0" nodeType="withEffect">
                                  <p:stCondLst>
                                    <p:cond delay="0"/>
                                  </p:stCondLst>
                                  <p:childTnLst>
                                    <p:animEffect transition="out" filter="diamond(out)">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23" presetClass="entr" presetSubtype="288"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3000" fill="hold"/>
                                        <p:tgtEl>
                                          <p:spTgt spid="12"/>
                                        </p:tgtEl>
                                        <p:attrNameLst>
                                          <p:attrName>ppt_w</p:attrName>
                                        </p:attrNameLst>
                                      </p:cBhvr>
                                      <p:tavLst>
                                        <p:tav tm="0">
                                          <p:val>
                                            <p:strVal val="4/3*#ppt_w"/>
                                          </p:val>
                                        </p:tav>
                                        <p:tav tm="100000">
                                          <p:val>
                                            <p:strVal val="#ppt_w"/>
                                          </p:val>
                                        </p:tav>
                                      </p:tavLst>
                                    </p:anim>
                                    <p:anim calcmode="lin" valueType="num">
                                      <p:cBhvr>
                                        <p:cTn id="38" dur="3000" fill="hold"/>
                                        <p:tgtEl>
                                          <p:spTgt spid="12"/>
                                        </p:tgtEl>
                                        <p:attrNameLst>
                                          <p:attrName>ppt_h</p:attrName>
                                        </p:attrNameLst>
                                      </p:cBhvr>
                                      <p:tavLst>
                                        <p:tav tm="0">
                                          <p:val>
                                            <p:strVal val="4/3*#ppt_h"/>
                                          </p:val>
                                        </p:tav>
                                        <p:tav tm="100000">
                                          <p:val>
                                            <p:strVal val="#ppt_h"/>
                                          </p:val>
                                        </p:tav>
                                      </p:tavLst>
                                    </p:anim>
                                  </p:childTnLst>
                                </p:cTn>
                              </p:par>
                              <p:par>
                                <p:cTn id="39" presetID="8" presetClass="entr" presetSubtype="32"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diamond(out)">
                                      <p:cBhvr>
                                        <p:cTn id="41" dur="3000"/>
                                        <p:tgtEl>
                                          <p:spTgt spid="12"/>
                                        </p:tgtEl>
                                      </p:cBhvr>
                                    </p:animEffect>
                                  </p:childTnLst>
                                </p:cTn>
                              </p:par>
                            </p:childTnLst>
                          </p:cTn>
                        </p:par>
                        <p:par>
                          <p:cTn id="42" fill="hold">
                            <p:stCondLst>
                              <p:cond delay="3000"/>
                            </p:stCondLst>
                            <p:childTnLst>
                              <p:par>
                                <p:cTn id="43" presetID="40" presetClass="entr" presetSubtype="0" fill="hold" grpId="0" nodeType="afterEffect">
                                  <p:stCondLst>
                                    <p:cond delay="0"/>
                                  </p:stCondLst>
                                  <p:iterate type="lt">
                                    <p:tmPct val="10000"/>
                                  </p:iterate>
                                  <p:childTnLst>
                                    <p:set>
                                      <p:cBhvr>
                                        <p:cTn id="44" dur="1" fill="hold">
                                          <p:stCondLst>
                                            <p:cond delay="0"/>
                                          </p:stCondLst>
                                        </p:cTn>
                                        <p:tgtEl>
                                          <p:spTgt spid="10"/>
                                        </p:tgtEl>
                                        <p:attrNameLst>
                                          <p:attrName>style.visibility</p:attrName>
                                        </p:attrNameLst>
                                      </p:cBhvr>
                                      <p:to>
                                        <p:strVal val="visible"/>
                                      </p:to>
                                    </p:set>
                                    <p:animEffect transition="in" filter="fade">
                                      <p:cBhvr>
                                        <p:cTn id="45" dur="1000"/>
                                        <p:tgtEl>
                                          <p:spTgt spid="10"/>
                                        </p:tgtEl>
                                      </p:cBhvr>
                                    </p:animEffect>
                                    <p:anim calcmode="lin" valueType="num">
                                      <p:cBhvr>
                                        <p:cTn id="46" dur="1000" fill="hold"/>
                                        <p:tgtEl>
                                          <p:spTgt spid="10"/>
                                        </p:tgtEl>
                                        <p:attrNameLst>
                                          <p:attrName>ppt_x</p:attrName>
                                        </p:attrNameLst>
                                      </p:cBhvr>
                                      <p:tavLst>
                                        <p:tav tm="0">
                                          <p:val>
                                            <p:strVal val="#ppt_x-.1"/>
                                          </p:val>
                                        </p:tav>
                                        <p:tav tm="100000">
                                          <p:val>
                                            <p:strVal val="#ppt_x"/>
                                          </p:val>
                                        </p:tav>
                                      </p:tavLst>
                                    </p:anim>
                                    <p:anim calcmode="lin" valueType="num">
                                      <p:cBhvr>
                                        <p:cTn id="47"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P spid="7" grpId="0" animBg="1"/>
      <p:bldP spid="8" grpId="0" animBg="1"/>
      <p:bldP spid="9" grpId="0" animBg="1"/>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bcbc75a47d02da3c44d60c4ad6c809e.jpg"/>
          <p:cNvPicPr>
            <a:picLocks noGrp="1" noChangeAspect="1"/>
          </p:cNvPicPr>
          <p:nvPr isPhoto="1"/>
        </p:nvPicPr>
        <p:blipFill>
          <a:blip r:embed="rId2" cstate="print"/>
          <a:stretch>
            <a:fillRect/>
          </a:stretch>
        </p:blipFill>
        <p:spPr bwMode="auto">
          <a:xfrm>
            <a:off x="0" y="0"/>
            <a:ext cx="9144000" cy="5715000"/>
          </a:xfrm>
          <a:prstGeom prst="rect">
            <a:avLst/>
          </a:prstGeom>
          <a:solidFill>
            <a:schemeClr val="bg1">
              <a:alpha val="75000"/>
            </a:schemeClr>
          </a:solidFill>
          <a:ln w="9525">
            <a:noFill/>
            <a:miter lim="800000"/>
            <a:headEnd/>
            <a:tailEnd/>
          </a:ln>
        </p:spPr>
      </p:pic>
      <p:sp>
        <p:nvSpPr>
          <p:cNvPr id="4" name="3 Rectángulo"/>
          <p:cNvSpPr/>
          <p:nvPr/>
        </p:nvSpPr>
        <p:spPr>
          <a:xfrm>
            <a:off x="0" y="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323528" y="4369668"/>
            <a:ext cx="8496944"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Bordeando la costa de Brasil, llegaron a la bahía de Santa Lucia (Río de Janeiro) el 13 de diciembre, donde hicieron un breve descanso, continuaron hacia el sur y exploraron la gran boca del río </a:t>
            </a:r>
            <a:r>
              <a:rPr lang="es-ES" b="1" dirty="0" err="1" smtClean="0">
                <a:effectLst>
                  <a:glow rad="101600">
                    <a:srgbClr val="C00000">
                      <a:alpha val="60000"/>
                    </a:srgbClr>
                  </a:glow>
                  <a:outerShdw blurRad="38100" dist="38100" dir="2700000" algn="tl">
                    <a:srgbClr val="000000">
                      <a:alpha val="43137"/>
                    </a:srgbClr>
                  </a:outerShdw>
                </a:effectLst>
              </a:rPr>
              <a:t>Solis</a:t>
            </a:r>
            <a:r>
              <a:rPr lang="es-ES" b="1" dirty="0" smtClean="0">
                <a:effectLst>
                  <a:glow rad="101600">
                    <a:srgbClr val="C00000">
                      <a:alpha val="60000"/>
                    </a:srgbClr>
                  </a:glow>
                  <a:outerShdw blurRad="38100" dist="38100" dir="2700000" algn="tl">
                    <a:srgbClr val="000000">
                      <a:alpha val="43137"/>
                    </a:srgbClr>
                  </a:outerShdw>
                </a:effectLst>
              </a:rPr>
              <a:t> (Río de la Plata) haciendo escala el 12 de enero.</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8000">
        <p:split orient="vert"/>
      </p:transition>
    </mc:Choice>
    <mc:Fallback xmlns="">
      <p:transition spd="slow" advTm="28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3000"/>
                                        <p:tgtEl>
                                          <p:spTgt spid="9"/>
                                        </p:tgtEl>
                                      </p:cBhvr>
                                    </p:animEffect>
                                    <p:set>
                                      <p:cBhvr>
                                        <p:cTn id="22" dur="1" fill="hold">
                                          <p:stCondLst>
                                            <p:cond delay="2999"/>
                                          </p:stCondLst>
                                        </p:cTn>
                                        <p:tgtEl>
                                          <p:spTgt spid="9"/>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3000"/>
                                        <p:tgtEl>
                                          <p:spTgt spid="10"/>
                                        </p:tgtEl>
                                      </p:cBhvr>
                                    </p:animEffect>
                                    <p:set>
                                      <p:cBhvr>
                                        <p:cTn id="25" dur="1" fill="hold">
                                          <p:stCondLst>
                                            <p:cond delay="2999"/>
                                          </p:stCondLst>
                                        </p:cTn>
                                        <p:tgtEl>
                                          <p:spTgt spid="10"/>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3000"/>
                                        <p:tgtEl>
                                          <p:spTgt spid="11"/>
                                        </p:tgtEl>
                                      </p:cBhvr>
                                    </p:animEffect>
                                    <p:set>
                                      <p:cBhvr>
                                        <p:cTn id="28" dur="1" fill="hold">
                                          <p:stCondLst>
                                            <p:cond delay="2999"/>
                                          </p:stCondLst>
                                        </p:cTn>
                                        <p:tgtEl>
                                          <p:spTgt spid="11"/>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3000"/>
                                        <p:tgtEl>
                                          <p:spTgt spid="12"/>
                                        </p:tgtEl>
                                      </p:cBhvr>
                                    </p:animEffect>
                                    <p:set>
                                      <p:cBhvr>
                                        <p:cTn id="31" dur="1" fill="hold">
                                          <p:stCondLst>
                                            <p:cond delay="2999"/>
                                          </p:stCondLst>
                                        </p:cTn>
                                        <p:tgtEl>
                                          <p:spTgt spid="12"/>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3000"/>
                                        <p:tgtEl>
                                          <p:spTgt spid="13"/>
                                        </p:tgtEl>
                                      </p:cBhvr>
                                    </p:animEffect>
                                    <p:set>
                                      <p:cBhvr>
                                        <p:cTn id="34" dur="1" fill="hold">
                                          <p:stCondLst>
                                            <p:cond delay="2999"/>
                                          </p:stCondLst>
                                        </p:cTn>
                                        <p:tgtEl>
                                          <p:spTgt spid="13"/>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3000"/>
                                        <p:tgtEl>
                                          <p:spTgt spid="14"/>
                                        </p:tgtEl>
                                      </p:cBhvr>
                                    </p:animEffect>
                                    <p:set>
                                      <p:cBhvr>
                                        <p:cTn id="37" dur="1" fill="hold">
                                          <p:stCondLst>
                                            <p:cond delay="2999"/>
                                          </p:stCondLst>
                                        </p:cTn>
                                        <p:tgtEl>
                                          <p:spTgt spid="14"/>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4" presetClass="entr" presetSubtype="32"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ox(out)">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161056_piekny-ptak-maskonur.jpg"/>
          <p:cNvPicPr>
            <a:picLocks noGrp="1" noChangeAspect="1"/>
          </p:cNvPicPr>
          <p:nvPr isPhoto="1"/>
        </p:nvPicPr>
        <p:blipFill>
          <a:blip r:embed="rId2" cstate="print"/>
          <a:stretch>
            <a:fillRect/>
          </a:stretch>
        </p:blipFill>
        <p:spPr bwMode="auto">
          <a:xfrm>
            <a:off x="0" y="0"/>
            <a:ext cx="9144000" cy="5715000"/>
          </a:xfrm>
          <a:prstGeom prst="rect">
            <a:avLst/>
          </a:prstGeom>
          <a:solidFill>
            <a:schemeClr val="bg1">
              <a:alpha val="75000"/>
            </a:schemeClr>
          </a:solidFill>
          <a:ln w="9525">
            <a:noFill/>
            <a:miter lim="800000"/>
            <a:headEnd/>
            <a:tailEnd/>
          </a:ln>
        </p:spPr>
      </p:pic>
      <p:sp>
        <p:nvSpPr>
          <p:cNvPr id="33" name="32 Rectángulo"/>
          <p:cNvSpPr/>
          <p:nvPr/>
        </p:nvSpPr>
        <p:spPr>
          <a:xfrm>
            <a:off x="6804027" y="3810000"/>
            <a:ext cx="2339975"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32" name="31 Rectángulo"/>
          <p:cNvSpPr/>
          <p:nvPr/>
        </p:nvSpPr>
        <p:spPr>
          <a:xfrm>
            <a:off x="4500563" y="3810000"/>
            <a:ext cx="23749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31" name="30 Rectángulo"/>
          <p:cNvSpPr/>
          <p:nvPr/>
        </p:nvSpPr>
        <p:spPr>
          <a:xfrm>
            <a:off x="2268538" y="3810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30" name="29 Rectángulo"/>
          <p:cNvSpPr/>
          <p:nvPr/>
        </p:nvSpPr>
        <p:spPr>
          <a:xfrm>
            <a:off x="0" y="3810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8" name="17 Rectángulo"/>
          <p:cNvSpPr/>
          <p:nvPr/>
        </p:nvSpPr>
        <p:spPr>
          <a:xfrm>
            <a:off x="0" y="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9" name="18 Rectángulo"/>
          <p:cNvSpPr/>
          <p:nvPr/>
        </p:nvSpPr>
        <p:spPr>
          <a:xfrm>
            <a:off x="2268538" y="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20" name="19 Rectángulo"/>
          <p:cNvSpPr/>
          <p:nvPr/>
        </p:nvSpPr>
        <p:spPr>
          <a:xfrm>
            <a:off x="4500563" y="0"/>
            <a:ext cx="2374900" cy="1904999"/>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21" name="20 Rectángulo"/>
          <p:cNvSpPr/>
          <p:nvPr/>
        </p:nvSpPr>
        <p:spPr>
          <a:xfrm>
            <a:off x="6804027" y="0"/>
            <a:ext cx="2339973"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34" name="33 Rectángulo"/>
          <p:cNvSpPr/>
          <p:nvPr/>
        </p:nvSpPr>
        <p:spPr>
          <a:xfrm>
            <a:off x="0" y="1849438"/>
            <a:ext cx="2286000" cy="2016126"/>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35" name="34 Rectángulo"/>
          <p:cNvSpPr/>
          <p:nvPr/>
        </p:nvSpPr>
        <p:spPr>
          <a:xfrm>
            <a:off x="2268538" y="1849439"/>
            <a:ext cx="2286000" cy="1976437"/>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36" name="35 Rectángulo"/>
          <p:cNvSpPr/>
          <p:nvPr/>
        </p:nvSpPr>
        <p:spPr>
          <a:xfrm>
            <a:off x="4500565" y="1849438"/>
            <a:ext cx="2357437" cy="2016126"/>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37" name="36 Rectángulo"/>
          <p:cNvSpPr/>
          <p:nvPr/>
        </p:nvSpPr>
        <p:spPr>
          <a:xfrm>
            <a:off x="6804027" y="1849438"/>
            <a:ext cx="2339975" cy="2016126"/>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467544" y="4369668"/>
            <a:ext cx="8352928"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Siguieron por el litoral de la Patagonia, llegando al puerto San Julián el 31 de marzo, donde buscaron refugio para pasar el invierno. Las provisiones se agotaban, los días se hacían más cortos y los hombres tenían frío. Magallanes decidió entonces reducir las raciones de comida.</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2000">
        <p:split orient="vert"/>
      </p:transition>
    </mc:Choice>
    <mc:Fallback xmlns="">
      <p:transition spd="slow" advTm="32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16" fill="hold" grpId="0" nodeType="withEffect">
                                  <p:stCondLst>
                                    <p:cond delay="0"/>
                                  </p:stCondLst>
                                  <p:childTnLst>
                                    <p:animEffect transition="out" filter="diamond(in)">
                                      <p:cBhvr>
                                        <p:cTn id="6" dur="3000"/>
                                        <p:tgtEl>
                                          <p:spTgt spid="18"/>
                                        </p:tgtEl>
                                      </p:cBhvr>
                                    </p:animEffect>
                                    <p:set>
                                      <p:cBhvr>
                                        <p:cTn id="7" dur="1" fill="hold">
                                          <p:stCondLst>
                                            <p:cond delay="2999"/>
                                          </p:stCondLst>
                                        </p:cTn>
                                        <p:tgtEl>
                                          <p:spTgt spid="18"/>
                                        </p:tgtEl>
                                        <p:attrNameLst>
                                          <p:attrName>style.visibility</p:attrName>
                                        </p:attrNameLst>
                                      </p:cBhvr>
                                      <p:to>
                                        <p:strVal val="hidden"/>
                                      </p:to>
                                    </p:set>
                                  </p:childTnLst>
                                </p:cTn>
                              </p:par>
                              <p:par>
                                <p:cTn id="8" presetID="8" presetClass="exit" presetSubtype="16" fill="hold" grpId="0" nodeType="withEffect">
                                  <p:stCondLst>
                                    <p:cond delay="0"/>
                                  </p:stCondLst>
                                  <p:childTnLst>
                                    <p:animEffect transition="out" filter="diamond(in)">
                                      <p:cBhvr>
                                        <p:cTn id="9" dur="3000"/>
                                        <p:tgtEl>
                                          <p:spTgt spid="19"/>
                                        </p:tgtEl>
                                      </p:cBhvr>
                                    </p:animEffect>
                                    <p:set>
                                      <p:cBhvr>
                                        <p:cTn id="10" dur="1" fill="hold">
                                          <p:stCondLst>
                                            <p:cond delay="2999"/>
                                          </p:stCondLst>
                                        </p:cTn>
                                        <p:tgtEl>
                                          <p:spTgt spid="19"/>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3000"/>
                                        <p:tgtEl>
                                          <p:spTgt spid="20"/>
                                        </p:tgtEl>
                                      </p:cBhvr>
                                    </p:animEffect>
                                    <p:set>
                                      <p:cBhvr>
                                        <p:cTn id="13" dur="1" fill="hold">
                                          <p:stCondLst>
                                            <p:cond delay="2999"/>
                                          </p:stCondLst>
                                        </p:cTn>
                                        <p:tgtEl>
                                          <p:spTgt spid="20"/>
                                        </p:tgtEl>
                                        <p:attrNameLst>
                                          <p:attrName>style.visibility</p:attrName>
                                        </p:attrNameLst>
                                      </p:cBhvr>
                                      <p:to>
                                        <p:strVal val="hidden"/>
                                      </p:to>
                                    </p:set>
                                  </p:childTnLst>
                                </p:cTn>
                              </p:par>
                              <p:par>
                                <p:cTn id="14" presetID="8" presetClass="exit" presetSubtype="16" fill="hold" grpId="0" nodeType="withEffect">
                                  <p:stCondLst>
                                    <p:cond delay="0"/>
                                  </p:stCondLst>
                                  <p:childTnLst>
                                    <p:animEffect transition="out" filter="diamond(in)">
                                      <p:cBhvr>
                                        <p:cTn id="15" dur="3000"/>
                                        <p:tgtEl>
                                          <p:spTgt spid="21"/>
                                        </p:tgtEl>
                                      </p:cBhvr>
                                    </p:animEffect>
                                    <p:set>
                                      <p:cBhvr>
                                        <p:cTn id="16" dur="1" fill="hold">
                                          <p:stCondLst>
                                            <p:cond delay="2999"/>
                                          </p:stCondLst>
                                        </p:cTn>
                                        <p:tgtEl>
                                          <p:spTgt spid="21"/>
                                        </p:tgtEl>
                                        <p:attrNameLst>
                                          <p:attrName>style.visibility</p:attrName>
                                        </p:attrNameLst>
                                      </p:cBhvr>
                                      <p:to>
                                        <p:strVal val="hidden"/>
                                      </p:to>
                                    </p:set>
                                  </p:childTnLst>
                                </p:cTn>
                              </p:par>
                              <p:par>
                                <p:cTn id="17" presetID="8" presetClass="exit" presetSubtype="16" fill="hold" grpId="0" nodeType="withEffect">
                                  <p:stCondLst>
                                    <p:cond delay="0"/>
                                  </p:stCondLst>
                                  <p:childTnLst>
                                    <p:animEffect transition="out" filter="diamond(in)">
                                      <p:cBhvr>
                                        <p:cTn id="18" dur="3000"/>
                                        <p:tgtEl>
                                          <p:spTgt spid="30"/>
                                        </p:tgtEl>
                                      </p:cBhvr>
                                    </p:animEffect>
                                    <p:set>
                                      <p:cBhvr>
                                        <p:cTn id="19" dur="1" fill="hold">
                                          <p:stCondLst>
                                            <p:cond delay="2999"/>
                                          </p:stCondLst>
                                        </p:cTn>
                                        <p:tgtEl>
                                          <p:spTgt spid="30"/>
                                        </p:tgtEl>
                                        <p:attrNameLst>
                                          <p:attrName>style.visibility</p:attrName>
                                        </p:attrNameLst>
                                      </p:cBhvr>
                                      <p:to>
                                        <p:strVal val="hidden"/>
                                      </p:to>
                                    </p:set>
                                  </p:childTnLst>
                                </p:cTn>
                              </p:par>
                              <p:par>
                                <p:cTn id="20" presetID="8" presetClass="exit" presetSubtype="16" fill="hold" grpId="0" nodeType="withEffect">
                                  <p:stCondLst>
                                    <p:cond delay="0"/>
                                  </p:stCondLst>
                                  <p:childTnLst>
                                    <p:animEffect transition="out" filter="diamond(in)">
                                      <p:cBhvr>
                                        <p:cTn id="21" dur="3000"/>
                                        <p:tgtEl>
                                          <p:spTgt spid="31"/>
                                        </p:tgtEl>
                                      </p:cBhvr>
                                    </p:animEffect>
                                    <p:set>
                                      <p:cBhvr>
                                        <p:cTn id="22" dur="1" fill="hold">
                                          <p:stCondLst>
                                            <p:cond delay="2999"/>
                                          </p:stCondLst>
                                        </p:cTn>
                                        <p:tgtEl>
                                          <p:spTgt spid="31"/>
                                        </p:tgtEl>
                                        <p:attrNameLst>
                                          <p:attrName>style.visibility</p:attrName>
                                        </p:attrNameLst>
                                      </p:cBhvr>
                                      <p:to>
                                        <p:strVal val="hidden"/>
                                      </p:to>
                                    </p:set>
                                  </p:childTnLst>
                                </p:cTn>
                              </p:par>
                              <p:par>
                                <p:cTn id="23" presetID="8" presetClass="exit" presetSubtype="16" fill="hold" grpId="0" nodeType="withEffect">
                                  <p:stCondLst>
                                    <p:cond delay="0"/>
                                  </p:stCondLst>
                                  <p:childTnLst>
                                    <p:animEffect transition="out" filter="diamond(in)">
                                      <p:cBhvr>
                                        <p:cTn id="24" dur="3000"/>
                                        <p:tgtEl>
                                          <p:spTgt spid="32"/>
                                        </p:tgtEl>
                                      </p:cBhvr>
                                    </p:animEffect>
                                    <p:set>
                                      <p:cBhvr>
                                        <p:cTn id="25" dur="1" fill="hold">
                                          <p:stCondLst>
                                            <p:cond delay="2999"/>
                                          </p:stCondLst>
                                        </p:cTn>
                                        <p:tgtEl>
                                          <p:spTgt spid="32"/>
                                        </p:tgtEl>
                                        <p:attrNameLst>
                                          <p:attrName>style.visibility</p:attrName>
                                        </p:attrNameLst>
                                      </p:cBhvr>
                                      <p:to>
                                        <p:strVal val="hidden"/>
                                      </p:to>
                                    </p:set>
                                  </p:childTnLst>
                                </p:cTn>
                              </p:par>
                              <p:par>
                                <p:cTn id="26" presetID="8" presetClass="exit" presetSubtype="16" fill="hold" grpId="0" nodeType="withEffect">
                                  <p:stCondLst>
                                    <p:cond delay="0"/>
                                  </p:stCondLst>
                                  <p:childTnLst>
                                    <p:animEffect transition="out" filter="diamond(in)">
                                      <p:cBhvr>
                                        <p:cTn id="27" dur="3000"/>
                                        <p:tgtEl>
                                          <p:spTgt spid="33"/>
                                        </p:tgtEl>
                                      </p:cBhvr>
                                    </p:animEffect>
                                    <p:set>
                                      <p:cBhvr>
                                        <p:cTn id="28" dur="1" fill="hold">
                                          <p:stCondLst>
                                            <p:cond delay="2999"/>
                                          </p:stCondLst>
                                        </p:cTn>
                                        <p:tgtEl>
                                          <p:spTgt spid="33"/>
                                        </p:tgtEl>
                                        <p:attrNameLst>
                                          <p:attrName>style.visibility</p:attrName>
                                        </p:attrNameLst>
                                      </p:cBhvr>
                                      <p:to>
                                        <p:strVal val="hidden"/>
                                      </p:to>
                                    </p:set>
                                  </p:childTnLst>
                                </p:cTn>
                              </p:par>
                              <p:par>
                                <p:cTn id="29" presetID="5" presetClass="exit" presetSubtype="10" fill="hold" grpId="0" nodeType="withEffect">
                                  <p:stCondLst>
                                    <p:cond delay="0"/>
                                  </p:stCondLst>
                                  <p:childTnLst>
                                    <p:animEffect transition="out" filter="checkerboard(across)">
                                      <p:cBhvr>
                                        <p:cTn id="30" dur="3000"/>
                                        <p:tgtEl>
                                          <p:spTgt spid="34"/>
                                        </p:tgtEl>
                                      </p:cBhvr>
                                    </p:animEffect>
                                    <p:set>
                                      <p:cBhvr>
                                        <p:cTn id="31" dur="1" fill="hold">
                                          <p:stCondLst>
                                            <p:cond delay="2999"/>
                                          </p:stCondLst>
                                        </p:cTn>
                                        <p:tgtEl>
                                          <p:spTgt spid="34"/>
                                        </p:tgtEl>
                                        <p:attrNameLst>
                                          <p:attrName>style.visibility</p:attrName>
                                        </p:attrNameLst>
                                      </p:cBhvr>
                                      <p:to>
                                        <p:strVal val="hidden"/>
                                      </p:to>
                                    </p:set>
                                  </p:childTnLst>
                                </p:cTn>
                              </p:par>
                              <p:par>
                                <p:cTn id="32" presetID="5" presetClass="exit" presetSubtype="10" fill="hold" grpId="0" nodeType="withEffect">
                                  <p:stCondLst>
                                    <p:cond delay="0"/>
                                  </p:stCondLst>
                                  <p:childTnLst>
                                    <p:animEffect transition="out" filter="checkerboard(across)">
                                      <p:cBhvr>
                                        <p:cTn id="33" dur="3000"/>
                                        <p:tgtEl>
                                          <p:spTgt spid="35"/>
                                        </p:tgtEl>
                                      </p:cBhvr>
                                    </p:animEffect>
                                    <p:set>
                                      <p:cBhvr>
                                        <p:cTn id="34" dur="1" fill="hold">
                                          <p:stCondLst>
                                            <p:cond delay="2999"/>
                                          </p:stCondLst>
                                        </p:cTn>
                                        <p:tgtEl>
                                          <p:spTgt spid="35"/>
                                        </p:tgtEl>
                                        <p:attrNameLst>
                                          <p:attrName>style.visibility</p:attrName>
                                        </p:attrNameLst>
                                      </p:cBhvr>
                                      <p:to>
                                        <p:strVal val="hidden"/>
                                      </p:to>
                                    </p:set>
                                  </p:childTnLst>
                                </p:cTn>
                              </p:par>
                              <p:par>
                                <p:cTn id="35" presetID="5" presetClass="exit" presetSubtype="10" fill="hold" grpId="0" nodeType="withEffect">
                                  <p:stCondLst>
                                    <p:cond delay="0"/>
                                  </p:stCondLst>
                                  <p:childTnLst>
                                    <p:animEffect transition="out" filter="checkerboard(across)">
                                      <p:cBhvr>
                                        <p:cTn id="36" dur="3000"/>
                                        <p:tgtEl>
                                          <p:spTgt spid="36"/>
                                        </p:tgtEl>
                                      </p:cBhvr>
                                    </p:animEffect>
                                    <p:set>
                                      <p:cBhvr>
                                        <p:cTn id="37" dur="1" fill="hold">
                                          <p:stCondLst>
                                            <p:cond delay="2999"/>
                                          </p:stCondLst>
                                        </p:cTn>
                                        <p:tgtEl>
                                          <p:spTgt spid="36"/>
                                        </p:tgtEl>
                                        <p:attrNameLst>
                                          <p:attrName>style.visibility</p:attrName>
                                        </p:attrNameLst>
                                      </p:cBhvr>
                                      <p:to>
                                        <p:strVal val="hidden"/>
                                      </p:to>
                                    </p:set>
                                  </p:childTnLst>
                                </p:cTn>
                              </p:par>
                              <p:par>
                                <p:cTn id="38" presetID="5" presetClass="exit" presetSubtype="10" fill="hold" grpId="0" nodeType="withEffect">
                                  <p:stCondLst>
                                    <p:cond delay="0"/>
                                  </p:stCondLst>
                                  <p:childTnLst>
                                    <p:animEffect transition="out" filter="checkerboard(across)">
                                      <p:cBhvr>
                                        <p:cTn id="39" dur="3000"/>
                                        <p:tgtEl>
                                          <p:spTgt spid="37"/>
                                        </p:tgtEl>
                                      </p:cBhvr>
                                    </p:animEffect>
                                    <p:set>
                                      <p:cBhvr>
                                        <p:cTn id="40" dur="1" fill="hold">
                                          <p:stCondLst>
                                            <p:cond delay="2999"/>
                                          </p:stCondLst>
                                        </p:cTn>
                                        <p:tgtEl>
                                          <p:spTgt spid="37"/>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3000" fill="hold"/>
                                        <p:tgtEl>
                                          <p:spTgt spid="11"/>
                                        </p:tgtEl>
                                        <p:attrNameLst>
                                          <p:attrName>ppt_w</p:attrName>
                                        </p:attrNameLst>
                                      </p:cBhvr>
                                      <p:tavLst>
                                        <p:tav tm="0">
                                          <p:val>
                                            <p:strVal val="4/3*#ppt_w"/>
                                          </p:val>
                                        </p:tav>
                                        <p:tav tm="100000">
                                          <p:val>
                                            <p:strVal val="#ppt_w"/>
                                          </p:val>
                                        </p:tav>
                                      </p:tavLst>
                                    </p:anim>
                                    <p:anim calcmode="lin" valueType="num">
                                      <p:cBhvr>
                                        <p:cTn id="44" dur="3000" fill="hold"/>
                                        <p:tgtEl>
                                          <p:spTgt spid="11"/>
                                        </p:tgtEl>
                                        <p:attrNameLst>
                                          <p:attrName>ppt_h</p:attrName>
                                        </p:attrNameLst>
                                      </p:cBhvr>
                                      <p:tavLst>
                                        <p:tav tm="0">
                                          <p:val>
                                            <p:strVal val="4/3*#ppt_h"/>
                                          </p:val>
                                        </p:tav>
                                        <p:tav tm="100000">
                                          <p:val>
                                            <p:strVal val="#ppt_h"/>
                                          </p:val>
                                        </p:tav>
                                      </p:tavLst>
                                    </p:anim>
                                  </p:childTnLst>
                                </p:cTn>
                              </p:par>
                            </p:childTnLst>
                          </p:cTn>
                        </p:par>
                        <p:par>
                          <p:cTn id="45" fill="hold">
                            <p:stCondLst>
                              <p:cond delay="3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6"/>
                                        </p:tgtEl>
                                        <p:attrNameLst>
                                          <p:attrName>style.visibility</p:attrName>
                                        </p:attrNameLst>
                                      </p:cBhvr>
                                      <p:to>
                                        <p:strVal val="visible"/>
                                      </p:to>
                                    </p:set>
                                    <p:animEffect transition="in" filter="fade">
                                      <p:cBhvr>
                                        <p:cTn id="48" dur="1000"/>
                                        <p:tgtEl>
                                          <p:spTgt spid="16"/>
                                        </p:tgtEl>
                                      </p:cBhvr>
                                    </p:animEffect>
                                    <p:anim calcmode="lin" valueType="num">
                                      <p:cBhvr>
                                        <p:cTn id="49" dur="1000" fill="hold"/>
                                        <p:tgtEl>
                                          <p:spTgt spid="16"/>
                                        </p:tgtEl>
                                        <p:attrNameLst>
                                          <p:attrName>ppt_x</p:attrName>
                                        </p:attrNameLst>
                                      </p:cBhvr>
                                      <p:tavLst>
                                        <p:tav tm="0">
                                          <p:val>
                                            <p:strVal val="#ppt_x-.1"/>
                                          </p:val>
                                        </p:tav>
                                        <p:tav tm="100000">
                                          <p:val>
                                            <p:strVal val="#ppt_x"/>
                                          </p:val>
                                        </p:tav>
                                      </p:tavLst>
                                    </p:anim>
                                    <p:anim calcmode="lin" valueType="num">
                                      <p:cBhvr>
                                        <p:cTn id="50"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2" grpId="0" animBg="1"/>
      <p:bldP spid="31" grpId="0" animBg="1"/>
      <p:bldP spid="30" grpId="0" animBg="1"/>
      <p:bldP spid="18" grpId="0" animBg="1"/>
      <p:bldP spid="19" grpId="0" animBg="1"/>
      <p:bldP spid="20" grpId="0" animBg="1"/>
      <p:bldP spid="21" grpId="0" animBg="1"/>
      <p:bldP spid="34" grpId="0" animBg="1"/>
      <p:bldP spid="35" grpId="0" animBg="1"/>
      <p:bldP spid="36" grpId="0" animBg="1"/>
      <p:bldP spid="37" grpId="0" animBg="1"/>
      <p:bldP spid="1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birds-217591_1920 (1)"/>
          <p:cNvPicPr>
            <a:picLocks noGrp="1" noChangeAspect="1"/>
          </p:cNvPicPr>
          <p:nvPr isPhoto="1"/>
        </p:nvPicPr>
        <p:blipFill>
          <a:blip r:embed="rId2" cstate="print"/>
          <a:stretch>
            <a:fillRect/>
          </a:stretch>
        </p:blipFill>
        <p:spPr bwMode="auto">
          <a:xfrm>
            <a:off x="0" y="0"/>
            <a:ext cx="9144000" cy="5715000"/>
          </a:xfrm>
          <a:prstGeom prst="rect">
            <a:avLst/>
          </a:prstGeom>
          <a:solidFill>
            <a:srgbClr val="000000"/>
          </a:solidFill>
          <a:ln w="9525">
            <a:noFill/>
            <a:miter lim="800000"/>
            <a:headEnd/>
            <a:tailEnd/>
          </a:ln>
        </p:spPr>
      </p:pic>
      <p:sp>
        <p:nvSpPr>
          <p:cNvPr id="3" name="2 Triángulo rectángulo"/>
          <p:cNvSpPr/>
          <p:nvPr/>
        </p:nvSpPr>
        <p:spPr>
          <a:xfrm flipV="1">
            <a:off x="0" y="0"/>
            <a:ext cx="4716463" cy="2928938"/>
          </a:xfrm>
          <a:prstGeom prst="rtTriangle">
            <a:avLst/>
          </a:prstGeom>
          <a:solidFill>
            <a:srgbClr val="000000">
              <a:alpha val="8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Triángulo rectángulo"/>
          <p:cNvSpPr/>
          <p:nvPr/>
        </p:nvSpPr>
        <p:spPr>
          <a:xfrm>
            <a:off x="0" y="2786063"/>
            <a:ext cx="4643438" cy="2944812"/>
          </a:xfrm>
          <a:prstGeom prst="rtTriangle">
            <a:avLst/>
          </a:prstGeom>
          <a:solidFill>
            <a:srgbClr val="000000">
              <a:alpha val="8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Triángulo rectángulo"/>
          <p:cNvSpPr/>
          <p:nvPr/>
        </p:nvSpPr>
        <p:spPr>
          <a:xfrm flipH="1" flipV="1">
            <a:off x="4500561" y="0"/>
            <a:ext cx="4637087" cy="2928938"/>
          </a:xfrm>
          <a:prstGeom prst="rtTriangle">
            <a:avLst/>
          </a:prstGeom>
          <a:solidFill>
            <a:srgbClr val="000000">
              <a:alpha val="8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rectángulo"/>
          <p:cNvSpPr/>
          <p:nvPr/>
        </p:nvSpPr>
        <p:spPr>
          <a:xfrm flipH="1">
            <a:off x="4500563" y="2713038"/>
            <a:ext cx="4637087" cy="3019425"/>
          </a:xfrm>
          <a:prstGeom prst="rtTriangle">
            <a:avLst/>
          </a:prstGeom>
          <a:solidFill>
            <a:srgbClr val="000000">
              <a:alpha val="8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Rombo"/>
          <p:cNvSpPr/>
          <p:nvPr/>
        </p:nvSpPr>
        <p:spPr>
          <a:xfrm>
            <a:off x="0" y="0"/>
            <a:ext cx="9137650" cy="5715000"/>
          </a:xfrm>
          <a:prstGeom prst="diamond">
            <a:avLst/>
          </a:prstGeom>
          <a:solidFill>
            <a:srgbClr val="000000">
              <a:alpha val="8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2" name="CuadroTexto 11"/>
          <p:cNvSpPr txBox="1"/>
          <p:nvPr/>
        </p:nvSpPr>
        <p:spPr>
          <a:xfrm>
            <a:off x="176337" y="4421927"/>
            <a:ext cx="8784975" cy="1200329"/>
          </a:xfrm>
          <a:prstGeom prst="rect">
            <a:avLst/>
          </a:prstGeom>
          <a:noFill/>
        </p:spPr>
        <p:txBody>
          <a:bodyPr wrap="square" rtlCol="0">
            <a:spAutoFit/>
          </a:bodyPr>
          <a:lstStyle/>
          <a:p>
            <a:r>
              <a:rPr lang="es-ES" b="1" dirty="0">
                <a:solidFill>
                  <a:schemeClr val="bg1"/>
                </a:solidFill>
                <a:effectLst>
                  <a:glow rad="101600">
                    <a:srgbClr val="C00000">
                      <a:alpha val="60000"/>
                    </a:srgbClr>
                  </a:glow>
                  <a:outerShdw blurRad="38100" dist="38100" dir="2700000" algn="tl">
                    <a:srgbClr val="000000">
                      <a:alpha val="43137"/>
                    </a:srgbClr>
                  </a:outerShdw>
                </a:effectLst>
              </a:rPr>
              <a:t>Los capitanes Juan de Cartagena, Antonio de Coca, Gaspar de Quesada y Luis de Mendoza se amotinaron contra el Almirante por desacuerdo con el mando, pretendiendo regresar a España por considerar que la expedición había fracasado, al no haber encontrado hasta entonces el paso al océano Pacífico.</a:t>
            </a:r>
          </a:p>
        </p:txBody>
      </p:sp>
    </p:spTree>
  </p:cSld>
  <p:clrMapOvr>
    <a:masterClrMapping/>
  </p:clrMapOvr>
  <mc:AlternateContent xmlns:mc="http://schemas.openxmlformats.org/markup-compatibility/2006" xmlns:p14="http://schemas.microsoft.com/office/powerpoint/2010/main">
    <mc:Choice Requires="p14">
      <p:transition spd="slow" p14:dur="2000" advTm="33000">
        <p:split orient="vert"/>
      </p:transition>
    </mc:Choice>
    <mc:Fallback xmlns="">
      <p:transition spd="slow" advTm="33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8" presetClass="exit" presetSubtype="32" fill="hold" nodeType="withEffect">
                                  <p:stCondLst>
                                    <p:cond delay="0"/>
                                  </p:stCondLst>
                                  <p:childTnLst>
                                    <p:animEffect transition="out" filter="diamond(out)">
                                      <p:cBhvr>
                                        <p:cTn id="18" dur="3000"/>
                                        <p:tgtEl>
                                          <p:spTgt spid="7"/>
                                        </p:tgtEl>
                                      </p:cBhvr>
                                    </p:animEffect>
                                    <p:set>
                                      <p:cBhvr>
                                        <p:cTn id="19" dur="1" fill="hold">
                                          <p:stCondLst>
                                            <p:cond delay="2999"/>
                                          </p:stCondLst>
                                        </p:cTn>
                                        <p:tgtEl>
                                          <p:spTgt spid="7"/>
                                        </p:tgtEl>
                                        <p:attrNameLst>
                                          <p:attrName>style.visibility</p:attrName>
                                        </p:attrNameLst>
                                      </p:cBhvr>
                                      <p:to>
                                        <p:strVal val="hidden"/>
                                      </p:to>
                                    </p:set>
                                  </p:childTnLst>
                                </p:cTn>
                              </p:par>
                              <p:par>
                                <p:cTn id="20" presetID="23" presetClass="entr" presetSubtype="28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strVal val="4/3*#ppt_w"/>
                                          </p:val>
                                        </p:tav>
                                        <p:tav tm="100000">
                                          <p:val>
                                            <p:strVal val="#ppt_w"/>
                                          </p:val>
                                        </p:tav>
                                      </p:tavLst>
                                    </p:anim>
                                    <p:anim calcmode="lin" valueType="num">
                                      <p:cBhvr>
                                        <p:cTn id="23" dur="3000" fill="hold"/>
                                        <p:tgtEl>
                                          <p:spTgt spid="8"/>
                                        </p:tgtEl>
                                        <p:attrNameLst>
                                          <p:attrName>ppt_h</p:attrName>
                                        </p:attrNameLst>
                                      </p:cBhvr>
                                      <p:tavLst>
                                        <p:tav tm="0">
                                          <p:val>
                                            <p:strVal val="4/3*#ppt_h"/>
                                          </p:val>
                                        </p:tav>
                                        <p:tav tm="100000">
                                          <p:val>
                                            <p:strVal val="#ppt_h"/>
                                          </p:val>
                                        </p:tav>
                                      </p:tavLst>
                                    </p:anim>
                                  </p:childTnLst>
                                </p:cTn>
                              </p:par>
                              <p:par>
                                <p:cTn id="24" presetID="8" presetClass="entr" presetSubtype="16"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diamond(in)">
                                      <p:cBhvr>
                                        <p:cTn id="26" dur="3000"/>
                                        <p:tgtEl>
                                          <p:spTgt spid="8"/>
                                        </p:tgtEl>
                                      </p:cBhvr>
                                    </p:animEffect>
                                  </p:childTnLst>
                                </p:cTn>
                              </p:par>
                            </p:childTnLst>
                          </p:cTn>
                        </p:par>
                        <p:par>
                          <p:cTn id="27" fill="hold">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12"/>
                                        </p:tgtEl>
                                        <p:attrNameLst>
                                          <p:attrName>style.visibility</p:attrName>
                                        </p:attrNameLst>
                                      </p:cBhvr>
                                      <p:to>
                                        <p:strVal val="visible"/>
                                      </p:to>
                                    </p:set>
                                    <p:animEffect transition="in" filter="fade">
                                      <p:cBhvr>
                                        <p:cTn id="30" dur="1000"/>
                                        <p:tgtEl>
                                          <p:spTgt spid="12"/>
                                        </p:tgtEl>
                                      </p:cBhvr>
                                    </p:animEffect>
                                    <p:anim calcmode="lin" valueType="num">
                                      <p:cBhvr>
                                        <p:cTn id="31" dur="1000" fill="hold"/>
                                        <p:tgtEl>
                                          <p:spTgt spid="12"/>
                                        </p:tgtEl>
                                        <p:attrNameLst>
                                          <p:attrName>ppt_x</p:attrName>
                                        </p:attrNameLst>
                                      </p:cBhvr>
                                      <p:tavLst>
                                        <p:tav tm="0">
                                          <p:val>
                                            <p:strVal val="#ppt_x-.1"/>
                                          </p:val>
                                        </p:tav>
                                        <p:tav tm="100000">
                                          <p:val>
                                            <p:strVal val="#ppt_x"/>
                                          </p:val>
                                        </p:tav>
                                      </p:tavLst>
                                    </p:anim>
                                    <p:anim calcmode="lin" valueType="num">
                                      <p:cBhvr>
                                        <p:cTn id="32"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bird-905662_1920"/>
          <p:cNvPicPr>
            <a:picLocks noGrp="1" noChangeAspect="1"/>
          </p:cNvPicPr>
          <p:nvPr isPhoto="1"/>
        </p:nvPicPr>
        <p:blipFill>
          <a:blip r:embed="rId2" cstate="print"/>
          <a:stretch>
            <a:fillRect/>
          </a:stretch>
        </p:blipFill>
        <p:spPr bwMode="auto">
          <a:xfrm>
            <a:off x="0" y="0"/>
            <a:ext cx="9144000" cy="5715000"/>
          </a:xfrm>
          <a:prstGeom prst="rect">
            <a:avLst/>
          </a:prstGeom>
          <a:solidFill>
            <a:srgbClr val="000000"/>
          </a:solidFill>
          <a:ln w="9525">
            <a:noFill/>
            <a:miter lim="800000"/>
            <a:headEnd/>
            <a:tailEnd/>
          </a:ln>
        </p:spPr>
      </p:pic>
      <p:sp>
        <p:nvSpPr>
          <p:cNvPr id="3" name="2 Triángulo rectángulo"/>
          <p:cNvSpPr/>
          <p:nvPr/>
        </p:nvSpPr>
        <p:spPr>
          <a:xfrm>
            <a:off x="0" y="0"/>
            <a:ext cx="4716463" cy="5715000"/>
          </a:xfrm>
          <a:prstGeom prst="rtTriangle">
            <a:avLst/>
          </a:prstGeom>
          <a:solidFill>
            <a:srgbClr val="000000">
              <a:alpha val="8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Triángulo rectángulo"/>
          <p:cNvSpPr/>
          <p:nvPr/>
        </p:nvSpPr>
        <p:spPr>
          <a:xfrm>
            <a:off x="4572000" y="-4763"/>
            <a:ext cx="4572000" cy="5715001"/>
          </a:xfrm>
          <a:prstGeom prst="rtTriangle">
            <a:avLst/>
          </a:prstGeom>
          <a:solidFill>
            <a:srgbClr val="000000">
              <a:alpha val="8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Triángulo rectángulo"/>
          <p:cNvSpPr/>
          <p:nvPr/>
        </p:nvSpPr>
        <p:spPr>
          <a:xfrm flipH="1" flipV="1">
            <a:off x="0" y="0"/>
            <a:ext cx="4572000" cy="5741988"/>
          </a:xfrm>
          <a:prstGeom prst="rtTriangle">
            <a:avLst/>
          </a:prstGeom>
          <a:solidFill>
            <a:srgbClr val="000000">
              <a:alpha val="8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rectángulo"/>
          <p:cNvSpPr/>
          <p:nvPr/>
        </p:nvSpPr>
        <p:spPr>
          <a:xfrm flipH="1" flipV="1">
            <a:off x="4500561" y="0"/>
            <a:ext cx="4643437" cy="5741988"/>
          </a:xfrm>
          <a:prstGeom prst="rtTriangle">
            <a:avLst/>
          </a:prstGeom>
          <a:solidFill>
            <a:srgbClr val="000000">
              <a:alpha val="8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9" name="8 CuadroTexto"/>
          <p:cNvSpPr txBox="1"/>
          <p:nvPr/>
        </p:nvSpPr>
        <p:spPr>
          <a:xfrm>
            <a:off x="251520" y="4369668"/>
            <a:ext cx="8424936" cy="1200329"/>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Entre los amotinados estaba Juan Sebastián Elcano. Esta insurrección fue reprimida con la muerte de Mendoza, capitán de </a:t>
            </a:r>
            <a:r>
              <a:rPr lang="es-ES" b="1" i="1" dirty="0" smtClean="0">
                <a:solidFill>
                  <a:schemeClr val="bg1"/>
                </a:solidFill>
                <a:effectLst>
                  <a:glow rad="101600">
                    <a:srgbClr val="C00000">
                      <a:alpha val="60000"/>
                    </a:srgbClr>
                  </a:glow>
                  <a:outerShdw blurRad="38100" dist="38100" dir="2700000" algn="tl">
                    <a:srgbClr val="000000">
                      <a:alpha val="43137"/>
                    </a:srgbClr>
                  </a:outerShdw>
                </a:effectLst>
              </a:rPr>
              <a:t>la Victoria</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Magallanes condenó a muerte a Quesada, que fue ejecutado, y desterró a Juan de Cartagena y al clérigo Pedro Sánchez de la Reina.</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0000">
        <p:split orient="vert"/>
      </p:transition>
    </mc:Choice>
    <mc:Fallback xmlns="">
      <p:transition spd="slow" advTm="30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4" presetClass="exit" presetSubtype="32" fill="hold" nodeType="withEffect">
                                  <p:stCondLst>
                                    <p:cond delay="0"/>
                                  </p:stCondLst>
                                  <p:childTnLst>
                                    <p:animEffect transition="out" filter="box(out)">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23" presetClass="entr" presetSubtype="272"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3000" fill="hold"/>
                                        <p:tgtEl>
                                          <p:spTgt spid="7"/>
                                        </p:tgtEl>
                                        <p:attrNameLst>
                                          <p:attrName>ppt_w</p:attrName>
                                        </p:attrNameLst>
                                      </p:cBhvr>
                                      <p:tavLst>
                                        <p:tav tm="0">
                                          <p:val>
                                            <p:strVal val="2/3*#ppt_w"/>
                                          </p:val>
                                        </p:tav>
                                        <p:tav tm="100000">
                                          <p:val>
                                            <p:strVal val="#ppt_w"/>
                                          </p:val>
                                        </p:tav>
                                      </p:tavLst>
                                    </p:anim>
                                    <p:anim calcmode="lin" valueType="num">
                                      <p:cBhvr>
                                        <p:cTn id="20" dur="3000" fill="hold"/>
                                        <p:tgtEl>
                                          <p:spTgt spid="7"/>
                                        </p:tgtEl>
                                        <p:attrNameLst>
                                          <p:attrName>ppt_h</p:attrName>
                                        </p:attrNameLst>
                                      </p:cBhvr>
                                      <p:tavLst>
                                        <p:tav tm="0">
                                          <p:val>
                                            <p:strVal val="2/3*#ppt_h"/>
                                          </p:val>
                                        </p:tav>
                                        <p:tav tm="100000">
                                          <p:val>
                                            <p:strVal val="#ppt_h"/>
                                          </p:val>
                                        </p:tav>
                                      </p:tavLst>
                                    </p:anim>
                                  </p:childTnLst>
                                </p:cTn>
                              </p:par>
                              <p:par>
                                <p:cTn id="21" presetID="16" presetClass="entr" presetSubtype="42"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barn(outHorizontal)">
                                      <p:cBhvr>
                                        <p:cTn id="23" dur="3000"/>
                                        <p:tgtEl>
                                          <p:spTgt spid="7"/>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1"/>
                                          </p:val>
                                        </p:tav>
                                        <p:tav tm="100000">
                                          <p:val>
                                            <p:strVal val="#ppt_x"/>
                                          </p:val>
                                        </p:tav>
                                      </p:tavLst>
                                    </p:anim>
                                    <p:anim calcmode="lin" valueType="num">
                                      <p:cBhvr>
                                        <p:cTn id="2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12 Rectángulo"/>
          <p:cNvSpPr/>
          <p:nvPr/>
        </p:nvSpPr>
        <p:spPr>
          <a:xfrm>
            <a:off x="0" y="0"/>
            <a:ext cx="9144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4" name="3 Imagen" descr="18342375.jpg"/>
          <p:cNvPicPr>
            <a:picLocks noChangeAspect="1"/>
          </p:cNvPicPr>
          <p:nvPr/>
        </p:nvPicPr>
        <p:blipFill>
          <a:blip r:embed="rId2" cstate="print"/>
          <a:stretch>
            <a:fillRect/>
          </a:stretch>
        </p:blipFill>
        <p:spPr bwMode="auto">
          <a:xfrm>
            <a:off x="1763715" y="1"/>
            <a:ext cx="5616575" cy="5751940"/>
          </a:xfrm>
          <a:prstGeom prst="rect">
            <a:avLst/>
          </a:prstGeom>
          <a:noFill/>
          <a:ln w="9525">
            <a:noFill/>
            <a:miter lim="800000"/>
            <a:headEnd/>
            <a:tailEnd/>
          </a:ln>
        </p:spPr>
      </p:pic>
      <p:sp>
        <p:nvSpPr>
          <p:cNvPr id="11" name="10 Rectángulo"/>
          <p:cNvSpPr/>
          <p:nvPr/>
        </p:nvSpPr>
        <p:spPr>
          <a:xfrm>
            <a:off x="2" y="0"/>
            <a:ext cx="1763713" cy="5715000"/>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5" name="4 Rectángulo"/>
          <p:cNvSpPr/>
          <p:nvPr/>
        </p:nvSpPr>
        <p:spPr>
          <a:xfrm>
            <a:off x="2" y="0"/>
            <a:ext cx="684213" cy="5715000"/>
          </a:xfrm>
          <a:prstGeom prst="rect">
            <a:avLst/>
          </a:prstGeom>
          <a:solidFill>
            <a:schemeClr val="bg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6" name="5 Rectángulo"/>
          <p:cNvSpPr/>
          <p:nvPr/>
        </p:nvSpPr>
        <p:spPr>
          <a:xfrm>
            <a:off x="1042988" y="0"/>
            <a:ext cx="715962" cy="5715000"/>
          </a:xfrm>
          <a:prstGeom prst="rect">
            <a:avLst/>
          </a:prstGeom>
          <a:solidFill>
            <a:schemeClr val="bg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2" name="11 Rectángulo"/>
          <p:cNvSpPr/>
          <p:nvPr/>
        </p:nvSpPr>
        <p:spPr>
          <a:xfrm>
            <a:off x="7380288" y="0"/>
            <a:ext cx="1763712" cy="5715000"/>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7" name="6 Rectángulo"/>
          <p:cNvSpPr/>
          <p:nvPr/>
        </p:nvSpPr>
        <p:spPr>
          <a:xfrm>
            <a:off x="7380290" y="0"/>
            <a:ext cx="720725" cy="5715000"/>
          </a:xfrm>
          <a:prstGeom prst="rect">
            <a:avLst/>
          </a:prstGeom>
          <a:solidFill>
            <a:schemeClr val="bg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8" name="7 Rectángulo"/>
          <p:cNvSpPr/>
          <p:nvPr/>
        </p:nvSpPr>
        <p:spPr>
          <a:xfrm>
            <a:off x="8459788" y="0"/>
            <a:ext cx="684212" cy="5715000"/>
          </a:xfrm>
          <a:prstGeom prst="rect">
            <a:avLst/>
          </a:prstGeom>
          <a:solidFill>
            <a:schemeClr val="bg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9" name="8 Rectángulo"/>
          <p:cNvSpPr/>
          <p:nvPr/>
        </p:nvSpPr>
        <p:spPr>
          <a:xfrm>
            <a:off x="1763715" y="0"/>
            <a:ext cx="5616575" cy="5715000"/>
          </a:xfrm>
          <a:prstGeom prst="rect">
            <a:avLst/>
          </a:prstGeom>
          <a:solidFill>
            <a:schemeClr val="tx1">
              <a:lumMod val="75000"/>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0" name="9 Rectángulo"/>
          <p:cNvSpPr/>
          <p:nvPr/>
        </p:nvSpPr>
        <p:spPr>
          <a:xfrm>
            <a:off x="1763715" y="0"/>
            <a:ext cx="5616575" cy="5715000"/>
          </a:xfrm>
          <a:prstGeom prst="rect">
            <a:avLst/>
          </a:prstGeom>
          <a:solidFill>
            <a:schemeClr val="bg1">
              <a:lumMod val="50000"/>
              <a:lumOff val="50000"/>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4" name="13 CuadroTexto"/>
          <p:cNvSpPr txBox="1"/>
          <p:nvPr/>
        </p:nvSpPr>
        <p:spPr>
          <a:xfrm>
            <a:off x="539552" y="4945732"/>
            <a:ext cx="7632848" cy="646331"/>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Fueron abandonados en aquellas tierras cuando partieron. Perdonó a más de 40 hombres por ser necesarios para la expedición.</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18000">
        <p:split orient="vert"/>
      </p:transition>
    </mc:Choice>
    <mc:Fallback xmlns="">
      <p:transition spd="slow" advTm="18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ppt_x</p:attrName>
                                        </p:attrNameLst>
                                      </p:cBhvr>
                                      <p:tavLst>
                                        <p:tav tm="0">
                                          <p:val>
                                            <p:strVal val="#ppt_x-#ppt_w/2"/>
                                          </p:val>
                                        </p:tav>
                                        <p:tav tm="100000">
                                          <p:val>
                                            <p:strVal val="#ppt_x"/>
                                          </p:val>
                                        </p:tav>
                                      </p:tavLst>
                                    </p:anim>
                                    <p:anim calcmode="lin" valueType="num">
                                      <p:cBhvr>
                                        <p:cTn id="8" dur="3000" fill="hold"/>
                                        <p:tgtEl>
                                          <p:spTgt spid="5"/>
                                        </p:tgtEl>
                                        <p:attrNameLst>
                                          <p:attrName>ppt_y</p:attrName>
                                        </p:attrNameLst>
                                      </p:cBhvr>
                                      <p:tavLst>
                                        <p:tav tm="0">
                                          <p:val>
                                            <p:strVal val="#ppt_y"/>
                                          </p:val>
                                        </p:tav>
                                        <p:tav tm="100000">
                                          <p:val>
                                            <p:strVal val="#ppt_y"/>
                                          </p:val>
                                        </p:tav>
                                      </p:tavLst>
                                    </p:anim>
                                    <p:anim calcmode="lin" valueType="num">
                                      <p:cBhvr>
                                        <p:cTn id="9" dur="3000" fill="hold"/>
                                        <p:tgtEl>
                                          <p:spTgt spid="5"/>
                                        </p:tgtEl>
                                        <p:attrNameLst>
                                          <p:attrName>ppt_w</p:attrName>
                                        </p:attrNameLst>
                                      </p:cBhvr>
                                      <p:tavLst>
                                        <p:tav tm="0">
                                          <p:val>
                                            <p:fltVal val="0"/>
                                          </p:val>
                                        </p:tav>
                                        <p:tav tm="100000">
                                          <p:val>
                                            <p:strVal val="#ppt_w"/>
                                          </p:val>
                                        </p:tav>
                                      </p:tavLst>
                                    </p:anim>
                                    <p:anim calcmode="lin" valueType="num">
                                      <p:cBhvr>
                                        <p:cTn id="10" dur="3000" fill="hold"/>
                                        <p:tgtEl>
                                          <p:spTgt spid="5"/>
                                        </p:tgtEl>
                                        <p:attrNameLst>
                                          <p:attrName>ppt_h</p:attrName>
                                        </p:attrNameLst>
                                      </p:cBhvr>
                                      <p:tavLst>
                                        <p:tav tm="0">
                                          <p:val>
                                            <p:strVal val="#ppt_h"/>
                                          </p:val>
                                        </p:tav>
                                        <p:tav tm="100000">
                                          <p:val>
                                            <p:strVal val="#ppt_h"/>
                                          </p:val>
                                        </p:tav>
                                      </p:tavLst>
                                    </p:anim>
                                  </p:childTnLst>
                                </p:cTn>
                              </p:par>
                              <p:par>
                                <p:cTn id="11" presetID="17" presetClass="entr" presetSubtype="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ppt_x</p:attrName>
                                        </p:attrNameLst>
                                      </p:cBhvr>
                                      <p:tavLst>
                                        <p:tav tm="0">
                                          <p:val>
                                            <p:strVal val="#ppt_x+#ppt_w/2"/>
                                          </p:val>
                                        </p:tav>
                                        <p:tav tm="100000">
                                          <p:val>
                                            <p:strVal val="#ppt_x"/>
                                          </p:val>
                                        </p:tav>
                                      </p:tavLst>
                                    </p:anim>
                                    <p:anim calcmode="lin" valueType="num">
                                      <p:cBhvr>
                                        <p:cTn id="14" dur="3000" fill="hold"/>
                                        <p:tgtEl>
                                          <p:spTgt spid="6"/>
                                        </p:tgtEl>
                                        <p:attrNameLst>
                                          <p:attrName>ppt_y</p:attrName>
                                        </p:attrNameLst>
                                      </p:cBhvr>
                                      <p:tavLst>
                                        <p:tav tm="0">
                                          <p:val>
                                            <p:strVal val="#ppt_y"/>
                                          </p:val>
                                        </p:tav>
                                        <p:tav tm="100000">
                                          <p:val>
                                            <p:strVal val="#ppt_y"/>
                                          </p:val>
                                        </p:tav>
                                      </p:tavLst>
                                    </p:anim>
                                    <p:anim calcmode="lin" valueType="num">
                                      <p:cBhvr>
                                        <p:cTn id="15" dur="3000" fill="hold"/>
                                        <p:tgtEl>
                                          <p:spTgt spid="6"/>
                                        </p:tgtEl>
                                        <p:attrNameLst>
                                          <p:attrName>ppt_w</p:attrName>
                                        </p:attrNameLst>
                                      </p:cBhvr>
                                      <p:tavLst>
                                        <p:tav tm="0">
                                          <p:val>
                                            <p:fltVal val="0"/>
                                          </p:val>
                                        </p:tav>
                                        <p:tav tm="100000">
                                          <p:val>
                                            <p:strVal val="#ppt_w"/>
                                          </p:val>
                                        </p:tav>
                                      </p:tavLst>
                                    </p:anim>
                                    <p:anim calcmode="lin" valueType="num">
                                      <p:cBhvr>
                                        <p:cTn id="16" dur="3000" fill="hold"/>
                                        <p:tgtEl>
                                          <p:spTgt spid="6"/>
                                        </p:tgtEl>
                                        <p:attrNameLst>
                                          <p:attrName>ppt_h</p:attrName>
                                        </p:attrNameLst>
                                      </p:cBhvr>
                                      <p:tavLst>
                                        <p:tav tm="0">
                                          <p:val>
                                            <p:strVal val="#ppt_h"/>
                                          </p:val>
                                        </p:tav>
                                        <p:tav tm="100000">
                                          <p:val>
                                            <p:strVal val="#ppt_h"/>
                                          </p:val>
                                        </p:tav>
                                      </p:tavLst>
                                    </p:anim>
                                  </p:childTnLst>
                                </p:cTn>
                              </p:par>
                              <p:par>
                                <p:cTn id="17" presetID="17" presetClass="entr" presetSubtype="8"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3000" fill="hold"/>
                                        <p:tgtEl>
                                          <p:spTgt spid="7"/>
                                        </p:tgtEl>
                                        <p:attrNameLst>
                                          <p:attrName>ppt_x</p:attrName>
                                        </p:attrNameLst>
                                      </p:cBhvr>
                                      <p:tavLst>
                                        <p:tav tm="0">
                                          <p:val>
                                            <p:strVal val="#ppt_x-#ppt_w/2"/>
                                          </p:val>
                                        </p:tav>
                                        <p:tav tm="100000">
                                          <p:val>
                                            <p:strVal val="#ppt_x"/>
                                          </p:val>
                                        </p:tav>
                                      </p:tavLst>
                                    </p:anim>
                                    <p:anim calcmode="lin" valueType="num">
                                      <p:cBhvr>
                                        <p:cTn id="20" dur="3000" fill="hold"/>
                                        <p:tgtEl>
                                          <p:spTgt spid="7"/>
                                        </p:tgtEl>
                                        <p:attrNameLst>
                                          <p:attrName>ppt_y</p:attrName>
                                        </p:attrNameLst>
                                      </p:cBhvr>
                                      <p:tavLst>
                                        <p:tav tm="0">
                                          <p:val>
                                            <p:strVal val="#ppt_y"/>
                                          </p:val>
                                        </p:tav>
                                        <p:tav tm="100000">
                                          <p:val>
                                            <p:strVal val="#ppt_y"/>
                                          </p:val>
                                        </p:tav>
                                      </p:tavLst>
                                    </p:anim>
                                    <p:anim calcmode="lin" valueType="num">
                                      <p:cBhvr>
                                        <p:cTn id="21" dur="3000" fill="hold"/>
                                        <p:tgtEl>
                                          <p:spTgt spid="7"/>
                                        </p:tgtEl>
                                        <p:attrNameLst>
                                          <p:attrName>ppt_w</p:attrName>
                                        </p:attrNameLst>
                                      </p:cBhvr>
                                      <p:tavLst>
                                        <p:tav tm="0">
                                          <p:val>
                                            <p:fltVal val="0"/>
                                          </p:val>
                                        </p:tav>
                                        <p:tav tm="100000">
                                          <p:val>
                                            <p:strVal val="#ppt_w"/>
                                          </p:val>
                                        </p:tav>
                                      </p:tavLst>
                                    </p:anim>
                                    <p:anim calcmode="lin" valueType="num">
                                      <p:cBhvr>
                                        <p:cTn id="22" dur="3000" fill="hold"/>
                                        <p:tgtEl>
                                          <p:spTgt spid="7"/>
                                        </p:tgtEl>
                                        <p:attrNameLst>
                                          <p:attrName>ppt_h</p:attrName>
                                        </p:attrNameLst>
                                      </p:cBhvr>
                                      <p:tavLst>
                                        <p:tav tm="0">
                                          <p:val>
                                            <p:strVal val="#ppt_h"/>
                                          </p:val>
                                        </p:tav>
                                        <p:tav tm="100000">
                                          <p:val>
                                            <p:strVal val="#ppt_h"/>
                                          </p:val>
                                        </p:tav>
                                      </p:tavLst>
                                    </p:anim>
                                  </p:childTnLst>
                                </p:cTn>
                              </p:par>
                              <p:par>
                                <p:cTn id="23" presetID="17" presetClass="entr" presetSubtype="2"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3000" fill="hold"/>
                                        <p:tgtEl>
                                          <p:spTgt spid="8"/>
                                        </p:tgtEl>
                                        <p:attrNameLst>
                                          <p:attrName>ppt_x</p:attrName>
                                        </p:attrNameLst>
                                      </p:cBhvr>
                                      <p:tavLst>
                                        <p:tav tm="0">
                                          <p:val>
                                            <p:strVal val="#ppt_x+#ppt_w/2"/>
                                          </p:val>
                                        </p:tav>
                                        <p:tav tm="100000">
                                          <p:val>
                                            <p:strVal val="#ppt_x"/>
                                          </p:val>
                                        </p:tav>
                                      </p:tavLst>
                                    </p:anim>
                                    <p:anim calcmode="lin" valueType="num">
                                      <p:cBhvr>
                                        <p:cTn id="26" dur="3000" fill="hold"/>
                                        <p:tgtEl>
                                          <p:spTgt spid="8"/>
                                        </p:tgtEl>
                                        <p:attrNameLst>
                                          <p:attrName>ppt_y</p:attrName>
                                        </p:attrNameLst>
                                      </p:cBhvr>
                                      <p:tavLst>
                                        <p:tav tm="0">
                                          <p:val>
                                            <p:strVal val="#ppt_y"/>
                                          </p:val>
                                        </p:tav>
                                        <p:tav tm="100000">
                                          <p:val>
                                            <p:strVal val="#ppt_y"/>
                                          </p:val>
                                        </p:tav>
                                      </p:tavLst>
                                    </p:anim>
                                    <p:anim calcmode="lin" valueType="num">
                                      <p:cBhvr>
                                        <p:cTn id="27" dur="3000" fill="hold"/>
                                        <p:tgtEl>
                                          <p:spTgt spid="8"/>
                                        </p:tgtEl>
                                        <p:attrNameLst>
                                          <p:attrName>ppt_w</p:attrName>
                                        </p:attrNameLst>
                                      </p:cBhvr>
                                      <p:tavLst>
                                        <p:tav tm="0">
                                          <p:val>
                                            <p:fltVal val="0"/>
                                          </p:val>
                                        </p:tav>
                                        <p:tav tm="100000">
                                          <p:val>
                                            <p:strVal val="#ppt_w"/>
                                          </p:val>
                                        </p:tav>
                                      </p:tavLst>
                                    </p:anim>
                                    <p:anim calcmode="lin" valueType="num">
                                      <p:cBhvr>
                                        <p:cTn id="28" dur="3000" fill="hold"/>
                                        <p:tgtEl>
                                          <p:spTgt spid="8"/>
                                        </p:tgtEl>
                                        <p:attrNameLst>
                                          <p:attrName>ppt_h</p:attrName>
                                        </p:attrNameLst>
                                      </p:cBhvr>
                                      <p:tavLst>
                                        <p:tav tm="0">
                                          <p:val>
                                            <p:strVal val="#ppt_h"/>
                                          </p:val>
                                        </p:tav>
                                        <p:tav tm="100000">
                                          <p:val>
                                            <p:strVal val="#ppt_h"/>
                                          </p:val>
                                        </p:tav>
                                      </p:tavLst>
                                    </p:anim>
                                  </p:childTnLst>
                                </p:cTn>
                              </p:par>
                              <p:par>
                                <p:cTn id="29" presetID="8" presetClass="exit" presetSubtype="32" fill="hold" nodeType="withEffect">
                                  <p:stCondLst>
                                    <p:cond delay="0"/>
                                  </p:stCondLst>
                                  <p:childTnLst>
                                    <p:animEffect transition="out" filter="diamond(out)">
                                      <p:cBhvr>
                                        <p:cTn id="30" dur="3000"/>
                                        <p:tgtEl>
                                          <p:spTgt spid="10"/>
                                        </p:tgtEl>
                                      </p:cBhvr>
                                    </p:animEffect>
                                    <p:set>
                                      <p:cBhvr>
                                        <p:cTn id="31" dur="1" fill="hold">
                                          <p:stCondLst>
                                            <p:cond delay="2999"/>
                                          </p:stCondLst>
                                        </p:cTn>
                                        <p:tgtEl>
                                          <p:spTgt spid="10"/>
                                        </p:tgtEl>
                                        <p:attrNameLst>
                                          <p:attrName>style.visibility</p:attrName>
                                        </p:attrNameLst>
                                      </p:cBhvr>
                                      <p:to>
                                        <p:strVal val="hidden"/>
                                      </p:to>
                                    </p:set>
                                  </p:childTnLst>
                                </p:cTn>
                              </p:par>
                              <p:par>
                                <p:cTn id="32" presetID="8" presetClass="exit" presetSubtype="32" fill="hold" nodeType="withEffect">
                                  <p:stCondLst>
                                    <p:cond delay="0"/>
                                  </p:stCondLst>
                                  <p:childTnLst>
                                    <p:animEffect transition="out" filter="diamond(out)">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13" presetClass="entr" presetSubtype="16"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plus(in)">
                                      <p:cBhvr>
                                        <p:cTn id="37" dur="3000"/>
                                        <p:tgtEl>
                                          <p:spTgt spid="4"/>
                                        </p:tgtEl>
                                      </p:cBhvr>
                                    </p:animEffect>
                                  </p:childTnLst>
                                </p:cTn>
                              </p:par>
                              <p:par>
                                <p:cTn id="38" presetID="23" presetClass="entr" presetSubtype="288" fill="hold" nodeType="with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p:cTn id="40" dur="3000" fill="hold"/>
                                        <p:tgtEl>
                                          <p:spTgt spid="4"/>
                                        </p:tgtEl>
                                        <p:attrNameLst>
                                          <p:attrName>ppt_w</p:attrName>
                                        </p:attrNameLst>
                                      </p:cBhvr>
                                      <p:tavLst>
                                        <p:tav tm="0">
                                          <p:val>
                                            <p:strVal val="4/3*#ppt_w"/>
                                          </p:val>
                                        </p:tav>
                                        <p:tav tm="100000">
                                          <p:val>
                                            <p:strVal val="#ppt_w"/>
                                          </p:val>
                                        </p:tav>
                                      </p:tavLst>
                                    </p:anim>
                                    <p:anim calcmode="lin" valueType="num">
                                      <p:cBhvr>
                                        <p:cTn id="41" dur="3000" fill="hold"/>
                                        <p:tgtEl>
                                          <p:spTgt spid="4"/>
                                        </p:tgtEl>
                                        <p:attrNameLst>
                                          <p:attrName>ppt_h</p:attrName>
                                        </p:attrNameLst>
                                      </p:cBhvr>
                                      <p:tavLst>
                                        <p:tav tm="0">
                                          <p:val>
                                            <p:strVal val="4/3*#ppt_h"/>
                                          </p:val>
                                        </p:tav>
                                        <p:tav tm="100000">
                                          <p:val>
                                            <p:strVal val="#ppt_h"/>
                                          </p:val>
                                        </p:tav>
                                      </p:tavLst>
                                    </p:anim>
                                  </p:childTnLst>
                                </p:cTn>
                              </p:par>
                            </p:childTnLst>
                          </p:cTn>
                        </p:par>
                        <p:par>
                          <p:cTn id="42" fill="hold">
                            <p:stCondLst>
                              <p:cond delay="3000"/>
                            </p:stCondLst>
                            <p:childTnLst>
                              <p:par>
                                <p:cTn id="43" presetID="40" presetClass="entr" presetSubtype="0" fill="hold" grpId="0" nodeType="afterEffect">
                                  <p:stCondLst>
                                    <p:cond delay="0"/>
                                  </p:stCondLst>
                                  <p:iterate type="lt">
                                    <p:tmPct val="10000"/>
                                  </p:iterate>
                                  <p:childTnLst>
                                    <p:set>
                                      <p:cBhvr>
                                        <p:cTn id="44" dur="1" fill="hold">
                                          <p:stCondLst>
                                            <p:cond delay="0"/>
                                          </p:stCondLst>
                                        </p:cTn>
                                        <p:tgtEl>
                                          <p:spTgt spid="14"/>
                                        </p:tgtEl>
                                        <p:attrNameLst>
                                          <p:attrName>style.visibility</p:attrName>
                                        </p:attrNameLst>
                                      </p:cBhvr>
                                      <p:to>
                                        <p:strVal val="visible"/>
                                      </p:to>
                                    </p:set>
                                    <p:animEffect transition="in" filter="fade">
                                      <p:cBhvr>
                                        <p:cTn id="45" dur="1000"/>
                                        <p:tgtEl>
                                          <p:spTgt spid="14"/>
                                        </p:tgtEl>
                                      </p:cBhvr>
                                    </p:animEffect>
                                    <p:anim calcmode="lin" valueType="num">
                                      <p:cBhvr>
                                        <p:cTn id="46" dur="1000" fill="hold"/>
                                        <p:tgtEl>
                                          <p:spTgt spid="14"/>
                                        </p:tgtEl>
                                        <p:attrNameLst>
                                          <p:attrName>ppt_x</p:attrName>
                                        </p:attrNameLst>
                                      </p:cBhvr>
                                      <p:tavLst>
                                        <p:tav tm="0">
                                          <p:val>
                                            <p:strVal val="#ppt_x-.1"/>
                                          </p:val>
                                        </p:tav>
                                        <p:tav tm="100000">
                                          <p:val>
                                            <p:strVal val="#ppt_x"/>
                                          </p:val>
                                        </p:tav>
                                      </p:tavLst>
                                    </p:anim>
                                    <p:anim calcmode="lin" valueType="num">
                                      <p:cBhvr>
                                        <p:cTn id="47"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1 Imagen" descr="arteurbano.jpg"/>
          <p:cNvPicPr>
            <a:picLocks noGrp="1" noChangeAspect="1"/>
          </p:cNvPicPr>
          <p:nvPr isPhoto="1"/>
        </p:nvPicPr>
        <p:blipFill>
          <a:blip r:embed="rId2" cstate="print"/>
          <a:stretch>
            <a:fillRect/>
          </a:stretch>
        </p:blipFill>
        <p:spPr bwMode="auto">
          <a:xfrm>
            <a:off x="0" y="0"/>
            <a:ext cx="9144000" cy="5715000"/>
          </a:xfrm>
          <a:prstGeom prst="rect">
            <a:avLst/>
          </a:prstGeom>
          <a:solidFill>
            <a:schemeClr val="bg1">
              <a:alpha val="75000"/>
            </a:schemeClr>
          </a:solidFill>
          <a:ln w="9525">
            <a:noFill/>
            <a:miter lim="800000"/>
            <a:headEnd/>
            <a:tailEnd/>
          </a:ln>
        </p:spPr>
      </p:pic>
      <p:sp>
        <p:nvSpPr>
          <p:cNvPr id="4" name="3 Rectángulo"/>
          <p:cNvSpPr/>
          <p:nvPr/>
        </p:nvSpPr>
        <p:spPr>
          <a:xfrm>
            <a:off x="0" y="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179512" y="4369668"/>
            <a:ext cx="8712968"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Después de cinco meses de espera, durante el cual </a:t>
            </a:r>
            <a:r>
              <a:rPr lang="es-ES" b="1" i="1" dirty="0" smtClean="0">
                <a:effectLst>
                  <a:glow rad="101600">
                    <a:srgbClr val="C00000">
                      <a:alpha val="60000"/>
                    </a:srgbClr>
                  </a:glow>
                  <a:outerShdw blurRad="38100" dist="38100" dir="2700000" algn="tl">
                    <a:srgbClr val="000000">
                      <a:alpha val="43137"/>
                    </a:srgbClr>
                  </a:outerShdw>
                </a:effectLst>
              </a:rPr>
              <a:t>el Santiago</a:t>
            </a:r>
            <a:r>
              <a:rPr lang="es-ES" b="1" dirty="0" smtClean="0">
                <a:effectLst>
                  <a:glow rad="101600">
                    <a:srgbClr val="C00000">
                      <a:alpha val="60000"/>
                    </a:srgbClr>
                  </a:glow>
                  <a:outerShdw blurRad="38100" dist="38100" dir="2700000" algn="tl">
                    <a:srgbClr val="000000">
                      <a:alpha val="43137"/>
                    </a:srgbClr>
                  </a:outerShdw>
                </a:effectLst>
              </a:rPr>
              <a:t>, que hacía un viaje de reconocimiento se hizo añicos contra las rocas en la desembocadura del río Santa Cruz, y su tripulación pudo ser rescatada; pero al fin Magallanes había encontrado el estrecho que actualmente lleva su nombre.</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3000">
        <p:split orient="vert"/>
      </p:transition>
    </mc:Choice>
    <mc:Fallback xmlns="">
      <p:transition spd="slow" advTm="33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6" presetClass="exit" presetSubtype="16" fill="hold" grpId="0" nodeType="withEffect">
                                  <p:stCondLst>
                                    <p:cond delay="0"/>
                                  </p:stCondLst>
                                  <p:childTnLst>
                                    <p:animEffect transition="out" filter="circle(in)">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6" presetClass="exit" presetSubtype="16" fill="hold" grpId="0" nodeType="withEffect">
                                  <p:stCondLst>
                                    <p:cond delay="0"/>
                                  </p:stCondLst>
                                  <p:childTnLst>
                                    <p:animEffect transition="out" filter="circle(in)">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13" presetClass="exit" presetSubtype="32" fill="hold" grpId="0" nodeType="withEffect">
                                  <p:stCondLst>
                                    <p:cond delay="0"/>
                                  </p:stCondLst>
                                  <p:childTnLst>
                                    <p:animEffect transition="out" filter="plus(out)">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13" presetClass="exit" presetSubtype="32" fill="hold" grpId="0" nodeType="withEffect">
                                  <p:stCondLst>
                                    <p:cond delay="0"/>
                                  </p:stCondLst>
                                  <p:childTnLst>
                                    <p:animEffect transition="out" filter="plus(out)">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13" presetClass="exit" presetSubtype="32" fill="hold" grpId="0" nodeType="withEffect">
                                  <p:stCondLst>
                                    <p:cond delay="0"/>
                                  </p:stCondLst>
                                  <p:childTnLst>
                                    <p:animEffect transition="out" filter="plus(out)">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13" presetClass="exit" presetSubtype="32" fill="hold" grpId="0" nodeType="withEffect">
                                  <p:stCondLst>
                                    <p:cond delay="0"/>
                                  </p:stCondLst>
                                  <p:childTnLst>
                                    <p:animEffect transition="out" filter="plus(out)">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18434"/>
                                        </p:tgtEl>
                                        <p:attrNameLst>
                                          <p:attrName>style.visibility</p:attrName>
                                        </p:attrNameLst>
                                      </p:cBhvr>
                                      <p:to>
                                        <p:strVal val="visible"/>
                                      </p:to>
                                    </p:set>
                                    <p:anim calcmode="lin" valueType="num">
                                      <p:cBhvr>
                                        <p:cTn id="43" dur="3000" fill="hold"/>
                                        <p:tgtEl>
                                          <p:spTgt spid="18434"/>
                                        </p:tgtEl>
                                        <p:attrNameLst>
                                          <p:attrName>ppt_w</p:attrName>
                                        </p:attrNameLst>
                                      </p:cBhvr>
                                      <p:tavLst>
                                        <p:tav tm="0">
                                          <p:val>
                                            <p:strVal val="4/3*#ppt_w"/>
                                          </p:val>
                                        </p:tav>
                                        <p:tav tm="100000">
                                          <p:val>
                                            <p:strVal val="#ppt_w"/>
                                          </p:val>
                                        </p:tav>
                                      </p:tavLst>
                                    </p:anim>
                                    <p:anim calcmode="lin" valueType="num">
                                      <p:cBhvr>
                                        <p:cTn id="44" dur="3000" fill="hold"/>
                                        <p:tgtEl>
                                          <p:spTgt spid="18434"/>
                                        </p:tgtEl>
                                        <p:attrNameLst>
                                          <p:attrName>ppt_h</p:attrName>
                                        </p:attrNameLst>
                                      </p:cBhvr>
                                      <p:tavLst>
                                        <p:tav tm="0">
                                          <p:val>
                                            <p:strVal val="4/3*#ppt_h"/>
                                          </p:val>
                                        </p:tav>
                                        <p:tav tm="100000">
                                          <p:val>
                                            <p:strVal val="#ppt_h"/>
                                          </p:val>
                                        </p:tav>
                                      </p:tavLst>
                                    </p:anim>
                                  </p:childTnLst>
                                </p:cTn>
                              </p:par>
                            </p:childTnLst>
                          </p:cTn>
                        </p:par>
                        <p:par>
                          <p:cTn id="45" fill="hold">
                            <p:stCondLst>
                              <p:cond delay="3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6"/>
                                        </p:tgtEl>
                                        <p:attrNameLst>
                                          <p:attrName>style.visibility</p:attrName>
                                        </p:attrNameLst>
                                      </p:cBhvr>
                                      <p:to>
                                        <p:strVal val="visible"/>
                                      </p:to>
                                    </p:set>
                                    <p:animEffect transition="in" filter="fade">
                                      <p:cBhvr>
                                        <p:cTn id="48" dur="1000"/>
                                        <p:tgtEl>
                                          <p:spTgt spid="16"/>
                                        </p:tgtEl>
                                      </p:cBhvr>
                                    </p:animEffect>
                                    <p:anim calcmode="lin" valueType="num">
                                      <p:cBhvr>
                                        <p:cTn id="49" dur="1000" fill="hold"/>
                                        <p:tgtEl>
                                          <p:spTgt spid="16"/>
                                        </p:tgtEl>
                                        <p:attrNameLst>
                                          <p:attrName>ppt_x</p:attrName>
                                        </p:attrNameLst>
                                      </p:cBhvr>
                                      <p:tavLst>
                                        <p:tav tm="0">
                                          <p:val>
                                            <p:strVal val="#ppt_x-.1"/>
                                          </p:val>
                                        </p:tav>
                                        <p:tav tm="100000">
                                          <p:val>
                                            <p:strVal val="#ppt_x"/>
                                          </p:val>
                                        </p:tav>
                                      </p:tavLst>
                                    </p:anim>
                                    <p:anim calcmode="lin" valueType="num">
                                      <p:cBhvr>
                                        <p:cTn id="50"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ecorar-una-casa-seth-2.jpg"/>
          <p:cNvPicPr>
            <a:picLocks noGrp="1" noChangeAspect="1"/>
          </p:cNvPicPr>
          <p:nvPr isPhoto="1"/>
        </p:nvPicPr>
        <p:blipFill>
          <a:blip r:embed="rId2" cstate="print"/>
          <a:stretch>
            <a:fillRect/>
          </a:stretch>
        </p:blipFill>
        <p:spPr bwMode="auto">
          <a:xfrm>
            <a:off x="0" y="0"/>
            <a:ext cx="9144000" cy="5715000"/>
          </a:xfrm>
          <a:prstGeom prst="rect">
            <a:avLst/>
          </a:prstGeom>
          <a:solidFill>
            <a:schemeClr val="tx1">
              <a:alpha val="75000"/>
            </a:schemeClr>
          </a:solidFill>
          <a:ln w="9525">
            <a:noFill/>
            <a:miter lim="800000"/>
            <a:headEnd/>
            <a:tailEnd/>
          </a:ln>
        </p:spPr>
      </p:pic>
      <p:sp>
        <p:nvSpPr>
          <p:cNvPr id="4" name="3 Rectángulo"/>
          <p:cNvSpPr/>
          <p:nvPr/>
        </p:nvSpPr>
        <p:spPr>
          <a:xfrm>
            <a:off x="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849388"/>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68538" y="1849388"/>
            <a:ext cx="2303462" cy="1976488"/>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539552" y="4657700"/>
            <a:ext cx="8208912" cy="923330"/>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La tortuosa travesía del Estrecho de Magallanes. Entre el 21 de octubre y el 27 de noviembre de 1520, pasó el estrecho que une los dos océanos. Cruzarlo fue muy difícil, dado lo complicado de la costa. </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5000">
        <p14:vortex dir="r"/>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3000"/>
                                        <p:tgtEl>
                                          <p:spTgt spid="15"/>
                                        </p:tgtEl>
                                      </p:cBhvr>
                                    </p:animEffect>
                                    <p:set>
                                      <p:cBhvr>
                                        <p:cTn id="13" dur="1" fill="hold">
                                          <p:stCondLst>
                                            <p:cond delay="2999"/>
                                          </p:stCondLst>
                                        </p:cTn>
                                        <p:tgtEl>
                                          <p:spTgt spid="15"/>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3000"/>
                                        <p:tgtEl>
                                          <p:spTgt spid="12"/>
                                        </p:tgtEl>
                                      </p:cBhvr>
                                    </p:animEffect>
                                    <p:set>
                                      <p:cBhvr>
                                        <p:cTn id="16" dur="1" fill="hold">
                                          <p:stCondLst>
                                            <p:cond delay="2999"/>
                                          </p:stCondLst>
                                        </p:cTn>
                                        <p:tgtEl>
                                          <p:spTgt spid="12"/>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3000"/>
                                        <p:tgtEl>
                                          <p:spTgt spid="9"/>
                                        </p:tgtEl>
                                      </p:cBhvr>
                                    </p:animEffect>
                                    <p:set>
                                      <p:cBhvr>
                                        <p:cTn id="22" dur="1" fill="hold">
                                          <p:stCondLst>
                                            <p:cond delay="2999"/>
                                          </p:stCondLst>
                                        </p:cTn>
                                        <p:tgtEl>
                                          <p:spTgt spid="9"/>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3000"/>
                                        <p:tgtEl>
                                          <p:spTgt spid="10"/>
                                        </p:tgtEl>
                                      </p:cBhvr>
                                    </p:animEffect>
                                    <p:set>
                                      <p:cBhvr>
                                        <p:cTn id="25" dur="1" fill="hold">
                                          <p:stCondLst>
                                            <p:cond delay="2999"/>
                                          </p:stCondLst>
                                        </p:cTn>
                                        <p:tgtEl>
                                          <p:spTgt spid="10"/>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3000"/>
                                        <p:tgtEl>
                                          <p:spTgt spid="11"/>
                                        </p:tgtEl>
                                      </p:cBhvr>
                                    </p:animEffect>
                                    <p:set>
                                      <p:cBhvr>
                                        <p:cTn id="28" dur="1" fill="hold">
                                          <p:stCondLst>
                                            <p:cond delay="2999"/>
                                          </p:stCondLst>
                                        </p:cTn>
                                        <p:tgtEl>
                                          <p:spTgt spid="11"/>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3000"/>
                                        <p:tgtEl>
                                          <p:spTgt spid="5"/>
                                        </p:tgtEl>
                                      </p:cBhvr>
                                    </p:animEffect>
                                    <p:set>
                                      <p:cBhvr>
                                        <p:cTn id="31" dur="1" fill="hold">
                                          <p:stCondLst>
                                            <p:cond delay="2999"/>
                                          </p:stCondLst>
                                        </p:cTn>
                                        <p:tgtEl>
                                          <p:spTgt spid="5"/>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3000"/>
                                        <p:tgtEl>
                                          <p:spTgt spid="6"/>
                                        </p:tgtEl>
                                      </p:cBhvr>
                                    </p:animEffect>
                                    <p:set>
                                      <p:cBhvr>
                                        <p:cTn id="34" dur="1" fill="hold">
                                          <p:stCondLst>
                                            <p:cond delay="2999"/>
                                          </p:stCondLst>
                                        </p:cTn>
                                        <p:tgtEl>
                                          <p:spTgt spid="6"/>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3000"/>
                                        <p:tgtEl>
                                          <p:spTgt spid="13"/>
                                        </p:tgtEl>
                                      </p:cBhvr>
                                    </p:animEffect>
                                    <p:set>
                                      <p:cBhvr>
                                        <p:cTn id="37" dur="1" fill="hold">
                                          <p:stCondLst>
                                            <p:cond delay="2999"/>
                                          </p:stCondLst>
                                        </p:cTn>
                                        <p:tgtEl>
                                          <p:spTgt spid="13"/>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3000"/>
                                        <p:tgtEl>
                                          <p:spTgt spid="14"/>
                                        </p:tgtEl>
                                      </p:cBhvr>
                                    </p:animEffect>
                                    <p:set>
                                      <p:cBhvr>
                                        <p:cTn id="40" dur="1" fill="hold">
                                          <p:stCondLst>
                                            <p:cond delay="2999"/>
                                          </p:stCondLst>
                                        </p:cTn>
                                        <p:tgtEl>
                                          <p:spTgt spid="1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21" presetClass="entr" presetSubtype="3"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wheel(3)">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146827163_3ea74d9440_b.jpg"/>
          <p:cNvPicPr>
            <a:picLocks noGrp="1" noChangeAspect="1"/>
          </p:cNvPicPr>
          <p:nvPr isPhoto="1"/>
        </p:nvPicPr>
        <p:blipFill>
          <a:blip r:embed="rId2" cstate="print"/>
          <a:stretch>
            <a:fillRect/>
          </a:stretch>
        </p:blipFill>
        <p:spPr bwMode="auto">
          <a:xfrm>
            <a:off x="0" y="0"/>
            <a:ext cx="9144000" cy="5715000"/>
          </a:xfrm>
          <a:prstGeom prst="rect">
            <a:avLst/>
          </a:prstGeom>
          <a:solidFill>
            <a:schemeClr val="bg1">
              <a:alpha val="75000"/>
            </a:schemeClr>
          </a:solidFill>
          <a:ln w="9525">
            <a:noFill/>
            <a:miter lim="800000"/>
            <a:headEnd/>
            <a:tailEnd/>
          </a:ln>
        </p:spPr>
      </p:pic>
      <p:sp>
        <p:nvSpPr>
          <p:cNvPr id="4" name="3 Rectángulo"/>
          <p:cNvSpPr/>
          <p:nvPr/>
        </p:nvSpPr>
        <p:spPr>
          <a:xfrm>
            <a:off x="0" y="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251520" y="4585692"/>
            <a:ext cx="8640960"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Para ello una nave se adelantaba en exploración buscando el mejor camino y volviendo sobre sus propios pasos para hacerse seguir por el resto hasta la zona explorada.</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2000">
        <p:split orient="vert"/>
      </p:transition>
    </mc:Choice>
    <mc:Fallback xmlns="">
      <p:transition spd="slow" advTm="2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3000"/>
                                        <p:tgtEl>
                                          <p:spTgt spid="12"/>
                                        </p:tgtEl>
                                      </p:cBhvr>
                                    </p:animEffect>
                                    <p:set>
                                      <p:cBhvr>
                                        <p:cTn id="7" dur="1" fill="hold">
                                          <p:stCondLst>
                                            <p:cond delay="2999"/>
                                          </p:stCondLst>
                                        </p:cTn>
                                        <p:tgtEl>
                                          <p:spTgt spid="12"/>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3000"/>
                                        <p:tgtEl>
                                          <p:spTgt spid="8"/>
                                        </p:tgtEl>
                                      </p:cBhvr>
                                    </p:animEffect>
                                    <p:set>
                                      <p:cBhvr>
                                        <p:cTn id="13" dur="1" fill="hold">
                                          <p:stCondLst>
                                            <p:cond delay="2999"/>
                                          </p:stCondLst>
                                        </p:cTn>
                                        <p:tgtEl>
                                          <p:spTgt spid="8"/>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3000"/>
                                        <p:tgtEl>
                                          <p:spTgt spid="6"/>
                                        </p:tgtEl>
                                      </p:cBhvr>
                                    </p:animEffect>
                                    <p:set>
                                      <p:cBhvr>
                                        <p:cTn id="19" dur="1" fill="hold">
                                          <p:stCondLst>
                                            <p:cond delay="2999"/>
                                          </p:stCondLst>
                                        </p:cTn>
                                        <p:tgtEl>
                                          <p:spTgt spid="6"/>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3000"/>
                                        <p:tgtEl>
                                          <p:spTgt spid="7"/>
                                        </p:tgtEl>
                                      </p:cBhvr>
                                    </p:animEffect>
                                    <p:set>
                                      <p:cBhvr>
                                        <p:cTn id="22" dur="1" fill="hold">
                                          <p:stCondLst>
                                            <p:cond delay="2999"/>
                                          </p:stCondLst>
                                        </p:cTn>
                                        <p:tgtEl>
                                          <p:spTgt spid="7"/>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3000"/>
                                        <p:tgtEl>
                                          <p:spTgt spid="9"/>
                                        </p:tgtEl>
                                      </p:cBhvr>
                                    </p:animEffect>
                                    <p:set>
                                      <p:cBhvr>
                                        <p:cTn id="25" dur="1" fill="hold">
                                          <p:stCondLst>
                                            <p:cond delay="2999"/>
                                          </p:stCondLst>
                                        </p:cTn>
                                        <p:tgtEl>
                                          <p:spTgt spid="9"/>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3000"/>
                                        <p:tgtEl>
                                          <p:spTgt spid="10"/>
                                        </p:tgtEl>
                                      </p:cBhvr>
                                    </p:animEffect>
                                    <p:set>
                                      <p:cBhvr>
                                        <p:cTn id="28" dur="1" fill="hold">
                                          <p:stCondLst>
                                            <p:cond delay="2999"/>
                                          </p:stCondLst>
                                        </p:cTn>
                                        <p:tgtEl>
                                          <p:spTgt spid="10"/>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3000"/>
                                        <p:tgtEl>
                                          <p:spTgt spid="11"/>
                                        </p:tgtEl>
                                      </p:cBhvr>
                                    </p:animEffect>
                                    <p:set>
                                      <p:cBhvr>
                                        <p:cTn id="31" dur="1" fill="hold">
                                          <p:stCondLst>
                                            <p:cond delay="2999"/>
                                          </p:stCondLst>
                                        </p:cTn>
                                        <p:tgtEl>
                                          <p:spTgt spid="11"/>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3000"/>
                                        <p:tgtEl>
                                          <p:spTgt spid="13"/>
                                        </p:tgtEl>
                                      </p:cBhvr>
                                    </p:animEffect>
                                    <p:set>
                                      <p:cBhvr>
                                        <p:cTn id="34" dur="1" fill="hold">
                                          <p:stCondLst>
                                            <p:cond delay="2999"/>
                                          </p:stCondLst>
                                        </p:cTn>
                                        <p:tgtEl>
                                          <p:spTgt spid="13"/>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3000"/>
                                        <p:tgtEl>
                                          <p:spTgt spid="14"/>
                                        </p:tgtEl>
                                      </p:cBhvr>
                                    </p:animEffect>
                                    <p:set>
                                      <p:cBhvr>
                                        <p:cTn id="37" dur="1" fill="hold">
                                          <p:stCondLst>
                                            <p:cond delay="2999"/>
                                          </p:stCondLst>
                                        </p:cTn>
                                        <p:tgtEl>
                                          <p:spTgt spid="14"/>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4" presetClass="entr" presetSubtype="5"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randombar(vertical)">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Ducks_Birds_Wings_458613"/>
          <p:cNvPicPr>
            <a:picLocks noGrp="1" noChangeAspect="1"/>
          </p:cNvPicPr>
          <p:nvPr isPhoto="1"/>
        </p:nvPicPr>
        <p:blipFill>
          <a:blip r:embed="rId3" cstate="print"/>
          <a:stretch>
            <a:fillRect/>
          </a:stretch>
        </p:blipFill>
        <p:spPr bwMode="auto">
          <a:xfrm>
            <a:off x="0" y="0"/>
            <a:ext cx="9144000" cy="5715000"/>
          </a:xfrm>
          <a:prstGeom prst="rect">
            <a:avLst/>
          </a:prstGeom>
          <a:solidFill>
            <a:srgbClr val="000000"/>
          </a:solidFill>
          <a:ln w="9525">
            <a:noFill/>
            <a:miter lim="800000"/>
            <a:headEnd/>
            <a:tailEnd/>
          </a:ln>
        </p:spPr>
      </p:pic>
      <p:sp>
        <p:nvSpPr>
          <p:cNvPr id="3" name="2 Triángulo rectángulo"/>
          <p:cNvSpPr/>
          <p:nvPr/>
        </p:nvSpPr>
        <p:spPr>
          <a:xfrm flipV="1">
            <a:off x="0" y="0"/>
            <a:ext cx="4356100" cy="2693988"/>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Triángulo rectángulo"/>
          <p:cNvSpPr/>
          <p:nvPr/>
        </p:nvSpPr>
        <p:spPr>
          <a:xfrm>
            <a:off x="0" y="3036888"/>
            <a:ext cx="4356100" cy="2693987"/>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Triángulo rectángulo"/>
          <p:cNvSpPr/>
          <p:nvPr/>
        </p:nvSpPr>
        <p:spPr>
          <a:xfrm flipH="1" flipV="1">
            <a:off x="4781550" y="0"/>
            <a:ext cx="4356100" cy="2693988"/>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rectángulo"/>
          <p:cNvSpPr/>
          <p:nvPr/>
        </p:nvSpPr>
        <p:spPr>
          <a:xfrm flipH="1">
            <a:off x="4781550" y="3040063"/>
            <a:ext cx="4356100" cy="269240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Rombo"/>
          <p:cNvSpPr/>
          <p:nvPr/>
        </p:nvSpPr>
        <p:spPr>
          <a:xfrm>
            <a:off x="0" y="0"/>
            <a:ext cx="9137650" cy="5715000"/>
          </a:xfrm>
          <a:prstGeom prst="diamond">
            <a:avLst/>
          </a:prstGeom>
          <a:solidFill>
            <a:srgbClr val="0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8" name="7 CuadroTexto"/>
          <p:cNvSpPr txBox="1"/>
          <p:nvPr/>
        </p:nvSpPr>
        <p:spPr>
          <a:xfrm>
            <a:off x="323528" y="4369668"/>
            <a:ext cx="8568952" cy="1200329"/>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Una vez terminadas estas minuciosas etapas consiguieron salir del laberinto hacia el océano Pacífico. El 28 de noviembre salieron al mar del Sur, al que denominaron con el nombre de</a:t>
            </a:r>
            <a:r>
              <a:rPr lang="es-ES" b="1" i="1" dirty="0" smtClean="0">
                <a:solidFill>
                  <a:schemeClr val="bg1"/>
                </a:solidFill>
                <a:effectLst>
                  <a:glow rad="101600">
                    <a:srgbClr val="C00000">
                      <a:alpha val="60000"/>
                    </a:srgbClr>
                  </a:glow>
                  <a:outerShdw blurRad="38100" dist="38100" dir="2700000" algn="tl">
                    <a:srgbClr val="000000">
                      <a:alpha val="43137"/>
                    </a:srgbClr>
                  </a:outerShdw>
                </a:effectLst>
              </a:rPr>
              <a:t> mar Pacífico o mar de las Damas</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por los suaves vientos alisios que soplaban.</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0000">
        <p:split orient="vert"/>
      </p:transition>
    </mc:Choice>
    <mc:Fallback xmlns="">
      <p:transition spd="slow" advTm="30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16" presetClass="exit" presetSubtype="21" fill="hold" nodeType="withEffect">
                                  <p:stCondLst>
                                    <p:cond delay="0"/>
                                  </p:stCondLst>
                                  <p:childTnLst>
                                    <p:animEffect transition="out" filter="barn(inVertical)">
                                      <p:cBhvr>
                                        <p:cTn id="18" dur="3000"/>
                                        <p:tgtEl>
                                          <p:spTgt spid="7"/>
                                        </p:tgtEl>
                                      </p:cBhvr>
                                    </p:animEffect>
                                    <p:set>
                                      <p:cBhvr>
                                        <p:cTn id="19" dur="1" fill="hold">
                                          <p:stCondLst>
                                            <p:cond delay="2999"/>
                                          </p:stCondLst>
                                        </p:cTn>
                                        <p:tgtEl>
                                          <p:spTgt spid="7"/>
                                        </p:tgtEl>
                                        <p:attrNameLst>
                                          <p:attrName>style.visibility</p:attrName>
                                        </p:attrNameLst>
                                      </p:cBhvr>
                                      <p:to>
                                        <p:strVal val="hidden"/>
                                      </p:to>
                                    </p:set>
                                  </p:childTnLst>
                                </p:cTn>
                              </p:par>
                              <p:par>
                                <p:cTn id="20" presetID="17" presetClass="entr" presetSubtype="1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3000" fill="hold"/>
                                        <p:tgtEl>
                                          <p:spTgt spid="10"/>
                                        </p:tgtEl>
                                        <p:attrNameLst>
                                          <p:attrName>ppt_w</p:attrName>
                                        </p:attrNameLst>
                                      </p:cBhvr>
                                      <p:tavLst>
                                        <p:tav tm="0">
                                          <p:val>
                                            <p:fltVal val="0"/>
                                          </p:val>
                                        </p:tav>
                                        <p:tav tm="100000">
                                          <p:val>
                                            <p:strVal val="#ppt_w"/>
                                          </p:val>
                                        </p:tav>
                                      </p:tavLst>
                                    </p:anim>
                                    <p:anim calcmode="lin" valueType="num">
                                      <p:cBhvr>
                                        <p:cTn id="23" dur="3000" fill="hold"/>
                                        <p:tgtEl>
                                          <p:spTgt spid="10"/>
                                        </p:tgtEl>
                                        <p:attrNameLst>
                                          <p:attrName>ppt_h</p:attrName>
                                        </p:attrNameLst>
                                      </p:cBhvr>
                                      <p:tavLst>
                                        <p:tav tm="0">
                                          <p:val>
                                            <p:strVal val="#ppt_h"/>
                                          </p:val>
                                        </p:tav>
                                        <p:tav tm="100000">
                                          <p:val>
                                            <p:strVal val="#ppt_h"/>
                                          </p:val>
                                        </p:tav>
                                      </p:tavLst>
                                    </p:anim>
                                  </p:childTnLst>
                                </p:cTn>
                              </p:par>
                              <p:par>
                                <p:cTn id="24" presetID="3" presetClass="entr" presetSubtype="10"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blinds(horizontal)">
                                      <p:cBhvr>
                                        <p:cTn id="26" dur="3000"/>
                                        <p:tgtEl>
                                          <p:spTgt spid="10"/>
                                        </p:tgtEl>
                                      </p:cBhvr>
                                    </p:animEffect>
                                  </p:childTnLst>
                                </p:cTn>
                              </p:par>
                            </p:childTnLst>
                          </p:cTn>
                        </p:par>
                        <p:par>
                          <p:cTn id="27" fill="hold">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1"/>
                                          </p:val>
                                        </p:tav>
                                        <p:tav tm="100000">
                                          <p:val>
                                            <p:strVal val="#ppt_x"/>
                                          </p:val>
                                        </p:tav>
                                      </p:tavLst>
                                    </p:anim>
                                    <p:anim calcmode="lin" valueType="num">
                                      <p:cBhvr>
                                        <p:cTn id="3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rte-urbano.jpg"/>
          <p:cNvPicPr>
            <a:picLocks noGrp="1" noChangeAspect="1"/>
          </p:cNvPicPr>
          <p:nvPr isPhoto="1"/>
        </p:nvPicPr>
        <p:blipFill>
          <a:blip r:embed="rId2" cstate="print"/>
          <a:stretch>
            <a:fillRect/>
          </a:stretch>
        </p:blipFill>
        <p:spPr bwMode="auto">
          <a:xfrm>
            <a:off x="0" y="0"/>
            <a:ext cx="9144000" cy="5715000"/>
          </a:xfrm>
          <a:prstGeom prst="rect">
            <a:avLst/>
          </a:prstGeom>
          <a:solidFill>
            <a:schemeClr val="bg1">
              <a:alpha val="75000"/>
            </a:schemeClr>
          </a:solidFill>
          <a:ln w="9525">
            <a:noFill/>
            <a:miter lim="800000"/>
            <a:headEnd/>
            <a:tailEnd/>
          </a:ln>
        </p:spPr>
      </p:pic>
      <p:sp>
        <p:nvSpPr>
          <p:cNvPr id="4" name="3 Rectángulo"/>
          <p:cNvSpPr/>
          <p:nvPr/>
        </p:nvSpPr>
        <p:spPr>
          <a:xfrm>
            <a:off x="0" y="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395536" y="4081636"/>
            <a:ext cx="8424936" cy="1477328"/>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Por el océano Pacífico navegaron durante tres meses en condiciones calamitosas, los marineros murieron a mansalva al carecer la tripulación de agua y provisiones frescas y, en consecuencia, padecieron de escorbuto. Cuando los víveres se agotaron, llegaron a alimentarse de cuero, ratas, y todo lo que encontraban.</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5000">
        <p:split orient="vert"/>
      </p:transition>
    </mc:Choice>
    <mc:Fallback xmlns="">
      <p:transition spd="slow" advTm="3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grpId="0" nodeType="withEffect">
                                  <p:stCondLst>
                                    <p:cond delay="0"/>
                                  </p:stCondLst>
                                  <p:childTnLst>
                                    <p:animEffect transition="out" filter="checkerboard(across)">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5" presetClass="exit" presetSubtype="10" fill="hold" grpId="0" nodeType="withEffect">
                                  <p:stCondLst>
                                    <p:cond delay="0"/>
                                  </p:stCondLst>
                                  <p:childTnLst>
                                    <p:animEffect transition="out" filter="checkerboard(across)">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5" presetClass="exit" presetSubtype="10" fill="hold" grpId="0" nodeType="withEffect">
                                  <p:stCondLst>
                                    <p:cond delay="0"/>
                                  </p:stCondLst>
                                  <p:childTnLst>
                                    <p:animEffect transition="out" filter="checkerboard(across)">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5" presetClass="exit" presetSubtype="10" fill="hold" grpId="0" nodeType="withEffect">
                                  <p:stCondLst>
                                    <p:cond delay="0"/>
                                  </p:stCondLst>
                                  <p:childTnLst>
                                    <p:animEffect transition="out" filter="checkerboard(across)">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5" presetClass="exit" presetSubtype="10" fill="hold" grpId="0" nodeType="withEffect">
                                  <p:stCondLst>
                                    <p:cond delay="0"/>
                                  </p:stCondLst>
                                  <p:childTnLst>
                                    <p:animEffect transition="out" filter="checkerboard(across)">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5" presetClass="exit" presetSubtype="10" fill="hold" grpId="0" nodeType="withEffect">
                                  <p:stCondLst>
                                    <p:cond delay="0"/>
                                  </p:stCondLst>
                                  <p:childTnLst>
                                    <p:animEffect transition="out" filter="checkerboard(across)">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5" presetClass="exit" presetSubtype="10" fill="hold" grpId="0" nodeType="withEffect">
                                  <p:stCondLst>
                                    <p:cond delay="0"/>
                                  </p:stCondLst>
                                  <p:childTnLst>
                                    <p:animEffect transition="out" filter="checkerboard(across)">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5" presetClass="exit" presetSubtype="10" fill="hold" grpId="0" nodeType="withEffect">
                                  <p:stCondLst>
                                    <p:cond delay="0"/>
                                  </p:stCondLst>
                                  <p:childTnLst>
                                    <p:animEffect transition="out" filter="checkerboard(across)">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8" presetClass="exit" presetSubtype="16" fill="hold" grpId="0" nodeType="withEffect">
                                  <p:stCondLst>
                                    <p:cond delay="0"/>
                                  </p:stCondLst>
                                  <p:childTnLst>
                                    <p:animEffect transition="out" filter="diamond(in)">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8" presetClass="exit" presetSubtype="16" fill="hold" grpId="0" nodeType="withEffect">
                                  <p:stCondLst>
                                    <p:cond delay="0"/>
                                  </p:stCondLst>
                                  <p:childTnLst>
                                    <p:animEffect transition="out" filter="diamond(in)">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8" presetClass="exit" presetSubtype="16" fill="hold" grpId="0" nodeType="withEffect">
                                  <p:stCondLst>
                                    <p:cond delay="0"/>
                                  </p:stCondLst>
                                  <p:childTnLst>
                                    <p:animEffect transition="out" filter="diamond(in)">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8" presetClass="exit" presetSubtype="16" fill="hold" grpId="0" nodeType="withEffect">
                                  <p:stCondLst>
                                    <p:cond delay="0"/>
                                  </p:stCondLst>
                                  <p:childTnLst>
                                    <p:animEffect transition="out" filter="diamond(in)">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rte-urbano-2015-alrededor-del-mundo-11.jpg"/>
          <p:cNvPicPr>
            <a:picLocks noGrp="1" noChangeAspect="1"/>
          </p:cNvPicPr>
          <p:nvPr isPhoto="1"/>
        </p:nvPicPr>
        <p:blipFill>
          <a:blip r:embed="rId2" cstate="print"/>
          <a:stretch>
            <a:fillRect/>
          </a:stretch>
        </p:blipFill>
        <p:spPr bwMode="auto">
          <a:xfrm>
            <a:off x="0" y="0"/>
            <a:ext cx="9144000" cy="5715000"/>
          </a:xfrm>
          <a:prstGeom prst="rect">
            <a:avLst/>
          </a:prstGeom>
          <a:solidFill>
            <a:schemeClr val="bg1">
              <a:alpha val="75000"/>
            </a:schemeClr>
          </a:solidFill>
          <a:ln w="9525">
            <a:noFill/>
            <a:miter lim="800000"/>
            <a:headEnd/>
            <a:tailEnd/>
          </a:ln>
        </p:spPr>
      </p:pic>
      <p:sp>
        <p:nvSpPr>
          <p:cNvPr id="4" name="3 Rectángulo"/>
          <p:cNvSpPr/>
          <p:nvPr/>
        </p:nvSpPr>
        <p:spPr>
          <a:xfrm>
            <a:off x="0" y="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251520" y="4369668"/>
            <a:ext cx="8892480"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El 6 de marzo de 1521, cuando la tripulación estaba diezmada por el hambre, abordaron la isla de Guam, perteneciente al archipiélago de las islas Marianas, que ellos llamaron </a:t>
            </a:r>
            <a:r>
              <a:rPr lang="es-ES" b="1" i="1" dirty="0" smtClean="0">
                <a:effectLst>
                  <a:glow rad="101600">
                    <a:srgbClr val="C00000">
                      <a:alpha val="60000"/>
                    </a:srgbClr>
                  </a:glow>
                  <a:outerShdw blurRad="38100" dist="38100" dir="2700000" algn="tl">
                    <a:srgbClr val="000000">
                      <a:alpha val="43137"/>
                    </a:srgbClr>
                  </a:outerShdw>
                </a:effectLst>
              </a:rPr>
              <a:t>islas de los Ladrones</a:t>
            </a:r>
            <a:r>
              <a:rPr lang="es-ES" b="1" dirty="0" smtClean="0">
                <a:effectLst>
                  <a:glow rad="101600">
                    <a:srgbClr val="C00000">
                      <a:alpha val="60000"/>
                    </a:srgbClr>
                  </a:glow>
                  <a:outerShdw blurRad="38100" dist="38100" dir="2700000" algn="tl">
                    <a:srgbClr val="000000">
                      <a:alpha val="43137"/>
                    </a:srgbClr>
                  </a:outerShdw>
                </a:effectLst>
              </a:rPr>
              <a:t>, las llamaron así porque los indígenas entraban en los barcos y robaban todo cuanto encontraban.</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3000">
        <p:split orient="vert"/>
      </p:transition>
    </mc:Choice>
    <mc:Fallback xmlns="">
      <p:transition spd="slow" advTm="33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8" presetClass="exit" presetSubtype="32" fill="hold" grpId="0" nodeType="withEffect">
                                  <p:stCondLst>
                                    <p:cond delay="0"/>
                                  </p:stCondLst>
                                  <p:childTnLst>
                                    <p:animEffect transition="out" filter="diamond(out)">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8" presetClass="exit" presetSubtype="32" fill="hold" grpId="0" nodeType="withEffect">
                                  <p:stCondLst>
                                    <p:cond delay="0"/>
                                  </p:stCondLst>
                                  <p:childTnLst>
                                    <p:animEffect transition="out" filter="diamond(out)">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Geese_Birds_Flight_453522"/>
          <p:cNvPicPr>
            <a:picLocks noGrp="1" noChangeAspect="1"/>
          </p:cNvPicPr>
          <p:nvPr isPhoto="1"/>
        </p:nvPicPr>
        <p:blipFill>
          <a:blip r:embed="rId2" cstate="print"/>
          <a:stretch>
            <a:fillRect/>
          </a:stretch>
        </p:blipFill>
        <p:spPr bwMode="auto">
          <a:xfrm>
            <a:off x="0" y="660797"/>
            <a:ext cx="9144000" cy="4393405"/>
          </a:xfrm>
          <a:prstGeom prst="rect">
            <a:avLst/>
          </a:prstGeom>
          <a:noFill/>
          <a:ln w="9525">
            <a:noFill/>
            <a:miter lim="800000"/>
            <a:headEnd/>
            <a:tailEnd/>
          </a:ln>
        </p:spPr>
      </p:pic>
      <p:sp>
        <p:nvSpPr>
          <p:cNvPr id="3" name="2 Rectángulo"/>
          <p:cNvSpPr/>
          <p:nvPr/>
        </p:nvSpPr>
        <p:spPr>
          <a:xfrm>
            <a:off x="-15875" y="625252"/>
            <a:ext cx="9144000" cy="4464496"/>
          </a:xfrm>
          <a:prstGeom prst="rect">
            <a:avLst/>
          </a:prstGeom>
          <a:solidFill>
            <a:srgbClr val="A9A57C">
              <a:alpha val="56000"/>
            </a:srgbClr>
          </a:solidFill>
          <a:ln w="25400" cap="flat" cmpd="sng" algn="ctr">
            <a:noFill/>
            <a:prstDash val="solid"/>
          </a:ln>
          <a:effectLst/>
        </p:spPr>
        <p:txBody>
          <a:bodyPr anchor="ctr"/>
          <a:lstStyle/>
          <a:p>
            <a:pPr algn="ctr" fontAlgn="auto">
              <a:spcBef>
                <a:spcPts val="0"/>
              </a:spcBef>
              <a:spcAft>
                <a:spcPts val="0"/>
              </a:spcAft>
              <a:defRPr/>
            </a:pPr>
            <a:endParaRPr lang="es-ES_tradnl" kern="0">
              <a:solidFill>
                <a:srgbClr val="FFFFFF"/>
              </a:solidFill>
              <a:latin typeface="Calibri"/>
              <a:cs typeface="+mn-cs"/>
            </a:endParaRPr>
          </a:p>
        </p:txBody>
      </p:sp>
      <p:sp>
        <p:nvSpPr>
          <p:cNvPr id="4" name="3 Rectángulo"/>
          <p:cNvSpPr/>
          <p:nvPr/>
        </p:nvSpPr>
        <p:spPr>
          <a:xfrm>
            <a:off x="0" y="0"/>
            <a:ext cx="9144000" cy="625252"/>
          </a:xfrm>
          <a:prstGeom prst="rect">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5089748"/>
            <a:ext cx="9144000" cy="625252"/>
          </a:xfrm>
          <a:prstGeom prst="rect">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251520" y="4513684"/>
            <a:ext cx="8640960" cy="923330"/>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El 16 de marzo, llegaron a la playa de San Lázaro, en Cebú, isla perteneciente al archipiélago de Filipinas, donde establecieron buenas relaciones con los nativos. Las tripulaciones se abastecieron, descansaron y se recuperaron.</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8000">
        <p:split orient="vert"/>
      </p:transition>
    </mc:Choice>
    <mc:Fallback xmlns="">
      <p:transition spd="slow" advTm="28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grpId="0" nodeType="withEffect">
                                  <p:stCondLst>
                                    <p:cond delay="0"/>
                                  </p:stCondLst>
                                  <p:childTnLst>
                                    <p:animEffect transition="out" filter="checkerboard(down)">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17" presetClass="exit" presetSubtype="1" fill="hold" grpId="1" nodeType="withEffect">
                                  <p:stCondLst>
                                    <p:cond delay="0"/>
                                  </p:stCondLst>
                                  <p:childTnLst>
                                    <p:anim calcmode="lin" valueType="num">
                                      <p:cBhvr>
                                        <p:cTn id="9" dur="3000"/>
                                        <p:tgtEl>
                                          <p:spTgt spid="3"/>
                                        </p:tgtEl>
                                        <p:attrNameLst>
                                          <p:attrName>ppt_x</p:attrName>
                                        </p:attrNameLst>
                                      </p:cBhvr>
                                      <p:tavLst>
                                        <p:tav tm="0">
                                          <p:val>
                                            <p:strVal val="ppt_x"/>
                                          </p:val>
                                        </p:tav>
                                        <p:tav tm="100000">
                                          <p:val>
                                            <p:strVal val="ppt_x"/>
                                          </p:val>
                                        </p:tav>
                                      </p:tavLst>
                                    </p:anim>
                                    <p:anim calcmode="lin" valueType="num">
                                      <p:cBhvr>
                                        <p:cTn id="10" dur="3000"/>
                                        <p:tgtEl>
                                          <p:spTgt spid="3"/>
                                        </p:tgtEl>
                                        <p:attrNameLst>
                                          <p:attrName>ppt_y</p:attrName>
                                        </p:attrNameLst>
                                      </p:cBhvr>
                                      <p:tavLst>
                                        <p:tav tm="0">
                                          <p:val>
                                            <p:strVal val="ppt_y"/>
                                          </p:val>
                                        </p:tav>
                                        <p:tav tm="100000">
                                          <p:val>
                                            <p:strVal val="ppt_y-ppt_h/2"/>
                                          </p:val>
                                        </p:tav>
                                      </p:tavLst>
                                    </p:anim>
                                    <p:anim calcmode="lin" valueType="num">
                                      <p:cBhvr>
                                        <p:cTn id="11" dur="3000"/>
                                        <p:tgtEl>
                                          <p:spTgt spid="3"/>
                                        </p:tgtEl>
                                        <p:attrNameLst>
                                          <p:attrName>ppt_w</p:attrName>
                                        </p:attrNameLst>
                                      </p:cBhvr>
                                      <p:tavLst>
                                        <p:tav tm="0">
                                          <p:val>
                                            <p:strVal val="ppt_w"/>
                                          </p:val>
                                        </p:tav>
                                        <p:tav tm="100000">
                                          <p:val>
                                            <p:strVal val="ppt_w"/>
                                          </p:val>
                                        </p:tav>
                                      </p:tavLst>
                                    </p:anim>
                                    <p:anim calcmode="lin" valueType="num">
                                      <p:cBhvr>
                                        <p:cTn id="12" dur="3000"/>
                                        <p:tgtEl>
                                          <p:spTgt spid="3"/>
                                        </p:tgtEl>
                                        <p:attrNameLst>
                                          <p:attrName>ppt_h</p:attrName>
                                        </p:attrNameLst>
                                      </p:cBhvr>
                                      <p:tavLst>
                                        <p:tav tm="0">
                                          <p:val>
                                            <p:strVal val="ppt_h"/>
                                          </p:val>
                                        </p:tav>
                                        <p:tav tm="100000">
                                          <p:val>
                                            <p:fltVal val="0"/>
                                          </p:val>
                                        </p:tav>
                                      </p:tavLst>
                                    </p:anim>
                                    <p:set>
                                      <p:cBhvr>
                                        <p:cTn id="13" dur="1" fill="hold">
                                          <p:stCondLst>
                                            <p:cond delay="2999"/>
                                          </p:stCondLst>
                                        </p:cTn>
                                        <p:tgtEl>
                                          <p:spTgt spid="3"/>
                                        </p:tgtEl>
                                        <p:attrNameLst>
                                          <p:attrName>style.visibility</p:attrName>
                                        </p:attrNameLst>
                                      </p:cBhvr>
                                      <p:to>
                                        <p:strVal val="hidden"/>
                                      </p:to>
                                    </p:set>
                                  </p:childTnLst>
                                </p:cTn>
                              </p:par>
                              <p:par>
                                <p:cTn id="14" presetID="17" presetClass="entr" presetSubtype="4"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0" fill="hold"/>
                                        <p:tgtEl>
                                          <p:spTgt spid="5"/>
                                        </p:tgtEl>
                                        <p:attrNameLst>
                                          <p:attrName>ppt_x</p:attrName>
                                        </p:attrNameLst>
                                      </p:cBhvr>
                                      <p:tavLst>
                                        <p:tav tm="0">
                                          <p:val>
                                            <p:strVal val="#ppt_x"/>
                                          </p:val>
                                        </p:tav>
                                        <p:tav tm="100000">
                                          <p:val>
                                            <p:strVal val="#ppt_x"/>
                                          </p:val>
                                        </p:tav>
                                      </p:tavLst>
                                    </p:anim>
                                    <p:anim calcmode="lin" valueType="num">
                                      <p:cBhvr>
                                        <p:cTn id="17" dur="3000" fill="hold"/>
                                        <p:tgtEl>
                                          <p:spTgt spid="5"/>
                                        </p:tgtEl>
                                        <p:attrNameLst>
                                          <p:attrName>ppt_y</p:attrName>
                                        </p:attrNameLst>
                                      </p:cBhvr>
                                      <p:tavLst>
                                        <p:tav tm="0">
                                          <p:val>
                                            <p:strVal val="#ppt_y+#ppt_h/2"/>
                                          </p:val>
                                        </p:tav>
                                        <p:tav tm="100000">
                                          <p:val>
                                            <p:strVal val="#ppt_y"/>
                                          </p:val>
                                        </p:tav>
                                      </p:tavLst>
                                    </p:anim>
                                    <p:anim calcmode="lin" valueType="num">
                                      <p:cBhvr>
                                        <p:cTn id="18" dur="3000" fill="hold"/>
                                        <p:tgtEl>
                                          <p:spTgt spid="5"/>
                                        </p:tgtEl>
                                        <p:attrNameLst>
                                          <p:attrName>ppt_w</p:attrName>
                                        </p:attrNameLst>
                                      </p:cBhvr>
                                      <p:tavLst>
                                        <p:tav tm="0">
                                          <p:val>
                                            <p:strVal val="#ppt_w"/>
                                          </p:val>
                                        </p:tav>
                                        <p:tav tm="100000">
                                          <p:val>
                                            <p:strVal val="#ppt_w"/>
                                          </p:val>
                                        </p:tav>
                                      </p:tavLst>
                                    </p:anim>
                                    <p:anim calcmode="lin" valueType="num">
                                      <p:cBhvr>
                                        <p:cTn id="19" dur="3000" fill="hold"/>
                                        <p:tgtEl>
                                          <p:spTgt spid="5"/>
                                        </p:tgtEl>
                                        <p:attrNameLst>
                                          <p:attrName>ppt_h</p:attrName>
                                        </p:attrNameLst>
                                      </p:cBhvr>
                                      <p:tavLst>
                                        <p:tav tm="0">
                                          <p:val>
                                            <p:fltVal val="0"/>
                                          </p:val>
                                        </p:tav>
                                        <p:tav tm="100000">
                                          <p:val>
                                            <p:strVal val="#ppt_h"/>
                                          </p:val>
                                        </p:tav>
                                      </p:tavLst>
                                    </p:anim>
                                  </p:childTnLst>
                                </p:cTn>
                              </p:par>
                              <p:par>
                                <p:cTn id="20" presetID="5" presetClass="entr" presetSubtype="5"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checkerboard(down)">
                                      <p:cBhvr>
                                        <p:cTn id="22" dur="3000"/>
                                        <p:tgtEl>
                                          <p:spTgt spid="5"/>
                                        </p:tgtEl>
                                      </p:cBhvr>
                                    </p:animEffect>
                                  </p:childTnLst>
                                </p:cTn>
                              </p:par>
                              <p:par>
                                <p:cTn id="23" presetID="5" presetClass="entr" presetSubtype="10" fill="hold" grpId="1"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heckerboard(across)">
                                      <p:cBhvr>
                                        <p:cTn id="25" dur="3000"/>
                                        <p:tgtEl>
                                          <p:spTgt spid="4"/>
                                        </p:tgtEl>
                                      </p:cBhvr>
                                    </p:animEffect>
                                  </p:childTnLst>
                                </p:cTn>
                              </p:par>
                              <p:par>
                                <p:cTn id="26" presetID="17" presetClass="entr" presetSubtype="10" fill="hold" grpId="0"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fltVal val="0"/>
                                          </p:val>
                                        </p:tav>
                                        <p:tav tm="100000">
                                          <p:val>
                                            <p:strVal val="#ppt_w"/>
                                          </p:val>
                                        </p:tav>
                                      </p:tavLst>
                                    </p:anim>
                                    <p:anim calcmode="lin" valueType="num">
                                      <p:cBhvr>
                                        <p:cTn id="29" dur="3000" fill="hold"/>
                                        <p:tgtEl>
                                          <p:spTgt spid="4"/>
                                        </p:tgtEl>
                                        <p:attrNameLst>
                                          <p:attrName>ppt_h</p:attrName>
                                        </p:attrNameLst>
                                      </p:cBhvr>
                                      <p:tavLst>
                                        <p:tav tm="0">
                                          <p:val>
                                            <p:strVal val="#ppt_h"/>
                                          </p:val>
                                        </p:tav>
                                        <p:tav tm="100000">
                                          <p:val>
                                            <p:strVal val="#ppt_h"/>
                                          </p:val>
                                        </p:tav>
                                      </p:tavLst>
                                    </p:anim>
                                  </p:childTnLst>
                                </p:cTn>
                              </p:par>
                              <p:par>
                                <p:cTn id="30" presetID="5" presetClass="entr" presetSubtype="10" fill="hold" grpId="1" nodeType="with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checkerboard(across)">
                                      <p:cBhvr>
                                        <p:cTn id="32" dur="3000"/>
                                        <p:tgtEl>
                                          <p:spTgt spid="6"/>
                                        </p:tgtEl>
                                      </p:cBhvr>
                                    </p:animEffect>
                                  </p:childTnLst>
                                </p:cTn>
                              </p:par>
                              <p:par>
                                <p:cTn id="33" presetID="17" presetClass="entr" presetSubtype="10" fill="hold" grpId="0"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3000" fill="hold"/>
                                        <p:tgtEl>
                                          <p:spTgt spid="6"/>
                                        </p:tgtEl>
                                        <p:attrNameLst>
                                          <p:attrName>ppt_w</p:attrName>
                                        </p:attrNameLst>
                                      </p:cBhvr>
                                      <p:tavLst>
                                        <p:tav tm="0">
                                          <p:val>
                                            <p:fltVal val="0"/>
                                          </p:val>
                                        </p:tav>
                                        <p:tav tm="100000">
                                          <p:val>
                                            <p:strVal val="#ppt_w"/>
                                          </p:val>
                                        </p:tav>
                                      </p:tavLst>
                                    </p:anim>
                                    <p:anim calcmode="lin" valueType="num">
                                      <p:cBhvr>
                                        <p:cTn id="36" dur="3000" fill="hold"/>
                                        <p:tgtEl>
                                          <p:spTgt spid="6"/>
                                        </p:tgtEl>
                                        <p:attrNameLst>
                                          <p:attrName>ppt_h</p:attrName>
                                        </p:attrNameLst>
                                      </p:cBhvr>
                                      <p:tavLst>
                                        <p:tav tm="0">
                                          <p:val>
                                            <p:strVal val="#ppt_h"/>
                                          </p:val>
                                        </p:tav>
                                        <p:tav tm="100000">
                                          <p:val>
                                            <p:strVal val="#ppt_h"/>
                                          </p:val>
                                        </p:tav>
                                      </p:tavLst>
                                    </p:anim>
                                  </p:childTnLst>
                                </p:cTn>
                              </p:par>
                            </p:childTnLst>
                          </p:cTn>
                        </p:par>
                        <p:par>
                          <p:cTn id="37" fill="hold">
                            <p:stCondLst>
                              <p:cond delay="3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7"/>
                                        </p:tgtEl>
                                        <p:attrNameLst>
                                          <p:attrName>style.visibility</p:attrName>
                                        </p:attrNameLst>
                                      </p:cBhvr>
                                      <p:to>
                                        <p:strVal val="visible"/>
                                      </p:to>
                                    </p:set>
                                    <p:animEffect transition="in" filter="fade">
                                      <p:cBhvr>
                                        <p:cTn id="40" dur="1000"/>
                                        <p:tgtEl>
                                          <p:spTgt spid="7"/>
                                        </p:tgtEl>
                                      </p:cBhvr>
                                    </p:animEffect>
                                    <p:anim calcmode="lin" valueType="num">
                                      <p:cBhvr>
                                        <p:cTn id="41" dur="1000" fill="hold"/>
                                        <p:tgtEl>
                                          <p:spTgt spid="7"/>
                                        </p:tgtEl>
                                        <p:attrNameLst>
                                          <p:attrName>ppt_x</p:attrName>
                                        </p:attrNameLst>
                                      </p:cBhvr>
                                      <p:tavLst>
                                        <p:tav tm="0">
                                          <p:val>
                                            <p:strVal val="#ppt_x-.1"/>
                                          </p:val>
                                        </p:tav>
                                        <p:tav tm="100000">
                                          <p:val>
                                            <p:strVal val="#ppt_x"/>
                                          </p:val>
                                        </p:tav>
                                      </p:tavLst>
                                    </p:anim>
                                    <p:anim calcmode="lin" valueType="num">
                                      <p:cBhvr>
                                        <p:cTn id="4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6" grpId="0" animBg="1"/>
      <p:bldP spid="6" grpId="1" animBg="1"/>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III.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8" name="7 Anillo"/>
          <p:cNvSpPr/>
          <p:nvPr/>
        </p:nvSpPr>
        <p:spPr>
          <a:xfrm>
            <a:off x="2700338" y="4152900"/>
            <a:ext cx="1785937" cy="1751013"/>
          </a:xfrm>
          <a:prstGeom prst="donut">
            <a:avLst>
              <a:gd name="adj" fmla="val 34373"/>
            </a:avLst>
          </a:prstGeom>
          <a:blipFill>
            <a:blip r:embed="rId4" cstate="print"/>
            <a:stretch>
              <a:fillRect/>
            </a:stretch>
          </a:blip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Anillo"/>
          <p:cNvSpPr/>
          <p:nvPr/>
        </p:nvSpPr>
        <p:spPr>
          <a:xfrm>
            <a:off x="4500563" y="4152900"/>
            <a:ext cx="1785937" cy="1751013"/>
          </a:xfrm>
          <a:prstGeom prst="donut">
            <a:avLst>
              <a:gd name="adj" fmla="val 34373"/>
            </a:avLst>
          </a:prstGeom>
          <a:blipFill>
            <a:blip r:embed="rId4" cstate="print"/>
            <a:stretch>
              <a:fillRect/>
            </a:stretch>
          </a:blip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 name="4 CuadroTexto"/>
          <p:cNvSpPr txBox="1"/>
          <p:nvPr/>
        </p:nvSpPr>
        <p:spPr>
          <a:xfrm>
            <a:off x="467544" y="4369668"/>
            <a:ext cx="8424936" cy="1200329"/>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En la madrugada del 27 de abril de 1521, Magallanes y 50 de sus hombres llegaron a la playa de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Mactán</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para luchar contra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Lapulapu</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y 1.000 de sus hombres. Magallanes estaba tan seguro de su victoria que pidió a los otros capitanes que no se involucraran en la lucha.</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3000">
        <p:split orient="vert"/>
      </p:transition>
    </mc:Choice>
    <mc:Fallback xmlns="">
      <p:transition spd="slow" advTm="33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3000" fill="hold"/>
                                        <p:tgtEl>
                                          <p:spTgt spid="8"/>
                                        </p:tgtEl>
                                        <p:attrNameLst>
                                          <p:attrName>ppt_x</p:attrName>
                                        </p:attrNameLst>
                                      </p:cBhvr>
                                      <p:tavLst>
                                        <p:tav tm="0">
                                          <p:val>
                                            <p:strVal val="1+#ppt_w/2"/>
                                          </p:val>
                                        </p:tav>
                                        <p:tav tm="100000">
                                          <p:val>
                                            <p:strVal val="#ppt_x"/>
                                          </p:val>
                                        </p:tav>
                                      </p:tavLst>
                                    </p:anim>
                                    <p:anim calcmode="lin" valueType="num">
                                      <p:cBhvr additive="base">
                                        <p:cTn id="8" dur="3000" fill="hold"/>
                                        <p:tgtEl>
                                          <p:spTgt spid="8"/>
                                        </p:tgtEl>
                                        <p:attrNameLst>
                                          <p:attrName>ppt_y</p:attrName>
                                        </p:attrNameLst>
                                      </p:cBhvr>
                                      <p:tavLst>
                                        <p:tav tm="0">
                                          <p:val>
                                            <p:strVal val="#ppt_y"/>
                                          </p:val>
                                        </p:tav>
                                        <p:tav tm="100000">
                                          <p:val>
                                            <p:strVal val="#ppt_y"/>
                                          </p:val>
                                        </p:tav>
                                      </p:tavLst>
                                    </p:anim>
                                  </p:childTnLst>
                                </p:cTn>
                              </p:par>
                              <p:par>
                                <p:cTn id="9" presetID="21" presetClass="entr" presetSubtype="3"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heel(3)">
                                      <p:cBhvr>
                                        <p:cTn id="11" dur="3000"/>
                                        <p:tgtEl>
                                          <p:spTgt spid="8"/>
                                        </p:tgtEl>
                                      </p:cBhvr>
                                    </p:animEffect>
                                  </p:childTnLst>
                                </p:cTn>
                              </p:par>
                              <p:par>
                                <p:cTn id="12" presetID="2" presetClass="entr" presetSubtype="8" fill="hold"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3000" fill="hold"/>
                                        <p:tgtEl>
                                          <p:spTgt spid="12"/>
                                        </p:tgtEl>
                                        <p:attrNameLst>
                                          <p:attrName>ppt_x</p:attrName>
                                        </p:attrNameLst>
                                      </p:cBhvr>
                                      <p:tavLst>
                                        <p:tav tm="0">
                                          <p:val>
                                            <p:strVal val="0-#ppt_w/2"/>
                                          </p:val>
                                        </p:tav>
                                        <p:tav tm="100000">
                                          <p:val>
                                            <p:strVal val="#ppt_x"/>
                                          </p:val>
                                        </p:tav>
                                      </p:tavLst>
                                    </p:anim>
                                    <p:anim calcmode="lin" valueType="num">
                                      <p:cBhvr additive="base">
                                        <p:cTn id="15" dur="3000" fill="hold"/>
                                        <p:tgtEl>
                                          <p:spTgt spid="12"/>
                                        </p:tgtEl>
                                        <p:attrNameLst>
                                          <p:attrName>ppt_y</p:attrName>
                                        </p:attrNameLst>
                                      </p:cBhvr>
                                      <p:tavLst>
                                        <p:tav tm="0">
                                          <p:val>
                                            <p:strVal val="#ppt_y"/>
                                          </p:val>
                                        </p:tav>
                                        <p:tav tm="100000">
                                          <p:val>
                                            <p:strVal val="#ppt_y"/>
                                          </p:val>
                                        </p:tav>
                                      </p:tavLst>
                                    </p:anim>
                                  </p:childTnLst>
                                </p:cTn>
                              </p:par>
                              <p:par>
                                <p:cTn id="16" presetID="21" presetClass="entr" presetSubtype="3" fill="hold"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heel(3)">
                                      <p:cBhvr>
                                        <p:cTn id="18" dur="3000"/>
                                        <p:tgtEl>
                                          <p:spTgt spid="12"/>
                                        </p:tgtEl>
                                      </p:cBhvr>
                                    </p:animEffect>
                                  </p:childTnLst>
                                </p:cTn>
                              </p:par>
                              <p:par>
                                <p:cTn id="19" presetID="8" presetClass="emph" presetSubtype="0" fill="hold" nodeType="withEffect">
                                  <p:stCondLst>
                                    <p:cond delay="0"/>
                                  </p:stCondLst>
                                  <p:childTnLst>
                                    <p:animRot by="21600000">
                                      <p:cBhvr>
                                        <p:cTn id="20" dur="3000" fill="hold"/>
                                        <p:tgtEl>
                                          <p:spTgt spid="8"/>
                                        </p:tgtEl>
                                        <p:attrNameLst>
                                          <p:attrName>r</p:attrName>
                                        </p:attrNameLst>
                                      </p:cBhvr>
                                    </p:animRot>
                                  </p:childTnLst>
                                </p:cTn>
                              </p:par>
                              <p:par>
                                <p:cTn id="21" presetID="8" presetClass="emph" presetSubtype="0" fill="hold" nodeType="withEffect">
                                  <p:stCondLst>
                                    <p:cond delay="0"/>
                                  </p:stCondLst>
                                  <p:childTnLst>
                                    <p:animRot by="-21600000">
                                      <p:cBhvr>
                                        <p:cTn id="22" dur="3000" fill="hold"/>
                                        <p:tgtEl>
                                          <p:spTgt spid="12"/>
                                        </p:tgtEl>
                                        <p:attrNameLst>
                                          <p:attrName>r</p:attrName>
                                        </p:attrNameLst>
                                      </p:cBhvr>
                                    </p:animRot>
                                  </p:childTnLst>
                                </p:cTn>
                              </p:par>
                            </p:childTnLst>
                          </p:cTn>
                        </p:par>
                        <p:par>
                          <p:cTn id="23" fill="hold" nodeType="afterGroup">
                            <p:stCondLst>
                              <p:cond delay="3000"/>
                            </p:stCondLst>
                            <p:childTnLst>
                              <p:par>
                                <p:cTn id="24" presetID="2" presetClass="exit" presetSubtype="9" fill="hold" nodeType="afterEffect">
                                  <p:stCondLst>
                                    <p:cond delay="0"/>
                                  </p:stCondLst>
                                  <p:childTnLst>
                                    <p:anim calcmode="lin" valueType="num">
                                      <p:cBhvr additive="base">
                                        <p:cTn id="25" dur="3000"/>
                                        <p:tgtEl>
                                          <p:spTgt spid="8"/>
                                        </p:tgtEl>
                                        <p:attrNameLst>
                                          <p:attrName>ppt_x</p:attrName>
                                        </p:attrNameLst>
                                      </p:cBhvr>
                                      <p:tavLst>
                                        <p:tav tm="0">
                                          <p:val>
                                            <p:strVal val="ppt_x"/>
                                          </p:val>
                                        </p:tav>
                                        <p:tav tm="100000">
                                          <p:val>
                                            <p:strVal val="0-ppt_w/2"/>
                                          </p:val>
                                        </p:tav>
                                      </p:tavLst>
                                    </p:anim>
                                    <p:anim calcmode="lin" valueType="num">
                                      <p:cBhvr additive="base">
                                        <p:cTn id="26" dur="3000"/>
                                        <p:tgtEl>
                                          <p:spTgt spid="8"/>
                                        </p:tgtEl>
                                        <p:attrNameLst>
                                          <p:attrName>ppt_y</p:attrName>
                                        </p:attrNameLst>
                                      </p:cBhvr>
                                      <p:tavLst>
                                        <p:tav tm="0">
                                          <p:val>
                                            <p:strVal val="ppt_y"/>
                                          </p:val>
                                        </p:tav>
                                        <p:tav tm="100000">
                                          <p:val>
                                            <p:strVal val="0-ppt_h/2"/>
                                          </p:val>
                                        </p:tav>
                                      </p:tavLst>
                                    </p:anim>
                                    <p:set>
                                      <p:cBhvr>
                                        <p:cTn id="27" dur="1" fill="hold">
                                          <p:stCondLst>
                                            <p:cond delay="2999"/>
                                          </p:stCondLst>
                                        </p:cTn>
                                        <p:tgtEl>
                                          <p:spTgt spid="8"/>
                                        </p:tgtEl>
                                        <p:attrNameLst>
                                          <p:attrName>style.visibility</p:attrName>
                                        </p:attrNameLst>
                                      </p:cBhvr>
                                      <p:to>
                                        <p:strVal val="hidden"/>
                                      </p:to>
                                    </p:set>
                                  </p:childTnLst>
                                </p:cTn>
                              </p:par>
                              <p:par>
                                <p:cTn id="28" presetID="21" presetClass="exit" presetSubtype="3" fill="hold" nodeType="withEffect">
                                  <p:stCondLst>
                                    <p:cond delay="0"/>
                                  </p:stCondLst>
                                  <p:childTnLst>
                                    <p:animEffect transition="out" filter="wheel(3)">
                                      <p:cBhvr>
                                        <p:cTn id="29" dur="3000"/>
                                        <p:tgtEl>
                                          <p:spTgt spid="8"/>
                                        </p:tgtEl>
                                      </p:cBhvr>
                                    </p:animEffect>
                                    <p:set>
                                      <p:cBhvr>
                                        <p:cTn id="30" dur="1" fill="hold">
                                          <p:stCondLst>
                                            <p:cond delay="2999"/>
                                          </p:stCondLst>
                                        </p:cTn>
                                        <p:tgtEl>
                                          <p:spTgt spid="8"/>
                                        </p:tgtEl>
                                        <p:attrNameLst>
                                          <p:attrName>style.visibility</p:attrName>
                                        </p:attrNameLst>
                                      </p:cBhvr>
                                      <p:to>
                                        <p:strVal val="hidden"/>
                                      </p:to>
                                    </p:set>
                                  </p:childTnLst>
                                </p:cTn>
                              </p:par>
                              <p:par>
                                <p:cTn id="31" presetID="2" presetClass="exit" presetSubtype="3" fill="hold" nodeType="withEffect">
                                  <p:stCondLst>
                                    <p:cond delay="0"/>
                                  </p:stCondLst>
                                  <p:childTnLst>
                                    <p:anim calcmode="lin" valueType="num">
                                      <p:cBhvr additive="base">
                                        <p:cTn id="32" dur="3000"/>
                                        <p:tgtEl>
                                          <p:spTgt spid="12"/>
                                        </p:tgtEl>
                                        <p:attrNameLst>
                                          <p:attrName>ppt_x</p:attrName>
                                        </p:attrNameLst>
                                      </p:cBhvr>
                                      <p:tavLst>
                                        <p:tav tm="0">
                                          <p:val>
                                            <p:strVal val="ppt_x"/>
                                          </p:val>
                                        </p:tav>
                                        <p:tav tm="100000">
                                          <p:val>
                                            <p:strVal val="1+ppt_w/2"/>
                                          </p:val>
                                        </p:tav>
                                      </p:tavLst>
                                    </p:anim>
                                    <p:anim calcmode="lin" valueType="num">
                                      <p:cBhvr additive="base">
                                        <p:cTn id="33" dur="3000"/>
                                        <p:tgtEl>
                                          <p:spTgt spid="12"/>
                                        </p:tgtEl>
                                        <p:attrNameLst>
                                          <p:attrName>ppt_y</p:attrName>
                                        </p:attrNameLst>
                                      </p:cBhvr>
                                      <p:tavLst>
                                        <p:tav tm="0">
                                          <p:val>
                                            <p:strVal val="ppt_y"/>
                                          </p:val>
                                        </p:tav>
                                        <p:tav tm="100000">
                                          <p:val>
                                            <p:strVal val="0-ppt_h/2"/>
                                          </p:val>
                                        </p:tav>
                                      </p:tavLst>
                                    </p:anim>
                                    <p:set>
                                      <p:cBhvr>
                                        <p:cTn id="34" dur="1" fill="hold">
                                          <p:stCondLst>
                                            <p:cond delay="2999"/>
                                          </p:stCondLst>
                                        </p:cTn>
                                        <p:tgtEl>
                                          <p:spTgt spid="12"/>
                                        </p:tgtEl>
                                        <p:attrNameLst>
                                          <p:attrName>style.visibility</p:attrName>
                                        </p:attrNameLst>
                                      </p:cBhvr>
                                      <p:to>
                                        <p:strVal val="hidden"/>
                                      </p:to>
                                    </p:set>
                                  </p:childTnLst>
                                </p:cTn>
                              </p:par>
                              <p:par>
                                <p:cTn id="35" presetID="21" presetClass="exit" presetSubtype="3" fill="hold" nodeType="withEffect">
                                  <p:stCondLst>
                                    <p:cond delay="0"/>
                                  </p:stCondLst>
                                  <p:childTnLst>
                                    <p:animEffect transition="out" filter="wheel(3)">
                                      <p:cBhvr>
                                        <p:cTn id="36" dur="3000"/>
                                        <p:tgtEl>
                                          <p:spTgt spid="12"/>
                                        </p:tgtEl>
                                      </p:cBhvr>
                                    </p:animEffect>
                                    <p:set>
                                      <p:cBhvr>
                                        <p:cTn id="37" dur="1" fill="hold">
                                          <p:stCondLst>
                                            <p:cond delay="2999"/>
                                          </p:stCondLst>
                                        </p:cTn>
                                        <p:tgtEl>
                                          <p:spTgt spid="12"/>
                                        </p:tgtEl>
                                        <p:attrNameLst>
                                          <p:attrName>style.visibility</p:attrName>
                                        </p:attrNameLst>
                                      </p:cBhvr>
                                      <p:to>
                                        <p:strVal val="hidden"/>
                                      </p:to>
                                    </p:set>
                                  </p:childTnLst>
                                </p:cTn>
                              </p:par>
                              <p:par>
                                <p:cTn id="38" presetID="2" presetClass="entr" presetSubtype="4" fill="hold" nodeType="with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additive="base">
                                        <p:cTn id="40" dur="3000" fill="hold"/>
                                        <p:tgtEl>
                                          <p:spTgt spid="4"/>
                                        </p:tgtEl>
                                        <p:attrNameLst>
                                          <p:attrName>ppt_x</p:attrName>
                                        </p:attrNameLst>
                                      </p:cBhvr>
                                      <p:tavLst>
                                        <p:tav tm="0">
                                          <p:val>
                                            <p:strVal val="#ppt_x"/>
                                          </p:val>
                                        </p:tav>
                                        <p:tav tm="100000">
                                          <p:val>
                                            <p:strVal val="#ppt_x"/>
                                          </p:val>
                                        </p:tav>
                                      </p:tavLst>
                                    </p:anim>
                                    <p:anim calcmode="lin" valueType="num">
                                      <p:cBhvr additive="base">
                                        <p:cTn id="41" dur="3000" fill="hold"/>
                                        <p:tgtEl>
                                          <p:spTgt spid="4"/>
                                        </p:tgtEl>
                                        <p:attrNameLst>
                                          <p:attrName>ppt_y</p:attrName>
                                        </p:attrNameLst>
                                      </p:cBhvr>
                                      <p:tavLst>
                                        <p:tav tm="0">
                                          <p:val>
                                            <p:strVal val="1+#ppt_h/2"/>
                                          </p:val>
                                        </p:tav>
                                        <p:tav tm="100000">
                                          <p:val>
                                            <p:strVal val="#ppt_y"/>
                                          </p:val>
                                        </p:tav>
                                      </p:tavLst>
                                    </p:anim>
                                  </p:childTnLst>
                                </p:cTn>
                              </p:par>
                              <p:par>
                                <p:cTn id="42" presetID="16" presetClass="entr" presetSubtype="37"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barn(outVertical)">
                                      <p:cBhvr>
                                        <p:cTn id="44" dur="3000"/>
                                        <p:tgtEl>
                                          <p:spTgt spid="4"/>
                                        </p:tgtEl>
                                      </p:cBhvr>
                                    </p:animEffect>
                                  </p:childTnLst>
                                </p:cTn>
                              </p:par>
                            </p:childTnLst>
                          </p:cTn>
                        </p:par>
                        <p:par>
                          <p:cTn id="45" fill="hold">
                            <p:stCondLst>
                              <p:cond delay="6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5"/>
                                        </p:tgtEl>
                                        <p:attrNameLst>
                                          <p:attrName>style.visibility</p:attrName>
                                        </p:attrNameLst>
                                      </p:cBhvr>
                                      <p:to>
                                        <p:strVal val="visible"/>
                                      </p:to>
                                    </p:set>
                                    <p:animEffect transition="in" filter="fade">
                                      <p:cBhvr>
                                        <p:cTn id="48" dur="1000"/>
                                        <p:tgtEl>
                                          <p:spTgt spid="5"/>
                                        </p:tgtEl>
                                      </p:cBhvr>
                                    </p:animEffect>
                                    <p:anim calcmode="lin" valueType="num">
                                      <p:cBhvr>
                                        <p:cTn id="49" dur="1000" fill="hold"/>
                                        <p:tgtEl>
                                          <p:spTgt spid="5"/>
                                        </p:tgtEl>
                                        <p:attrNameLst>
                                          <p:attrName>ppt_x</p:attrName>
                                        </p:attrNameLst>
                                      </p:cBhvr>
                                      <p:tavLst>
                                        <p:tav tm="0">
                                          <p:val>
                                            <p:strVal val="#ppt_x-.1"/>
                                          </p:val>
                                        </p:tav>
                                        <p:tav tm="100000">
                                          <p:val>
                                            <p:strVal val="#ppt_x"/>
                                          </p:val>
                                        </p:tav>
                                      </p:tavLst>
                                    </p:anim>
                                    <p:anim calcmode="lin" valueType="num">
                                      <p:cBhvr>
                                        <p:cTn id="5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Y5A.jpg"/>
          <p:cNvPicPr>
            <a:picLocks noChangeAspect="1"/>
          </p:cNvPicPr>
          <p:nvPr/>
        </p:nvPicPr>
        <p:blipFill>
          <a:blip r:embed="rId2" cstate="print"/>
          <a:stretch>
            <a:fillRect/>
          </a:stretch>
        </p:blipFill>
        <p:spPr bwMode="auto">
          <a:xfrm>
            <a:off x="12700" y="0"/>
            <a:ext cx="9131300" cy="5715000"/>
          </a:xfrm>
          <a:prstGeom prst="rect">
            <a:avLst/>
          </a:prstGeom>
          <a:noFill/>
          <a:ln w="9525">
            <a:noFill/>
            <a:miter lim="800000"/>
            <a:headEnd/>
            <a:tailEnd/>
          </a:ln>
        </p:spPr>
      </p:pic>
      <p:sp>
        <p:nvSpPr>
          <p:cNvPr id="5" name="4 Rectángulo"/>
          <p:cNvSpPr/>
          <p:nvPr/>
        </p:nvSpPr>
        <p:spPr>
          <a:xfrm>
            <a:off x="3929063" y="1428750"/>
            <a:ext cx="971550" cy="2928938"/>
          </a:xfrm>
          <a:prstGeom prst="rect">
            <a:avLst/>
          </a:prstGeom>
          <a:blipFill>
            <a:blip r:embed="rId2" cstate="print"/>
            <a:stretch>
              <a:fillRect/>
            </a:stretch>
          </a:blip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1" name="30 Rectángulo"/>
          <p:cNvSpPr/>
          <p:nvPr/>
        </p:nvSpPr>
        <p:spPr>
          <a:xfrm>
            <a:off x="3923928" y="1417340"/>
            <a:ext cx="1002977" cy="2917825"/>
          </a:xfrm>
          <a:prstGeom prst="rect">
            <a:avLst/>
          </a:prstGeom>
          <a:blipFill>
            <a:blip r:embed="rId2" cstate="print"/>
            <a:stretch>
              <a:fillRect/>
            </a:stretch>
          </a:blip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467544" y="4657700"/>
            <a:ext cx="8352928" cy="923330"/>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Como la marea estaba baja tuvieron que dejar los barcos lejos de la costa, con lo que Magallanes y sus hombres llegaron agotados por haber tenido que caminar casi un kilómetro por el agua.</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6000">
        <p14:vortex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3000"/>
                                        <p:tgtEl>
                                          <p:spTgt spid="5"/>
                                        </p:tgtEl>
                                      </p:cBhvr>
                                    </p:animEffect>
                                  </p:childTnLst>
                                </p:cTn>
                              </p:par>
                              <p:par>
                                <p:cTn id="8" presetID="8" presetClass="entr" presetSubtype="16" fill="hold" nodeType="withEffect">
                                  <p:stCondLst>
                                    <p:cond delay="0"/>
                                  </p:stCondLst>
                                  <p:childTnLst>
                                    <p:set>
                                      <p:cBhvr>
                                        <p:cTn id="9" dur="1" fill="hold">
                                          <p:stCondLst>
                                            <p:cond delay="0"/>
                                          </p:stCondLst>
                                        </p:cTn>
                                        <p:tgtEl>
                                          <p:spTgt spid="31"/>
                                        </p:tgtEl>
                                        <p:attrNameLst>
                                          <p:attrName>style.visibility</p:attrName>
                                        </p:attrNameLst>
                                      </p:cBhvr>
                                      <p:to>
                                        <p:strVal val="visible"/>
                                      </p:to>
                                    </p:set>
                                    <p:animEffect transition="in" filter="diamond(in)">
                                      <p:cBhvr>
                                        <p:cTn id="10" dur="3000"/>
                                        <p:tgtEl>
                                          <p:spTgt spid="31"/>
                                        </p:tgtEl>
                                      </p:cBhvr>
                                    </p:animEffect>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ppt_x"/>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 fill="hold" nodeType="withEffect">
                                  <p:stCondLst>
                                    <p:cond delay="0"/>
                                  </p:stCondLst>
                                  <p:childTnLst>
                                    <p:set>
                                      <p:cBhvr>
                                        <p:cTn id="16" dur="1" fill="hold">
                                          <p:stCondLst>
                                            <p:cond delay="0"/>
                                          </p:stCondLst>
                                        </p:cTn>
                                        <p:tgtEl>
                                          <p:spTgt spid="31"/>
                                        </p:tgtEl>
                                        <p:attrNameLst>
                                          <p:attrName>style.visibility</p:attrName>
                                        </p:attrNameLst>
                                      </p:cBhvr>
                                      <p:to>
                                        <p:strVal val="visible"/>
                                      </p:to>
                                    </p:set>
                                    <p:anim calcmode="lin" valueType="num">
                                      <p:cBhvr additive="base">
                                        <p:cTn id="17" dur="3000" fill="hold"/>
                                        <p:tgtEl>
                                          <p:spTgt spid="31"/>
                                        </p:tgtEl>
                                        <p:attrNameLst>
                                          <p:attrName>ppt_x</p:attrName>
                                        </p:attrNameLst>
                                      </p:cBhvr>
                                      <p:tavLst>
                                        <p:tav tm="0">
                                          <p:val>
                                            <p:strVal val="#ppt_x"/>
                                          </p:val>
                                        </p:tav>
                                        <p:tav tm="100000">
                                          <p:val>
                                            <p:strVal val="#ppt_x"/>
                                          </p:val>
                                        </p:tav>
                                      </p:tavLst>
                                    </p:anim>
                                    <p:anim calcmode="lin" valueType="num">
                                      <p:cBhvr additive="base">
                                        <p:cTn id="18" dur="3000" fill="hold"/>
                                        <p:tgtEl>
                                          <p:spTgt spid="31"/>
                                        </p:tgtEl>
                                        <p:attrNameLst>
                                          <p:attrName>ppt_y</p:attrName>
                                        </p:attrNameLst>
                                      </p:cBhvr>
                                      <p:tavLst>
                                        <p:tav tm="0">
                                          <p:val>
                                            <p:strVal val="0-#ppt_h/2"/>
                                          </p:val>
                                        </p:tav>
                                        <p:tav tm="100000">
                                          <p:val>
                                            <p:strVal val="#ppt_y"/>
                                          </p:val>
                                        </p:tav>
                                      </p:tavLst>
                                    </p:anim>
                                  </p:childTnLst>
                                </p:cTn>
                              </p:par>
                              <p:par>
                                <p:cTn id="19" presetID="8" presetClass="emph" presetSubtype="0" fill="hold" nodeType="withEffect">
                                  <p:stCondLst>
                                    <p:cond delay="0"/>
                                  </p:stCondLst>
                                  <p:childTnLst>
                                    <p:animRot by="21600000">
                                      <p:cBhvr>
                                        <p:cTn id="20" dur="3000" fill="hold"/>
                                        <p:tgtEl>
                                          <p:spTgt spid="5"/>
                                        </p:tgtEl>
                                        <p:attrNameLst>
                                          <p:attrName>r</p:attrName>
                                        </p:attrNameLst>
                                      </p:cBhvr>
                                    </p:animRot>
                                  </p:childTnLst>
                                </p:cTn>
                              </p:par>
                              <p:par>
                                <p:cTn id="21" presetID="8" presetClass="emph" presetSubtype="0" fill="hold" nodeType="withEffect">
                                  <p:stCondLst>
                                    <p:cond delay="0"/>
                                  </p:stCondLst>
                                  <p:childTnLst>
                                    <p:animRot by="-21600000">
                                      <p:cBhvr>
                                        <p:cTn id="22" dur="3000" fill="hold"/>
                                        <p:tgtEl>
                                          <p:spTgt spid="31"/>
                                        </p:tgtEl>
                                        <p:attrNameLst>
                                          <p:attrName>r</p:attrName>
                                        </p:attrNameLst>
                                      </p:cBhvr>
                                    </p:animRot>
                                  </p:childTnLst>
                                </p:cTn>
                              </p:par>
                            </p:childTnLst>
                          </p:cTn>
                        </p:par>
                        <p:par>
                          <p:cTn id="23" fill="hold" nodeType="afterGroup">
                            <p:stCondLst>
                              <p:cond delay="3000"/>
                            </p:stCondLst>
                            <p:childTnLst>
                              <p:par>
                                <p:cTn id="24" presetID="2" presetClass="exit" presetSubtype="8" fill="hold" nodeType="afterEffect">
                                  <p:stCondLst>
                                    <p:cond delay="0"/>
                                  </p:stCondLst>
                                  <p:childTnLst>
                                    <p:anim calcmode="lin" valueType="num">
                                      <p:cBhvr additive="base">
                                        <p:cTn id="25" dur="3000"/>
                                        <p:tgtEl>
                                          <p:spTgt spid="5"/>
                                        </p:tgtEl>
                                        <p:attrNameLst>
                                          <p:attrName>ppt_x</p:attrName>
                                        </p:attrNameLst>
                                      </p:cBhvr>
                                      <p:tavLst>
                                        <p:tav tm="0">
                                          <p:val>
                                            <p:strVal val="ppt_x"/>
                                          </p:val>
                                        </p:tav>
                                        <p:tav tm="100000">
                                          <p:val>
                                            <p:strVal val="0-ppt_w/2"/>
                                          </p:val>
                                        </p:tav>
                                      </p:tavLst>
                                    </p:anim>
                                    <p:anim calcmode="lin" valueType="num">
                                      <p:cBhvr additive="base">
                                        <p:cTn id="26" dur="3000"/>
                                        <p:tgtEl>
                                          <p:spTgt spid="5"/>
                                        </p:tgtEl>
                                        <p:attrNameLst>
                                          <p:attrName>ppt_y</p:attrName>
                                        </p:attrNameLst>
                                      </p:cBhvr>
                                      <p:tavLst>
                                        <p:tav tm="0">
                                          <p:val>
                                            <p:strVal val="ppt_y"/>
                                          </p:val>
                                        </p:tav>
                                        <p:tav tm="100000">
                                          <p:val>
                                            <p:strVal val="ppt_y"/>
                                          </p:val>
                                        </p:tav>
                                      </p:tavLst>
                                    </p:anim>
                                    <p:set>
                                      <p:cBhvr>
                                        <p:cTn id="27" dur="1" fill="hold">
                                          <p:stCondLst>
                                            <p:cond delay="2999"/>
                                          </p:stCondLst>
                                        </p:cTn>
                                        <p:tgtEl>
                                          <p:spTgt spid="5"/>
                                        </p:tgtEl>
                                        <p:attrNameLst>
                                          <p:attrName>style.visibility</p:attrName>
                                        </p:attrNameLst>
                                      </p:cBhvr>
                                      <p:to>
                                        <p:strVal val="hidden"/>
                                      </p:to>
                                    </p:set>
                                  </p:childTnLst>
                                </p:cTn>
                              </p:par>
                              <p:par>
                                <p:cTn id="28" presetID="2" presetClass="exit" presetSubtype="2" fill="hold" nodeType="withEffect">
                                  <p:stCondLst>
                                    <p:cond delay="0"/>
                                  </p:stCondLst>
                                  <p:childTnLst>
                                    <p:anim calcmode="lin" valueType="num">
                                      <p:cBhvr additive="base">
                                        <p:cTn id="29" dur="3000"/>
                                        <p:tgtEl>
                                          <p:spTgt spid="31"/>
                                        </p:tgtEl>
                                        <p:attrNameLst>
                                          <p:attrName>ppt_x</p:attrName>
                                        </p:attrNameLst>
                                      </p:cBhvr>
                                      <p:tavLst>
                                        <p:tav tm="0">
                                          <p:val>
                                            <p:strVal val="ppt_x"/>
                                          </p:val>
                                        </p:tav>
                                        <p:tav tm="100000">
                                          <p:val>
                                            <p:strVal val="1+ppt_w/2"/>
                                          </p:val>
                                        </p:tav>
                                      </p:tavLst>
                                    </p:anim>
                                    <p:anim calcmode="lin" valueType="num">
                                      <p:cBhvr additive="base">
                                        <p:cTn id="30" dur="3000"/>
                                        <p:tgtEl>
                                          <p:spTgt spid="31"/>
                                        </p:tgtEl>
                                        <p:attrNameLst>
                                          <p:attrName>ppt_y</p:attrName>
                                        </p:attrNameLst>
                                      </p:cBhvr>
                                      <p:tavLst>
                                        <p:tav tm="0">
                                          <p:val>
                                            <p:strVal val="ppt_y"/>
                                          </p:val>
                                        </p:tav>
                                        <p:tav tm="100000">
                                          <p:val>
                                            <p:strVal val="ppt_y"/>
                                          </p:val>
                                        </p:tav>
                                      </p:tavLst>
                                    </p:anim>
                                    <p:set>
                                      <p:cBhvr>
                                        <p:cTn id="31" dur="1" fill="hold">
                                          <p:stCondLst>
                                            <p:cond delay="2999"/>
                                          </p:stCondLst>
                                        </p:cTn>
                                        <p:tgtEl>
                                          <p:spTgt spid="31"/>
                                        </p:tgtEl>
                                        <p:attrNameLst>
                                          <p:attrName>style.visibility</p:attrName>
                                        </p:attrNameLst>
                                      </p:cBhvr>
                                      <p:to>
                                        <p:strVal val="hidden"/>
                                      </p:to>
                                    </p:set>
                                  </p:childTnLst>
                                </p:cTn>
                              </p:par>
                              <p:par>
                                <p:cTn id="32" presetID="23" presetClass="entr" presetSubtype="272"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3000" fill="hold"/>
                                        <p:tgtEl>
                                          <p:spTgt spid="4"/>
                                        </p:tgtEl>
                                        <p:attrNameLst>
                                          <p:attrName>ppt_w</p:attrName>
                                        </p:attrNameLst>
                                      </p:cBhvr>
                                      <p:tavLst>
                                        <p:tav tm="0">
                                          <p:val>
                                            <p:strVal val="2/3*#ppt_w"/>
                                          </p:val>
                                        </p:tav>
                                        <p:tav tm="100000">
                                          <p:val>
                                            <p:strVal val="#ppt_w"/>
                                          </p:val>
                                        </p:tav>
                                      </p:tavLst>
                                    </p:anim>
                                    <p:anim calcmode="lin" valueType="num">
                                      <p:cBhvr>
                                        <p:cTn id="35" dur="3000" fill="hold"/>
                                        <p:tgtEl>
                                          <p:spTgt spid="4"/>
                                        </p:tgtEl>
                                        <p:attrNameLst>
                                          <p:attrName>ppt_h</p:attrName>
                                        </p:attrNameLst>
                                      </p:cBhvr>
                                      <p:tavLst>
                                        <p:tav tm="0">
                                          <p:val>
                                            <p:strVal val="2/3*#ppt_h"/>
                                          </p:val>
                                        </p:tav>
                                        <p:tav tm="100000">
                                          <p:val>
                                            <p:strVal val="#ppt_h"/>
                                          </p:val>
                                        </p:tav>
                                      </p:tavLst>
                                    </p:anim>
                                  </p:childTnLst>
                                </p:cTn>
                              </p:par>
                              <p:par>
                                <p:cTn id="36" presetID="16" presetClass="entr" presetSubtype="37"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barn(outVertical)">
                                      <p:cBhvr>
                                        <p:cTn id="38" dur="3000"/>
                                        <p:tgtEl>
                                          <p:spTgt spid="4"/>
                                        </p:tgtEl>
                                      </p:cBhvr>
                                    </p:animEffect>
                                  </p:childTnLst>
                                </p:cTn>
                              </p:par>
                            </p:childTnLst>
                          </p:cTn>
                        </p:par>
                        <p:par>
                          <p:cTn id="39" fill="hold">
                            <p:stCondLst>
                              <p:cond delay="60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6"/>
                                        </p:tgtEl>
                                        <p:attrNameLst>
                                          <p:attrName>style.visibility</p:attrName>
                                        </p:attrNameLst>
                                      </p:cBhvr>
                                      <p:to>
                                        <p:strVal val="visible"/>
                                      </p:to>
                                    </p:set>
                                    <p:animEffect transition="in" filter="fade">
                                      <p:cBhvr>
                                        <p:cTn id="42" dur="1000"/>
                                        <p:tgtEl>
                                          <p:spTgt spid="6"/>
                                        </p:tgtEl>
                                      </p:cBhvr>
                                    </p:animEffect>
                                    <p:anim calcmode="lin" valueType="num">
                                      <p:cBhvr>
                                        <p:cTn id="43" dur="1000" fill="hold"/>
                                        <p:tgtEl>
                                          <p:spTgt spid="6"/>
                                        </p:tgtEl>
                                        <p:attrNameLst>
                                          <p:attrName>ppt_x</p:attrName>
                                        </p:attrNameLst>
                                      </p:cBhvr>
                                      <p:tavLst>
                                        <p:tav tm="0">
                                          <p:val>
                                            <p:strVal val="#ppt_x-.1"/>
                                          </p:val>
                                        </p:tav>
                                        <p:tav tm="100000">
                                          <p:val>
                                            <p:strVal val="#ppt_x"/>
                                          </p:val>
                                        </p:tav>
                                      </p:tavLst>
                                    </p:anim>
                                    <p:anim calcmode="lin" valueType="num">
                                      <p:cBhvr>
                                        <p:cTn id="4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ÑL.jpg"/>
          <p:cNvPicPr>
            <a:picLocks noChangeAspect="1"/>
          </p:cNvPicPr>
          <p:nvPr/>
        </p:nvPicPr>
        <p:blipFill>
          <a:blip r:embed="rId2" cstate="print"/>
          <a:stretch>
            <a:fillRect/>
          </a:stretch>
        </p:blipFill>
        <p:spPr bwMode="auto">
          <a:xfrm>
            <a:off x="1655006" y="6350"/>
            <a:ext cx="5833989" cy="5708650"/>
          </a:xfrm>
          <a:prstGeom prst="rect">
            <a:avLst/>
          </a:prstGeom>
          <a:noFill/>
          <a:ln w="9525">
            <a:noFill/>
            <a:miter lim="800000"/>
            <a:headEnd/>
            <a:tailEnd/>
          </a:ln>
        </p:spPr>
      </p:pic>
      <p:sp>
        <p:nvSpPr>
          <p:cNvPr id="5" name="4 Cheurón"/>
          <p:cNvSpPr/>
          <p:nvPr/>
        </p:nvSpPr>
        <p:spPr>
          <a:xfrm rot="16200000">
            <a:off x="3275856" y="-1584176"/>
            <a:ext cx="2592288" cy="5760640"/>
          </a:xfrm>
          <a:prstGeom prst="chevron">
            <a:avLst>
              <a:gd name="adj" fmla="val 75121"/>
            </a:avLst>
          </a:prstGeom>
          <a:blipFill>
            <a:blip r:embed="rId2" cstate="print"/>
            <a:stretch>
              <a:fillRect/>
            </a:stretch>
          </a:blip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6" name="5 Cheurón"/>
          <p:cNvSpPr/>
          <p:nvPr/>
        </p:nvSpPr>
        <p:spPr>
          <a:xfrm rot="16200000" flipH="1">
            <a:off x="3204704" y="1467385"/>
            <a:ext cx="2734593" cy="5760640"/>
          </a:xfrm>
          <a:prstGeom prst="chevron">
            <a:avLst>
              <a:gd name="adj" fmla="val 75936"/>
            </a:avLst>
          </a:prstGeom>
          <a:blipFill>
            <a:blip r:embed="rId2" cstate="print"/>
            <a:stretch>
              <a:fillRect/>
            </a:stretch>
          </a:blip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Rectángulo redondeado"/>
          <p:cNvSpPr/>
          <p:nvPr/>
        </p:nvSpPr>
        <p:spPr>
          <a:xfrm>
            <a:off x="1" y="0"/>
            <a:ext cx="1691680" cy="5715000"/>
          </a:xfrm>
          <a:prstGeom prst="roundRect">
            <a:avLst>
              <a:gd name="adj" fmla="val 0"/>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10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redondeado"/>
          <p:cNvSpPr/>
          <p:nvPr/>
        </p:nvSpPr>
        <p:spPr>
          <a:xfrm>
            <a:off x="7452320" y="0"/>
            <a:ext cx="1691680" cy="5715000"/>
          </a:xfrm>
          <a:prstGeom prst="roundRect">
            <a:avLst>
              <a:gd name="adj" fmla="val 0"/>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539552" y="4369668"/>
            <a:ext cx="8208912" cy="1200329"/>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Fernando de Magallanes, murió a manos de unos indígenas en la isla de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Mactán</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en las actuales Filipinas. Logró encontrar el paso que permitía el paso del Atlántico hacia el Pacífico y llegar a la Especiería. Nunca tuvo intención de dar la vuelta al mundo.</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3000">
        <p:split orient="vert"/>
      </p:transition>
    </mc:Choice>
    <mc:Fallback xmlns="">
      <p:transition spd="slow" advTm="33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ppt_x"/>
                                          </p:val>
                                        </p:tav>
                                        <p:tav tm="100000">
                                          <p:val>
                                            <p:strVal val="#ppt_x"/>
                                          </p:val>
                                        </p:tav>
                                      </p:tavLst>
                                    </p:anim>
                                    <p:anim calcmode="lin" valueType="num">
                                      <p:cBhvr additive="base">
                                        <p:cTn id="8" dur="300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ppt_x"/>
                                          </p:val>
                                        </p:tav>
                                        <p:tav tm="100000">
                                          <p:val>
                                            <p:strVal val="#ppt_x"/>
                                          </p:val>
                                        </p:tav>
                                      </p:tavLst>
                                    </p:anim>
                                    <p:anim calcmode="lin" valueType="num">
                                      <p:cBhvr additive="base">
                                        <p:cTn id="12" dur="3000" fill="hold"/>
                                        <p:tgtEl>
                                          <p:spTgt spid="5"/>
                                        </p:tgtEl>
                                        <p:attrNameLst>
                                          <p:attrName>ppt_y</p:attrName>
                                        </p:attrNameLst>
                                      </p:cBhvr>
                                      <p:tavLst>
                                        <p:tav tm="0">
                                          <p:val>
                                            <p:strVal val="1+#ppt_h/2"/>
                                          </p:val>
                                        </p:tav>
                                        <p:tav tm="100000">
                                          <p:val>
                                            <p:strVal val="#ppt_y"/>
                                          </p:val>
                                        </p:tav>
                                      </p:tavLst>
                                    </p:anim>
                                  </p:childTnLst>
                                </p:cTn>
                              </p:par>
                              <p:par>
                                <p:cTn id="13" presetID="16" presetClass="entr" presetSubtype="2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inHorizontal)">
                                      <p:cBhvr>
                                        <p:cTn id="15" dur="3000"/>
                                        <p:tgtEl>
                                          <p:spTgt spid="6"/>
                                        </p:tgtEl>
                                      </p:cBhvr>
                                    </p:animEffect>
                                  </p:childTnLst>
                                </p:cTn>
                              </p:par>
                              <p:par>
                                <p:cTn id="16" presetID="16" presetClass="entr" presetSubtype="26" fill="hold" nodeType="withEffect">
                                  <p:stCondLst>
                                    <p:cond delay="0"/>
                                  </p:stCondLst>
                                  <p:iterate type="lt">
                                    <p:tmPct val="0"/>
                                  </p:iterate>
                                  <p:childTnLst>
                                    <p:set>
                                      <p:cBhvr>
                                        <p:cTn id="17" dur="1" fill="hold">
                                          <p:stCondLst>
                                            <p:cond delay="0"/>
                                          </p:stCondLst>
                                        </p:cTn>
                                        <p:tgtEl>
                                          <p:spTgt spid="5"/>
                                        </p:tgtEl>
                                        <p:attrNameLst>
                                          <p:attrName>style.visibility</p:attrName>
                                        </p:attrNameLst>
                                      </p:cBhvr>
                                      <p:to>
                                        <p:strVal val="visible"/>
                                      </p:to>
                                    </p:set>
                                    <p:animEffect transition="in" filter="barn(inHorizontal)">
                                      <p:cBhvr>
                                        <p:cTn id="18" dur="3000"/>
                                        <p:tgtEl>
                                          <p:spTgt spid="5"/>
                                        </p:tgtEl>
                                      </p:cBhvr>
                                    </p:animEffect>
                                  </p:childTnLst>
                                </p:cTn>
                              </p:par>
                            </p:childTnLst>
                          </p:cTn>
                        </p:par>
                        <p:par>
                          <p:cTn id="19" fill="hold" nodeType="afterGroup">
                            <p:stCondLst>
                              <p:cond delay="3000"/>
                            </p:stCondLst>
                            <p:childTnLst>
                              <p:par>
                                <p:cTn id="20" presetID="2" presetClass="exit" presetSubtype="1" fill="hold" nodeType="afterEffect">
                                  <p:stCondLst>
                                    <p:cond delay="0"/>
                                  </p:stCondLst>
                                  <p:iterate type="lt">
                                    <p:tmPct val="0"/>
                                  </p:iterate>
                                  <p:childTnLst>
                                    <p:anim calcmode="lin" valueType="num">
                                      <p:cBhvr additive="base">
                                        <p:cTn id="21" dur="3000"/>
                                        <p:tgtEl>
                                          <p:spTgt spid="5"/>
                                        </p:tgtEl>
                                        <p:attrNameLst>
                                          <p:attrName>ppt_x</p:attrName>
                                        </p:attrNameLst>
                                      </p:cBhvr>
                                      <p:tavLst>
                                        <p:tav tm="0">
                                          <p:val>
                                            <p:strVal val="ppt_x"/>
                                          </p:val>
                                        </p:tav>
                                        <p:tav tm="100000">
                                          <p:val>
                                            <p:strVal val="ppt_x"/>
                                          </p:val>
                                        </p:tav>
                                      </p:tavLst>
                                    </p:anim>
                                    <p:anim calcmode="lin" valueType="num">
                                      <p:cBhvr additive="base">
                                        <p:cTn id="22" dur="3000"/>
                                        <p:tgtEl>
                                          <p:spTgt spid="5"/>
                                        </p:tgtEl>
                                        <p:attrNameLst>
                                          <p:attrName>ppt_y</p:attrName>
                                        </p:attrNameLst>
                                      </p:cBhvr>
                                      <p:tavLst>
                                        <p:tav tm="0">
                                          <p:val>
                                            <p:strVal val="ppt_y"/>
                                          </p:val>
                                        </p:tav>
                                        <p:tav tm="100000">
                                          <p:val>
                                            <p:strVal val="0-ppt_h/2"/>
                                          </p:val>
                                        </p:tav>
                                      </p:tavLst>
                                    </p:anim>
                                    <p:set>
                                      <p:cBhvr>
                                        <p:cTn id="23" dur="1" fill="hold">
                                          <p:stCondLst>
                                            <p:cond delay="2999"/>
                                          </p:stCondLst>
                                        </p:cTn>
                                        <p:tgtEl>
                                          <p:spTgt spid="5"/>
                                        </p:tgtEl>
                                        <p:attrNameLst>
                                          <p:attrName>style.visibility</p:attrName>
                                        </p:attrNameLst>
                                      </p:cBhvr>
                                      <p:to>
                                        <p:strVal val="hidden"/>
                                      </p:to>
                                    </p:set>
                                  </p:childTnLst>
                                </p:cTn>
                              </p:par>
                              <p:par>
                                <p:cTn id="24" presetID="19" presetClass="exit" presetSubtype="10" fill="hold" nodeType="withEffect">
                                  <p:stCondLst>
                                    <p:cond delay="0"/>
                                  </p:stCondLst>
                                  <p:iterate type="lt">
                                    <p:tmPct val="0"/>
                                  </p:iterate>
                                  <p:childTnLst>
                                    <p:anim calcmode="lin" valueType="num">
                                      <p:cBhvr>
                                        <p:cTn id="25" dur="3000"/>
                                        <p:tgtEl>
                                          <p:spTgt spid="5"/>
                                        </p:tgtEl>
                                        <p:attrNameLst>
                                          <p:attrName>ppt_h</p:attrName>
                                        </p:attrNameLst>
                                      </p:cBhvr>
                                      <p:tavLst>
                                        <p:tav tm="0">
                                          <p:val>
                                            <p:strVal val="ppt_h"/>
                                          </p:val>
                                        </p:tav>
                                        <p:tav tm="100000">
                                          <p:val>
                                            <p:strVal val="ppt_h"/>
                                          </p:val>
                                        </p:tav>
                                      </p:tavLst>
                                    </p:anim>
                                    <p:anim calcmode="lin" valueType="num">
                                      <p:cBhvr>
                                        <p:cTn id="26"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 dur="1" fill="hold">
                                          <p:stCondLst>
                                            <p:cond delay="2999"/>
                                          </p:stCondLst>
                                        </p:cTn>
                                        <p:tgtEl>
                                          <p:spTgt spid="5"/>
                                        </p:tgtEl>
                                        <p:attrNameLst>
                                          <p:attrName>style.visibility</p:attrName>
                                        </p:attrNameLst>
                                      </p:cBhvr>
                                      <p:to>
                                        <p:strVal val="hidden"/>
                                      </p:to>
                                    </p:set>
                                  </p:childTnLst>
                                </p:cTn>
                              </p:par>
                              <p:par>
                                <p:cTn id="28" presetID="2" presetClass="exit" presetSubtype="4" fill="hold" nodeType="withEffect">
                                  <p:stCondLst>
                                    <p:cond delay="0"/>
                                  </p:stCondLst>
                                  <p:childTnLst>
                                    <p:anim calcmode="lin" valueType="num">
                                      <p:cBhvr additive="base">
                                        <p:cTn id="29" dur="3000"/>
                                        <p:tgtEl>
                                          <p:spTgt spid="6"/>
                                        </p:tgtEl>
                                        <p:attrNameLst>
                                          <p:attrName>ppt_x</p:attrName>
                                        </p:attrNameLst>
                                      </p:cBhvr>
                                      <p:tavLst>
                                        <p:tav tm="0">
                                          <p:val>
                                            <p:strVal val="ppt_x"/>
                                          </p:val>
                                        </p:tav>
                                        <p:tav tm="100000">
                                          <p:val>
                                            <p:strVal val="ppt_x"/>
                                          </p:val>
                                        </p:tav>
                                      </p:tavLst>
                                    </p:anim>
                                    <p:anim calcmode="lin" valueType="num">
                                      <p:cBhvr additive="base">
                                        <p:cTn id="30" dur="3000"/>
                                        <p:tgtEl>
                                          <p:spTgt spid="6"/>
                                        </p:tgtEl>
                                        <p:attrNameLst>
                                          <p:attrName>ppt_y</p:attrName>
                                        </p:attrNameLst>
                                      </p:cBhvr>
                                      <p:tavLst>
                                        <p:tav tm="0">
                                          <p:val>
                                            <p:strVal val="ppt_y"/>
                                          </p:val>
                                        </p:tav>
                                        <p:tav tm="100000">
                                          <p:val>
                                            <p:strVal val="1+ppt_h/2"/>
                                          </p:val>
                                        </p:tav>
                                      </p:tavLst>
                                    </p:anim>
                                    <p:set>
                                      <p:cBhvr>
                                        <p:cTn id="31" dur="1" fill="hold">
                                          <p:stCondLst>
                                            <p:cond delay="2999"/>
                                          </p:stCondLst>
                                        </p:cTn>
                                        <p:tgtEl>
                                          <p:spTgt spid="6"/>
                                        </p:tgtEl>
                                        <p:attrNameLst>
                                          <p:attrName>style.visibility</p:attrName>
                                        </p:attrNameLst>
                                      </p:cBhvr>
                                      <p:to>
                                        <p:strVal val="hidden"/>
                                      </p:to>
                                    </p:set>
                                  </p:childTnLst>
                                </p:cTn>
                              </p:par>
                              <p:par>
                                <p:cTn id="32" presetID="19" presetClass="exit" presetSubtype="10" fill="hold" nodeType="withEffect">
                                  <p:stCondLst>
                                    <p:cond delay="0"/>
                                  </p:stCondLst>
                                  <p:childTnLst>
                                    <p:anim calcmode="lin" valueType="num">
                                      <p:cBhvr>
                                        <p:cTn id="33" dur="3000"/>
                                        <p:tgtEl>
                                          <p:spTgt spid="6"/>
                                        </p:tgtEl>
                                        <p:attrNameLst>
                                          <p:attrName>ppt_h</p:attrName>
                                        </p:attrNameLst>
                                      </p:cBhvr>
                                      <p:tavLst>
                                        <p:tav tm="0">
                                          <p:val>
                                            <p:strVal val="ppt_h"/>
                                          </p:val>
                                        </p:tav>
                                        <p:tav tm="100000">
                                          <p:val>
                                            <p:strVal val="ppt_h"/>
                                          </p:val>
                                        </p:tav>
                                      </p:tavLst>
                                    </p:anim>
                                    <p:anim calcmode="lin" valueType="num">
                                      <p:cBhvr>
                                        <p:cTn id="34"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 dur="1" fill="hold">
                                          <p:stCondLst>
                                            <p:cond delay="2999"/>
                                          </p:stCondLst>
                                        </p:cTn>
                                        <p:tgtEl>
                                          <p:spTgt spid="6"/>
                                        </p:tgtEl>
                                        <p:attrNameLst>
                                          <p:attrName>style.visibility</p:attrName>
                                        </p:attrNameLst>
                                      </p:cBhvr>
                                      <p:to>
                                        <p:strVal val="hidden"/>
                                      </p:to>
                                    </p:set>
                                  </p:childTnLst>
                                </p:cTn>
                              </p:par>
                              <p:par>
                                <p:cTn id="36" presetID="23" presetClass="entr" presetSubtype="272"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3000" fill="hold"/>
                                        <p:tgtEl>
                                          <p:spTgt spid="4"/>
                                        </p:tgtEl>
                                        <p:attrNameLst>
                                          <p:attrName>ppt_w</p:attrName>
                                        </p:attrNameLst>
                                      </p:cBhvr>
                                      <p:tavLst>
                                        <p:tav tm="0">
                                          <p:val>
                                            <p:strVal val="2/3*#ppt_w"/>
                                          </p:val>
                                        </p:tav>
                                        <p:tav tm="100000">
                                          <p:val>
                                            <p:strVal val="#ppt_w"/>
                                          </p:val>
                                        </p:tav>
                                      </p:tavLst>
                                    </p:anim>
                                    <p:anim calcmode="lin" valueType="num">
                                      <p:cBhvr>
                                        <p:cTn id="39" dur="3000" fill="hold"/>
                                        <p:tgtEl>
                                          <p:spTgt spid="4"/>
                                        </p:tgtEl>
                                        <p:attrNameLst>
                                          <p:attrName>ppt_h</p:attrName>
                                        </p:attrNameLst>
                                      </p:cBhvr>
                                      <p:tavLst>
                                        <p:tav tm="0">
                                          <p:val>
                                            <p:strVal val="2/3*#ppt_h"/>
                                          </p:val>
                                        </p:tav>
                                        <p:tav tm="100000">
                                          <p:val>
                                            <p:strVal val="#ppt_h"/>
                                          </p:val>
                                        </p:tav>
                                      </p:tavLst>
                                    </p:anim>
                                  </p:childTnLst>
                                </p:cTn>
                              </p:par>
                              <p:par>
                                <p:cTn id="40" presetID="8" presetClass="entr" presetSubtype="32" fill="hold" nodeType="with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diamond(out)">
                                      <p:cBhvr>
                                        <p:cTn id="42" dur="3000"/>
                                        <p:tgtEl>
                                          <p:spTgt spid="4"/>
                                        </p:tgtEl>
                                      </p:cBhvr>
                                    </p:animEffect>
                                  </p:childTnLst>
                                </p:cTn>
                              </p:par>
                              <p:par>
                                <p:cTn id="43" presetID="13" presetClass="entr" presetSubtype="16"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plus(in)">
                                      <p:cBhvr>
                                        <p:cTn id="45" dur="3000"/>
                                        <p:tgtEl>
                                          <p:spTgt spid="7"/>
                                        </p:tgtEl>
                                      </p:cBhvr>
                                    </p:animEffect>
                                  </p:childTnLst>
                                </p:cTn>
                              </p:par>
                              <p:par>
                                <p:cTn id="46" presetID="13" presetClass="entr" presetSubtype="16" fill="hold" nodeType="with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plus(in)">
                                      <p:cBhvr>
                                        <p:cTn id="48" dur="3000"/>
                                        <p:tgtEl>
                                          <p:spTgt spid="8"/>
                                        </p:tgtEl>
                                      </p:cBhvr>
                                    </p:animEffect>
                                  </p:childTnLst>
                                </p:cTn>
                              </p:par>
                            </p:childTnLst>
                          </p:cTn>
                        </p:par>
                        <p:par>
                          <p:cTn id="49" fill="hold">
                            <p:stCondLst>
                              <p:cond delay="6000"/>
                            </p:stCondLst>
                            <p:childTnLst>
                              <p:par>
                                <p:cTn id="50" presetID="40" presetClass="entr" presetSubtype="0" fill="hold" grpId="0" nodeType="afterEffect">
                                  <p:stCondLst>
                                    <p:cond delay="0"/>
                                  </p:stCondLst>
                                  <p:iterate type="lt">
                                    <p:tmPct val="10000"/>
                                  </p:iterate>
                                  <p:childTnLst>
                                    <p:set>
                                      <p:cBhvr>
                                        <p:cTn id="51" dur="1" fill="hold">
                                          <p:stCondLst>
                                            <p:cond delay="0"/>
                                          </p:stCondLst>
                                        </p:cTn>
                                        <p:tgtEl>
                                          <p:spTgt spid="9"/>
                                        </p:tgtEl>
                                        <p:attrNameLst>
                                          <p:attrName>style.visibility</p:attrName>
                                        </p:attrNameLst>
                                      </p:cBhvr>
                                      <p:to>
                                        <p:strVal val="visible"/>
                                      </p:to>
                                    </p:set>
                                    <p:animEffect transition="in" filter="fade">
                                      <p:cBhvr>
                                        <p:cTn id="52" dur="1000"/>
                                        <p:tgtEl>
                                          <p:spTgt spid="9"/>
                                        </p:tgtEl>
                                      </p:cBhvr>
                                    </p:animEffect>
                                    <p:anim calcmode="lin" valueType="num">
                                      <p:cBhvr>
                                        <p:cTn id="53" dur="1000" fill="hold"/>
                                        <p:tgtEl>
                                          <p:spTgt spid="9"/>
                                        </p:tgtEl>
                                        <p:attrNameLst>
                                          <p:attrName>ppt_x</p:attrName>
                                        </p:attrNameLst>
                                      </p:cBhvr>
                                      <p:tavLst>
                                        <p:tav tm="0">
                                          <p:val>
                                            <p:strVal val="#ppt_x-.1"/>
                                          </p:val>
                                        </p:tav>
                                        <p:tav tm="100000">
                                          <p:val>
                                            <p:strVal val="#ppt_x"/>
                                          </p:val>
                                        </p:tav>
                                      </p:tavLst>
                                    </p:anim>
                                    <p:anim calcmode="lin" valueType="num">
                                      <p:cBhvr>
                                        <p:cTn id="54"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YR.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15" name="14 Paralelogramo"/>
          <p:cNvSpPr/>
          <p:nvPr/>
        </p:nvSpPr>
        <p:spPr>
          <a:xfrm>
            <a:off x="1073150" y="0"/>
            <a:ext cx="4643438" cy="5715000"/>
          </a:xfrm>
          <a:prstGeom prst="parallelogram">
            <a:avLst>
              <a:gd name="adj" fmla="val 86832"/>
            </a:avLst>
          </a:prstGeom>
          <a:blipFill>
            <a:blip r:embed="rId2" cstate="print"/>
            <a:stretch>
              <a:fillRect/>
            </a:stretch>
          </a:blipFill>
          <a:ln>
            <a:solidFill>
              <a:schemeClr val="accent3">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Paralelogramo"/>
          <p:cNvSpPr/>
          <p:nvPr/>
        </p:nvSpPr>
        <p:spPr>
          <a:xfrm flipH="1">
            <a:off x="3357563" y="0"/>
            <a:ext cx="4500562" cy="5715000"/>
          </a:xfrm>
          <a:prstGeom prst="parallelogram">
            <a:avLst>
              <a:gd name="adj" fmla="val 87474"/>
            </a:avLst>
          </a:prstGeom>
          <a:blipFill>
            <a:blip r:embed="rId2" cstate="print"/>
            <a:stretch>
              <a:fillRect/>
            </a:stretch>
          </a:blipFill>
          <a:ln>
            <a:solidFill>
              <a:schemeClr val="accent3">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251520" y="4657700"/>
            <a:ext cx="8640960" cy="923330"/>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Ya en la playa, a medida que avanzaba la batalla, los hombres de Magallanes empezaban a quedarse sin municiones y los de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Lapulapu</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avanzaban. Un indígena le clavó una lanza en la pierna a Magallanes, haciéndolo caer.</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6000">
        <p:split orient="vert"/>
      </p:transition>
    </mc:Choice>
    <mc:Fallback xmlns="">
      <p:transition spd="slow" advTm="26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3000" fill="hold"/>
                                        <p:tgtEl>
                                          <p:spTgt spid="15"/>
                                        </p:tgtEl>
                                        <p:attrNameLst>
                                          <p:attrName>ppt_x</p:attrName>
                                        </p:attrNameLst>
                                      </p:cBhvr>
                                      <p:tavLst>
                                        <p:tav tm="0">
                                          <p:val>
                                            <p:strVal val="0-#ppt_w/2"/>
                                          </p:val>
                                        </p:tav>
                                        <p:tav tm="100000">
                                          <p:val>
                                            <p:strVal val="#ppt_x"/>
                                          </p:val>
                                        </p:tav>
                                      </p:tavLst>
                                    </p:anim>
                                    <p:anim calcmode="lin" valueType="num">
                                      <p:cBhvr additive="base">
                                        <p:cTn id="8" dur="3000" fill="hold"/>
                                        <p:tgtEl>
                                          <p:spTgt spid="15"/>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3000" fill="hold"/>
                                        <p:tgtEl>
                                          <p:spTgt spid="16"/>
                                        </p:tgtEl>
                                        <p:attrNameLst>
                                          <p:attrName>ppt_x</p:attrName>
                                        </p:attrNameLst>
                                      </p:cBhvr>
                                      <p:tavLst>
                                        <p:tav tm="0">
                                          <p:val>
                                            <p:strVal val="1+#ppt_w/2"/>
                                          </p:val>
                                        </p:tav>
                                        <p:tav tm="100000">
                                          <p:val>
                                            <p:strVal val="#ppt_x"/>
                                          </p:val>
                                        </p:tav>
                                      </p:tavLst>
                                    </p:anim>
                                    <p:anim calcmode="lin" valueType="num">
                                      <p:cBhvr additive="base">
                                        <p:cTn id="12" dur="3000" fill="hold"/>
                                        <p:tgtEl>
                                          <p:spTgt spid="16"/>
                                        </p:tgtEl>
                                        <p:attrNameLst>
                                          <p:attrName>ppt_y</p:attrName>
                                        </p:attrNameLst>
                                      </p:cBhvr>
                                      <p:tavLst>
                                        <p:tav tm="0">
                                          <p:val>
                                            <p:strVal val="0-#ppt_h/2"/>
                                          </p:val>
                                        </p:tav>
                                        <p:tav tm="100000">
                                          <p:val>
                                            <p:strVal val="#ppt_y"/>
                                          </p:val>
                                        </p:tav>
                                      </p:tavLst>
                                    </p:anim>
                                  </p:childTnLst>
                                </p:cTn>
                              </p:par>
                              <p:par>
                                <p:cTn id="13" presetID="3" presetClass="entr" presetSubtype="10" fill="hold" nodeType="with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blinds(horizontal)">
                                      <p:cBhvr>
                                        <p:cTn id="15" dur="3000"/>
                                        <p:tgtEl>
                                          <p:spTgt spid="15"/>
                                        </p:tgtEl>
                                      </p:cBhvr>
                                    </p:animEffect>
                                  </p:childTnLst>
                                </p:cTn>
                              </p:par>
                              <p:par>
                                <p:cTn id="16" presetID="3" presetClass="entr" presetSubtype="10" fill="hold"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blinds(horizontal)">
                                      <p:cBhvr>
                                        <p:cTn id="18" dur="3000"/>
                                        <p:tgtEl>
                                          <p:spTgt spid="16"/>
                                        </p:tgtEl>
                                      </p:cBhvr>
                                    </p:animEffect>
                                  </p:childTnLst>
                                </p:cTn>
                              </p:par>
                              <p:par>
                                <p:cTn id="19" presetID="2" presetClass="exit" presetSubtype="6" fill="hold" nodeType="withEffect">
                                  <p:stCondLst>
                                    <p:cond delay="0"/>
                                  </p:stCondLst>
                                  <p:childTnLst>
                                    <p:anim calcmode="lin" valueType="num">
                                      <p:cBhvr additive="base">
                                        <p:cTn id="20" dur="3000"/>
                                        <p:tgtEl>
                                          <p:spTgt spid="16"/>
                                        </p:tgtEl>
                                        <p:attrNameLst>
                                          <p:attrName>ppt_x</p:attrName>
                                        </p:attrNameLst>
                                      </p:cBhvr>
                                      <p:tavLst>
                                        <p:tav tm="0">
                                          <p:val>
                                            <p:strVal val="ppt_x"/>
                                          </p:val>
                                        </p:tav>
                                        <p:tav tm="100000">
                                          <p:val>
                                            <p:strVal val="1+ppt_w/2"/>
                                          </p:val>
                                        </p:tav>
                                      </p:tavLst>
                                    </p:anim>
                                    <p:anim calcmode="lin" valueType="num">
                                      <p:cBhvr additive="base">
                                        <p:cTn id="21" dur="3000"/>
                                        <p:tgtEl>
                                          <p:spTgt spid="16"/>
                                        </p:tgtEl>
                                        <p:attrNameLst>
                                          <p:attrName>ppt_y</p:attrName>
                                        </p:attrNameLst>
                                      </p:cBhvr>
                                      <p:tavLst>
                                        <p:tav tm="0">
                                          <p:val>
                                            <p:strVal val="ppt_y"/>
                                          </p:val>
                                        </p:tav>
                                        <p:tav tm="100000">
                                          <p:val>
                                            <p:strVal val="1+ppt_h/2"/>
                                          </p:val>
                                        </p:tav>
                                      </p:tavLst>
                                    </p:anim>
                                    <p:set>
                                      <p:cBhvr>
                                        <p:cTn id="22" dur="1" fill="hold">
                                          <p:stCondLst>
                                            <p:cond delay="2999"/>
                                          </p:stCondLst>
                                        </p:cTn>
                                        <p:tgtEl>
                                          <p:spTgt spid="16"/>
                                        </p:tgtEl>
                                        <p:attrNameLst>
                                          <p:attrName>style.visibility</p:attrName>
                                        </p:attrNameLst>
                                      </p:cBhvr>
                                      <p:to>
                                        <p:strVal val="hidden"/>
                                      </p:to>
                                    </p:set>
                                  </p:childTnLst>
                                </p:cTn>
                              </p:par>
                              <p:par>
                                <p:cTn id="23" presetID="2" presetClass="exit" presetSubtype="12" fill="hold" nodeType="withEffect">
                                  <p:stCondLst>
                                    <p:cond delay="0"/>
                                  </p:stCondLst>
                                  <p:childTnLst>
                                    <p:anim calcmode="lin" valueType="num">
                                      <p:cBhvr additive="base">
                                        <p:cTn id="24" dur="3000"/>
                                        <p:tgtEl>
                                          <p:spTgt spid="15"/>
                                        </p:tgtEl>
                                        <p:attrNameLst>
                                          <p:attrName>ppt_x</p:attrName>
                                        </p:attrNameLst>
                                      </p:cBhvr>
                                      <p:tavLst>
                                        <p:tav tm="0">
                                          <p:val>
                                            <p:strVal val="ppt_x"/>
                                          </p:val>
                                        </p:tav>
                                        <p:tav tm="100000">
                                          <p:val>
                                            <p:strVal val="0-ppt_w/2"/>
                                          </p:val>
                                        </p:tav>
                                      </p:tavLst>
                                    </p:anim>
                                    <p:anim calcmode="lin" valueType="num">
                                      <p:cBhvr additive="base">
                                        <p:cTn id="25" dur="3000"/>
                                        <p:tgtEl>
                                          <p:spTgt spid="15"/>
                                        </p:tgtEl>
                                        <p:attrNameLst>
                                          <p:attrName>ppt_y</p:attrName>
                                        </p:attrNameLst>
                                      </p:cBhvr>
                                      <p:tavLst>
                                        <p:tav tm="0">
                                          <p:val>
                                            <p:strVal val="ppt_y"/>
                                          </p:val>
                                        </p:tav>
                                        <p:tav tm="100000">
                                          <p:val>
                                            <p:strVal val="1+ppt_h/2"/>
                                          </p:val>
                                        </p:tav>
                                      </p:tavLst>
                                    </p:anim>
                                    <p:set>
                                      <p:cBhvr>
                                        <p:cTn id="26" dur="1" fill="hold">
                                          <p:stCondLst>
                                            <p:cond delay="2999"/>
                                          </p:stCondLst>
                                        </p:cTn>
                                        <p:tgtEl>
                                          <p:spTgt spid="15"/>
                                        </p:tgtEl>
                                        <p:attrNameLst>
                                          <p:attrName>style.visibility</p:attrName>
                                        </p:attrNameLst>
                                      </p:cBhvr>
                                      <p:to>
                                        <p:strVal val="hidden"/>
                                      </p:to>
                                    </p:set>
                                  </p:childTnLst>
                                </p:cTn>
                              </p:par>
                              <p:par>
                                <p:cTn id="27" presetID="2" presetClass="entr" presetSubtype="1"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3000" fill="hold"/>
                                        <p:tgtEl>
                                          <p:spTgt spid="4"/>
                                        </p:tgtEl>
                                        <p:attrNameLst>
                                          <p:attrName>ppt_x</p:attrName>
                                        </p:attrNameLst>
                                      </p:cBhvr>
                                      <p:tavLst>
                                        <p:tav tm="0">
                                          <p:val>
                                            <p:strVal val="#ppt_x"/>
                                          </p:val>
                                        </p:tav>
                                        <p:tav tm="100000">
                                          <p:val>
                                            <p:strVal val="#ppt_x"/>
                                          </p:val>
                                        </p:tav>
                                      </p:tavLst>
                                    </p:anim>
                                    <p:anim calcmode="lin" valueType="num">
                                      <p:cBhvr additive="base">
                                        <p:cTn id="30" dur="3000" fill="hold"/>
                                        <p:tgtEl>
                                          <p:spTgt spid="4"/>
                                        </p:tgtEl>
                                        <p:attrNameLst>
                                          <p:attrName>ppt_y</p:attrName>
                                        </p:attrNameLst>
                                      </p:cBhvr>
                                      <p:tavLst>
                                        <p:tav tm="0">
                                          <p:val>
                                            <p:strVal val="0-#ppt_h/2"/>
                                          </p:val>
                                        </p:tav>
                                        <p:tav tm="100000">
                                          <p:val>
                                            <p:strVal val="#ppt_y"/>
                                          </p:val>
                                        </p:tav>
                                      </p:tavLst>
                                    </p:anim>
                                  </p:childTnLst>
                                </p:cTn>
                              </p:par>
                              <p:par>
                                <p:cTn id="31" presetID="16" presetClass="entr" presetSubtype="37"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barn(outVertical)">
                                      <p:cBhvr>
                                        <p:cTn id="33" dur="3000"/>
                                        <p:tgtEl>
                                          <p:spTgt spid="4"/>
                                        </p:tgtEl>
                                      </p:cBhvr>
                                    </p:animEffect>
                                  </p:childTnLst>
                                </p:cTn>
                              </p:par>
                            </p:childTnLst>
                          </p:cTn>
                        </p:par>
                        <p:par>
                          <p:cTn id="34" fill="hold">
                            <p:stCondLst>
                              <p:cond delay="3000"/>
                            </p:stCondLst>
                            <p:childTnLst>
                              <p:par>
                                <p:cTn id="35" presetID="40" presetClass="entr" presetSubtype="0" fill="hold" grpId="0" nodeType="afterEffect">
                                  <p:stCondLst>
                                    <p:cond delay="0"/>
                                  </p:stCondLst>
                                  <p:iterate type="lt">
                                    <p:tmPct val="10000"/>
                                  </p:iterate>
                                  <p:childTnLst>
                                    <p:set>
                                      <p:cBhvr>
                                        <p:cTn id="36" dur="1" fill="hold">
                                          <p:stCondLst>
                                            <p:cond delay="0"/>
                                          </p:stCondLst>
                                        </p:cTn>
                                        <p:tgtEl>
                                          <p:spTgt spid="5"/>
                                        </p:tgtEl>
                                        <p:attrNameLst>
                                          <p:attrName>style.visibility</p:attrName>
                                        </p:attrNameLst>
                                      </p:cBhvr>
                                      <p:to>
                                        <p:strVal val="visible"/>
                                      </p:to>
                                    </p:set>
                                    <p:animEffect transition="in" filter="fade">
                                      <p:cBhvr>
                                        <p:cTn id="37" dur="1000"/>
                                        <p:tgtEl>
                                          <p:spTgt spid="5"/>
                                        </p:tgtEl>
                                      </p:cBhvr>
                                    </p:animEffect>
                                    <p:anim calcmode="lin" valueType="num">
                                      <p:cBhvr>
                                        <p:cTn id="38" dur="1000" fill="hold"/>
                                        <p:tgtEl>
                                          <p:spTgt spid="5"/>
                                        </p:tgtEl>
                                        <p:attrNameLst>
                                          <p:attrName>ppt_x</p:attrName>
                                        </p:attrNameLst>
                                      </p:cBhvr>
                                      <p:tavLst>
                                        <p:tav tm="0">
                                          <p:val>
                                            <p:strVal val="#ppt_x-.1"/>
                                          </p:val>
                                        </p:tav>
                                        <p:tav tm="100000">
                                          <p:val>
                                            <p:strVal val="#ppt_x"/>
                                          </p:val>
                                        </p:tav>
                                      </p:tavLst>
                                    </p:anim>
                                    <p:anim calcmode="lin" valueType="num">
                                      <p:cBhvr>
                                        <p:cTn id="3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Buceo-en-Los-Roques.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15" name="14 Cheurón"/>
          <p:cNvSpPr/>
          <p:nvPr/>
        </p:nvSpPr>
        <p:spPr>
          <a:xfrm flipH="1">
            <a:off x="3500438" y="0"/>
            <a:ext cx="1357312" cy="5715000"/>
          </a:xfrm>
          <a:prstGeom prst="chevron">
            <a:avLst>
              <a:gd name="adj" fmla="val 0"/>
            </a:avLst>
          </a:prstGeom>
          <a:blipFill>
            <a:blip r:embed="rId3" cstate="print"/>
            <a:stretch>
              <a:fillRect/>
            </a:stretch>
          </a:blipFill>
          <a:ln>
            <a:solidFill>
              <a:srgbClr val="92D05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8" name="17 Cheurón"/>
          <p:cNvSpPr/>
          <p:nvPr/>
        </p:nvSpPr>
        <p:spPr>
          <a:xfrm>
            <a:off x="4859338" y="0"/>
            <a:ext cx="1357312" cy="5715000"/>
          </a:xfrm>
          <a:prstGeom prst="chevron">
            <a:avLst>
              <a:gd name="adj" fmla="val 0"/>
            </a:avLst>
          </a:prstGeom>
          <a:blipFill>
            <a:blip r:embed="rId3" cstate="print"/>
            <a:stretch>
              <a:fillRect/>
            </a:stretch>
          </a:blipFill>
          <a:ln>
            <a:solidFill>
              <a:srgbClr val="92D05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6" name="5 CuadroTexto"/>
          <p:cNvSpPr txBox="1"/>
          <p:nvPr/>
        </p:nvSpPr>
        <p:spPr>
          <a:xfrm>
            <a:off x="179512" y="4369668"/>
            <a:ext cx="8712968" cy="1200329"/>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En ese momento todos los indígenas corrieron a él y lo lancearon, falleciendo en combate. Los españoles perdieron la batalla y Magallanes había caído en combate sin haber llegado siquiera a las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Molucas</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a:t>
            </a:r>
            <a:r>
              <a:rPr lang="es-ES" b="1" i="1" dirty="0" smtClean="0">
                <a:solidFill>
                  <a:schemeClr val="bg1"/>
                </a:solidFill>
                <a:effectLst>
                  <a:glow rad="101600">
                    <a:srgbClr val="C00000">
                      <a:alpha val="60000"/>
                    </a:srgbClr>
                  </a:glow>
                  <a:outerShdw blurRad="38100" dist="38100" dir="2700000" algn="tl">
                    <a:srgbClr val="000000">
                      <a:alpha val="43137"/>
                    </a:srgbClr>
                  </a:outerShdw>
                </a:effectLst>
              </a:rPr>
              <a:t>las islas de las Especias</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que se encontraban a solo unos días.</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1000">
        <p:split orient="vert"/>
      </p:transition>
    </mc:Choice>
    <mc:Fallback xmlns="">
      <p:transition spd="slow" advTm="31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3000" fill="hold"/>
                                        <p:tgtEl>
                                          <p:spTgt spid="18"/>
                                        </p:tgtEl>
                                        <p:attrNameLst>
                                          <p:attrName>ppt_x</p:attrName>
                                        </p:attrNameLst>
                                      </p:cBhvr>
                                      <p:tavLst>
                                        <p:tav tm="0">
                                          <p:val>
                                            <p:strVal val="0-#ppt_w/2"/>
                                          </p:val>
                                        </p:tav>
                                        <p:tav tm="100000">
                                          <p:val>
                                            <p:strVal val="#ppt_x"/>
                                          </p:val>
                                        </p:tav>
                                      </p:tavLst>
                                    </p:anim>
                                    <p:anim calcmode="lin" valueType="num">
                                      <p:cBhvr additive="base">
                                        <p:cTn id="8" dur="3000" fill="hold"/>
                                        <p:tgtEl>
                                          <p:spTgt spid="18"/>
                                        </p:tgtEl>
                                        <p:attrNameLst>
                                          <p:attrName>ppt_y</p:attrName>
                                        </p:attrNameLst>
                                      </p:cBhvr>
                                      <p:tavLst>
                                        <p:tav tm="0">
                                          <p:val>
                                            <p:strVal val="#ppt_y"/>
                                          </p:val>
                                        </p:tav>
                                        <p:tav tm="100000">
                                          <p:val>
                                            <p:strVal val="#ppt_y"/>
                                          </p:val>
                                        </p:tav>
                                      </p:tavLst>
                                    </p:anim>
                                  </p:childTnLst>
                                </p:cTn>
                              </p:par>
                              <p:par>
                                <p:cTn id="9" presetID="21" presetClass="entr" presetSubtype="2" fill="hold" grpId="0"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heel(2)">
                                      <p:cBhvr>
                                        <p:cTn id="11" dur="3000"/>
                                        <p:tgtEl>
                                          <p:spTgt spid="18"/>
                                        </p:tgtEl>
                                      </p:cBhvr>
                                    </p:animEffect>
                                  </p:childTnLst>
                                </p:cTn>
                              </p:par>
                              <p:par>
                                <p:cTn id="12" presetID="16" presetClass="entr" presetSubtype="42" fill="hold" nodeType="with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barn(outHorizontal)">
                                      <p:cBhvr>
                                        <p:cTn id="14" dur="3000"/>
                                        <p:tgtEl>
                                          <p:spTgt spid="18"/>
                                        </p:tgtEl>
                                      </p:cBhvr>
                                    </p:animEffect>
                                  </p:childTnLst>
                                </p:cTn>
                              </p:par>
                              <p:par>
                                <p:cTn id="15" presetID="2" presetClass="exit" presetSubtype="8" fill="hold" nodeType="withEffect">
                                  <p:stCondLst>
                                    <p:cond delay="0"/>
                                  </p:stCondLst>
                                  <p:childTnLst>
                                    <p:anim calcmode="lin" valueType="num">
                                      <p:cBhvr additive="base">
                                        <p:cTn id="16" dur="3000"/>
                                        <p:tgtEl>
                                          <p:spTgt spid="18"/>
                                        </p:tgtEl>
                                        <p:attrNameLst>
                                          <p:attrName>ppt_x</p:attrName>
                                        </p:attrNameLst>
                                      </p:cBhvr>
                                      <p:tavLst>
                                        <p:tav tm="0">
                                          <p:val>
                                            <p:strVal val="ppt_x"/>
                                          </p:val>
                                        </p:tav>
                                        <p:tav tm="100000">
                                          <p:val>
                                            <p:strVal val="0-ppt_w/2"/>
                                          </p:val>
                                        </p:tav>
                                      </p:tavLst>
                                    </p:anim>
                                    <p:anim calcmode="lin" valueType="num">
                                      <p:cBhvr additive="base">
                                        <p:cTn id="17" dur="3000"/>
                                        <p:tgtEl>
                                          <p:spTgt spid="18"/>
                                        </p:tgtEl>
                                        <p:attrNameLst>
                                          <p:attrName>ppt_y</p:attrName>
                                        </p:attrNameLst>
                                      </p:cBhvr>
                                      <p:tavLst>
                                        <p:tav tm="0">
                                          <p:val>
                                            <p:strVal val="ppt_y"/>
                                          </p:val>
                                        </p:tav>
                                        <p:tav tm="100000">
                                          <p:val>
                                            <p:strVal val="ppt_y"/>
                                          </p:val>
                                        </p:tav>
                                      </p:tavLst>
                                    </p:anim>
                                    <p:set>
                                      <p:cBhvr>
                                        <p:cTn id="18" dur="1" fill="hold">
                                          <p:stCondLst>
                                            <p:cond delay="2999"/>
                                          </p:stCondLst>
                                        </p:cTn>
                                        <p:tgtEl>
                                          <p:spTgt spid="18"/>
                                        </p:tgtEl>
                                        <p:attrNameLst>
                                          <p:attrName>style.visibility</p:attrName>
                                        </p:attrNameLst>
                                      </p:cBhvr>
                                      <p:to>
                                        <p:strVal val="hidden"/>
                                      </p:to>
                                    </p:set>
                                  </p:childTnLst>
                                </p:cTn>
                              </p:par>
                              <p:par>
                                <p:cTn id="19" presetID="2" presetClass="entr" presetSubtype="2"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3000" fill="hold"/>
                                        <p:tgtEl>
                                          <p:spTgt spid="15"/>
                                        </p:tgtEl>
                                        <p:attrNameLst>
                                          <p:attrName>ppt_x</p:attrName>
                                        </p:attrNameLst>
                                      </p:cBhvr>
                                      <p:tavLst>
                                        <p:tav tm="0">
                                          <p:val>
                                            <p:strVal val="1+#ppt_w/2"/>
                                          </p:val>
                                        </p:tav>
                                        <p:tav tm="100000">
                                          <p:val>
                                            <p:strVal val="#ppt_x"/>
                                          </p:val>
                                        </p:tav>
                                      </p:tavLst>
                                    </p:anim>
                                    <p:anim calcmode="lin" valueType="num">
                                      <p:cBhvr additive="base">
                                        <p:cTn id="22" dur="3000" fill="hold"/>
                                        <p:tgtEl>
                                          <p:spTgt spid="15"/>
                                        </p:tgtEl>
                                        <p:attrNameLst>
                                          <p:attrName>ppt_y</p:attrName>
                                        </p:attrNameLst>
                                      </p:cBhvr>
                                      <p:tavLst>
                                        <p:tav tm="0">
                                          <p:val>
                                            <p:strVal val="#ppt_y"/>
                                          </p:val>
                                        </p:tav>
                                        <p:tav tm="100000">
                                          <p:val>
                                            <p:strVal val="#ppt_y"/>
                                          </p:val>
                                        </p:tav>
                                      </p:tavLst>
                                    </p:anim>
                                  </p:childTnLst>
                                </p:cTn>
                              </p:par>
                              <p:par>
                                <p:cTn id="23" presetID="21" presetClass="entr" presetSubtype="2"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wheel(2)">
                                      <p:cBhvr>
                                        <p:cTn id="25" dur="3000"/>
                                        <p:tgtEl>
                                          <p:spTgt spid="15"/>
                                        </p:tgtEl>
                                      </p:cBhvr>
                                    </p:animEffect>
                                  </p:childTnLst>
                                </p:cTn>
                              </p:par>
                              <p:par>
                                <p:cTn id="26" presetID="16" presetClass="entr" presetSubtype="42" fill="hold"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barn(outHorizontal)">
                                      <p:cBhvr>
                                        <p:cTn id="28" dur="3000"/>
                                        <p:tgtEl>
                                          <p:spTgt spid="15"/>
                                        </p:tgtEl>
                                      </p:cBhvr>
                                    </p:animEffect>
                                  </p:childTnLst>
                                </p:cTn>
                              </p:par>
                              <p:par>
                                <p:cTn id="29" presetID="2" presetClass="exit" presetSubtype="2" fill="hold" nodeType="withEffect">
                                  <p:stCondLst>
                                    <p:cond delay="0"/>
                                  </p:stCondLst>
                                  <p:childTnLst>
                                    <p:anim calcmode="lin" valueType="num">
                                      <p:cBhvr additive="base">
                                        <p:cTn id="30" dur="3000"/>
                                        <p:tgtEl>
                                          <p:spTgt spid="15"/>
                                        </p:tgtEl>
                                        <p:attrNameLst>
                                          <p:attrName>ppt_x</p:attrName>
                                        </p:attrNameLst>
                                      </p:cBhvr>
                                      <p:tavLst>
                                        <p:tav tm="0">
                                          <p:val>
                                            <p:strVal val="ppt_x"/>
                                          </p:val>
                                        </p:tav>
                                        <p:tav tm="100000">
                                          <p:val>
                                            <p:strVal val="1+ppt_w/2"/>
                                          </p:val>
                                        </p:tav>
                                      </p:tavLst>
                                    </p:anim>
                                    <p:anim calcmode="lin" valueType="num">
                                      <p:cBhvr additive="base">
                                        <p:cTn id="31" dur="3000"/>
                                        <p:tgtEl>
                                          <p:spTgt spid="15"/>
                                        </p:tgtEl>
                                        <p:attrNameLst>
                                          <p:attrName>ppt_y</p:attrName>
                                        </p:attrNameLst>
                                      </p:cBhvr>
                                      <p:tavLst>
                                        <p:tav tm="0">
                                          <p:val>
                                            <p:strVal val="ppt_y"/>
                                          </p:val>
                                        </p:tav>
                                        <p:tav tm="100000">
                                          <p:val>
                                            <p:strVal val="ppt_y"/>
                                          </p:val>
                                        </p:tav>
                                      </p:tavLst>
                                    </p:anim>
                                    <p:set>
                                      <p:cBhvr>
                                        <p:cTn id="32" dur="1" fill="hold">
                                          <p:stCondLst>
                                            <p:cond delay="2999"/>
                                          </p:stCondLst>
                                        </p:cTn>
                                        <p:tgtEl>
                                          <p:spTgt spid="15"/>
                                        </p:tgtEl>
                                        <p:attrNameLst>
                                          <p:attrName>style.visibility</p:attrName>
                                        </p:attrNameLst>
                                      </p:cBhvr>
                                      <p:to>
                                        <p:strVal val="hidden"/>
                                      </p:to>
                                    </p:set>
                                  </p:childTnLst>
                                </p:cTn>
                              </p:par>
                              <p:par>
                                <p:cTn id="33" presetID="23" presetClass="entr" presetSubtype="288"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3000" fill="hold"/>
                                        <p:tgtEl>
                                          <p:spTgt spid="5"/>
                                        </p:tgtEl>
                                        <p:attrNameLst>
                                          <p:attrName>ppt_w</p:attrName>
                                        </p:attrNameLst>
                                      </p:cBhvr>
                                      <p:tavLst>
                                        <p:tav tm="0">
                                          <p:val>
                                            <p:strVal val="4/3*#ppt_w"/>
                                          </p:val>
                                        </p:tav>
                                        <p:tav tm="100000">
                                          <p:val>
                                            <p:strVal val="#ppt_w"/>
                                          </p:val>
                                        </p:tav>
                                      </p:tavLst>
                                    </p:anim>
                                    <p:anim calcmode="lin" valueType="num">
                                      <p:cBhvr>
                                        <p:cTn id="36" dur="3000" fill="hold"/>
                                        <p:tgtEl>
                                          <p:spTgt spid="5"/>
                                        </p:tgtEl>
                                        <p:attrNameLst>
                                          <p:attrName>ppt_h</p:attrName>
                                        </p:attrNameLst>
                                      </p:cBhvr>
                                      <p:tavLst>
                                        <p:tav tm="0">
                                          <p:val>
                                            <p:strVal val="4/3*#ppt_h"/>
                                          </p:val>
                                        </p:tav>
                                        <p:tav tm="100000">
                                          <p:val>
                                            <p:strVal val="#ppt_h"/>
                                          </p:val>
                                        </p:tav>
                                      </p:tavLst>
                                    </p:anim>
                                  </p:childTnLst>
                                </p:cTn>
                              </p:par>
                              <p:par>
                                <p:cTn id="37" presetID="4" presetClass="entr" presetSubtype="32"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box(out)">
                                      <p:cBhvr>
                                        <p:cTn id="39" dur="3000"/>
                                        <p:tgtEl>
                                          <p:spTgt spid="5"/>
                                        </p:tgtEl>
                                      </p:cBhvr>
                                    </p:animEffect>
                                  </p:childTnLst>
                                </p:cTn>
                              </p:par>
                            </p:childTnLst>
                          </p:cTn>
                        </p:par>
                        <p:par>
                          <p:cTn id="40" fill="hold">
                            <p:stCondLst>
                              <p:cond delay="3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6"/>
                                        </p:tgtEl>
                                        <p:attrNameLst>
                                          <p:attrName>style.visibility</p:attrName>
                                        </p:attrNameLst>
                                      </p:cBhvr>
                                      <p:to>
                                        <p:strVal val="visible"/>
                                      </p:to>
                                    </p:set>
                                    <p:animEffect transition="in" filter="fade">
                                      <p:cBhvr>
                                        <p:cTn id="43" dur="1000"/>
                                        <p:tgtEl>
                                          <p:spTgt spid="6"/>
                                        </p:tgtEl>
                                      </p:cBhvr>
                                    </p:animEffect>
                                    <p:anim calcmode="lin" valueType="num">
                                      <p:cBhvr>
                                        <p:cTn id="44" dur="1000" fill="hold"/>
                                        <p:tgtEl>
                                          <p:spTgt spid="6"/>
                                        </p:tgtEl>
                                        <p:attrNameLst>
                                          <p:attrName>ppt_x</p:attrName>
                                        </p:attrNameLst>
                                      </p:cBhvr>
                                      <p:tavLst>
                                        <p:tav tm="0">
                                          <p:val>
                                            <p:strVal val="#ppt_x-.1"/>
                                          </p:val>
                                        </p:tav>
                                        <p:tav tm="100000">
                                          <p:val>
                                            <p:strVal val="#ppt_x"/>
                                          </p:val>
                                        </p:tav>
                                      </p:tavLst>
                                    </p:anim>
                                    <p:anim calcmode="lin" valueType="num">
                                      <p:cBhvr>
                                        <p:cTn id="4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8" grpId="0" animBg="1"/>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Y5A.jpg"/>
          <p:cNvPicPr>
            <a:picLocks noChangeAspect="1"/>
          </p:cNvPicPr>
          <p:nvPr/>
        </p:nvPicPr>
        <p:blipFill>
          <a:blip r:embed="rId2" cstate="print"/>
          <a:stretch>
            <a:fillRect/>
          </a:stretch>
        </p:blipFill>
        <p:spPr bwMode="auto">
          <a:xfrm>
            <a:off x="1403648" y="0"/>
            <a:ext cx="6306552" cy="5707063"/>
          </a:xfrm>
          <a:prstGeom prst="rect">
            <a:avLst/>
          </a:prstGeom>
          <a:noFill/>
          <a:ln w="9525">
            <a:noFill/>
            <a:miter lim="800000"/>
            <a:headEnd/>
            <a:tailEnd/>
          </a:ln>
        </p:spPr>
      </p:pic>
      <p:sp>
        <p:nvSpPr>
          <p:cNvPr id="6" name="Rectángulo 3                                                                       s">
            <a:extLst/>
          </p:cNvPr>
          <p:cNvSpPr/>
          <p:nvPr/>
        </p:nvSpPr>
        <p:spPr>
          <a:xfrm>
            <a:off x="2627313" y="2347913"/>
            <a:ext cx="2449512" cy="403225"/>
          </a:xfrm>
          <a:prstGeom prst="rect">
            <a:avLst/>
          </a:prstGeom>
          <a:blipFill>
            <a:blip r:embed="rId3" cstate="prin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7" name="Rectángulo 4">
            <a:extLst/>
          </p:cNvPr>
          <p:cNvSpPr/>
          <p:nvPr/>
        </p:nvSpPr>
        <p:spPr>
          <a:xfrm>
            <a:off x="2771775" y="2398713"/>
            <a:ext cx="2520950" cy="404812"/>
          </a:xfrm>
          <a:prstGeom prst="rect">
            <a:avLst/>
          </a:prstGeom>
          <a:blipFill>
            <a:blip r:embed="rId4" cstate="prin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8" name="Rectángulo 5                                                                      u">
            <a:hlinkClick r:id="rId5"/>
            <a:extLst/>
          </p:cNvPr>
          <p:cNvSpPr/>
          <p:nvPr/>
        </p:nvSpPr>
        <p:spPr>
          <a:xfrm>
            <a:off x="2916238" y="2378075"/>
            <a:ext cx="2519362" cy="404813"/>
          </a:xfrm>
          <a:prstGeom prst="rect">
            <a:avLst/>
          </a:prstGeom>
          <a:blipFill>
            <a:blip r:embed="rId6" cstate="prin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9" name="Rectángulo 6">
            <a:extLst/>
          </p:cNvPr>
          <p:cNvSpPr/>
          <p:nvPr/>
        </p:nvSpPr>
        <p:spPr>
          <a:xfrm>
            <a:off x="3059113" y="2378075"/>
            <a:ext cx="2449512" cy="404813"/>
          </a:xfrm>
          <a:prstGeom prst="rect">
            <a:avLst/>
          </a:prstGeom>
          <a:blipFill>
            <a:blip r:embed="rId3" cstate="prin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0" name="Rectángulo 7                                                                   s">
            <a:extLst/>
          </p:cNvPr>
          <p:cNvSpPr/>
          <p:nvPr/>
        </p:nvSpPr>
        <p:spPr>
          <a:xfrm>
            <a:off x="3203575" y="2378075"/>
            <a:ext cx="2447925" cy="404813"/>
          </a:xfrm>
          <a:prstGeom prst="rect">
            <a:avLst/>
          </a:prstGeom>
          <a:blipFill>
            <a:blip r:embed="rId3" cstate="prin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1" name="Rectángulo 8">
            <a:extLst/>
          </p:cNvPr>
          <p:cNvSpPr/>
          <p:nvPr/>
        </p:nvSpPr>
        <p:spPr>
          <a:xfrm>
            <a:off x="3348038" y="2378075"/>
            <a:ext cx="2447925" cy="404813"/>
          </a:xfrm>
          <a:prstGeom prst="rect">
            <a:avLst/>
          </a:prstGeom>
          <a:blipFill>
            <a:blip r:embed="rId3" cstate="prin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2" name="Rectángulo 9">
            <a:extLst/>
          </p:cNvPr>
          <p:cNvSpPr/>
          <p:nvPr/>
        </p:nvSpPr>
        <p:spPr>
          <a:xfrm>
            <a:off x="3492500" y="2366963"/>
            <a:ext cx="2447925" cy="404812"/>
          </a:xfrm>
          <a:prstGeom prst="rect">
            <a:avLst/>
          </a:prstGeom>
          <a:blipFill>
            <a:blip r:embed="rId3" cstate="prin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3" name="Rectángulo 10">
            <a:extLst/>
          </p:cNvPr>
          <p:cNvSpPr/>
          <p:nvPr/>
        </p:nvSpPr>
        <p:spPr>
          <a:xfrm>
            <a:off x="3635375" y="2347913"/>
            <a:ext cx="2449513" cy="403225"/>
          </a:xfrm>
          <a:prstGeom prst="rect">
            <a:avLst/>
          </a:prstGeom>
          <a:blipFill>
            <a:blip r:embed="rId3" cstate="prin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4" name="13 Triángulo rectángulo"/>
          <p:cNvSpPr/>
          <p:nvPr/>
        </p:nvSpPr>
        <p:spPr>
          <a:xfrm>
            <a:off x="0" y="0"/>
            <a:ext cx="1403648"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Triángulo rectángulo"/>
          <p:cNvSpPr/>
          <p:nvPr/>
        </p:nvSpPr>
        <p:spPr>
          <a:xfrm rot="16200000" flipH="1">
            <a:off x="-2155748" y="2155604"/>
            <a:ext cx="5715144" cy="1403648"/>
          </a:xfrm>
          <a:prstGeom prst="r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Triángulo rectángulo"/>
          <p:cNvSpPr/>
          <p:nvPr/>
        </p:nvSpPr>
        <p:spPr>
          <a:xfrm>
            <a:off x="7740353" y="0"/>
            <a:ext cx="1403648"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Triángulo rectángulo"/>
          <p:cNvSpPr/>
          <p:nvPr/>
        </p:nvSpPr>
        <p:spPr>
          <a:xfrm rot="16200000" flipH="1">
            <a:off x="5584678" y="2155676"/>
            <a:ext cx="5715000" cy="1403647"/>
          </a:xfrm>
          <a:prstGeom prst="r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539552" y="4873724"/>
            <a:ext cx="8064896" cy="646331"/>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A su sucesor, Duarte Barbosa, lo mataron a traición en Cebú, junto a 30 de sus hombres. El resto de la expedición decidió abandonar Cebú.</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2000">
        <p:split orient="vert"/>
      </p:transition>
    </mc:Choice>
    <mc:Fallback xmlns="">
      <p:transition spd="slow" advTm="22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528" fill="hold" grpId="1"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 calcmode="lin" valueType="num">
                                      <p:cBhvr>
                                        <p:cTn id="9" dur="2000" fill="hold"/>
                                        <p:tgtEl>
                                          <p:spTgt spid="6"/>
                                        </p:tgtEl>
                                        <p:attrNameLst>
                                          <p:attrName>ppt_x</p:attrName>
                                        </p:attrNameLst>
                                      </p:cBhvr>
                                      <p:tavLst>
                                        <p:tav tm="0">
                                          <p:val>
                                            <p:fltVal val="0.5"/>
                                          </p:val>
                                        </p:tav>
                                        <p:tav tm="100000">
                                          <p:val>
                                            <p:strVal val="#ppt_x"/>
                                          </p:val>
                                        </p:tav>
                                      </p:tavLst>
                                    </p:anim>
                                    <p:anim calcmode="lin" valueType="num">
                                      <p:cBhvr>
                                        <p:cTn id="10" dur="2000" fill="hold"/>
                                        <p:tgtEl>
                                          <p:spTgt spid="6"/>
                                        </p:tgtEl>
                                        <p:attrNameLst>
                                          <p:attrName>ppt_y</p:attrName>
                                        </p:attrNameLst>
                                      </p:cBhvr>
                                      <p:tavLst>
                                        <p:tav tm="0">
                                          <p:val>
                                            <p:fltVal val="0.5"/>
                                          </p:val>
                                        </p:tav>
                                        <p:tav tm="100000">
                                          <p:val>
                                            <p:strVal val="#ppt_y"/>
                                          </p:val>
                                        </p:tav>
                                      </p:tavLst>
                                    </p:anim>
                                  </p:childTnLst>
                                </p:cTn>
                              </p:par>
                              <p:par>
                                <p:cTn id="11" presetID="8" presetClass="emph" presetSubtype="0" fill="hold" grpId="2" nodeType="withEffect">
                                  <p:stCondLst>
                                    <p:cond delay="0"/>
                                  </p:stCondLst>
                                  <p:childTnLst>
                                    <p:animRot by="21600000">
                                      <p:cBhvr>
                                        <p:cTn id="12" dur="2000" fill="hold"/>
                                        <p:tgtEl>
                                          <p:spTgt spid="6"/>
                                        </p:tgtEl>
                                        <p:attrNameLst>
                                          <p:attrName>r</p:attrName>
                                        </p:attrNameLst>
                                      </p:cBhvr>
                                    </p:animRot>
                                  </p:childTnLst>
                                </p:cTn>
                              </p:par>
                              <p:par>
                                <p:cTn id="13" presetID="23" presetClass="entr" presetSubtype="528" fill="hold" grpId="1" nodeType="withEffect">
                                  <p:stCondLst>
                                    <p:cond delay="100"/>
                                  </p:stCondLst>
                                  <p:childTnLst>
                                    <p:set>
                                      <p:cBhvr>
                                        <p:cTn id="14" dur="1" fill="hold">
                                          <p:stCondLst>
                                            <p:cond delay="0"/>
                                          </p:stCondLst>
                                        </p:cTn>
                                        <p:tgtEl>
                                          <p:spTgt spid="7"/>
                                        </p:tgtEl>
                                        <p:attrNameLst>
                                          <p:attrName>style.visibility</p:attrName>
                                        </p:attrNameLst>
                                      </p:cBhvr>
                                      <p:to>
                                        <p:strVal val="visible"/>
                                      </p:to>
                                    </p:set>
                                    <p:anim calcmode="lin" valueType="num">
                                      <p:cBhvr>
                                        <p:cTn id="15" dur="2000" fill="hold"/>
                                        <p:tgtEl>
                                          <p:spTgt spid="7"/>
                                        </p:tgtEl>
                                        <p:attrNameLst>
                                          <p:attrName>ppt_w</p:attrName>
                                        </p:attrNameLst>
                                      </p:cBhvr>
                                      <p:tavLst>
                                        <p:tav tm="0">
                                          <p:val>
                                            <p:fltVal val="0"/>
                                          </p:val>
                                        </p:tav>
                                        <p:tav tm="100000">
                                          <p:val>
                                            <p:strVal val="#ppt_w"/>
                                          </p:val>
                                        </p:tav>
                                      </p:tavLst>
                                    </p:anim>
                                    <p:anim calcmode="lin" valueType="num">
                                      <p:cBhvr>
                                        <p:cTn id="16" dur="2000" fill="hold"/>
                                        <p:tgtEl>
                                          <p:spTgt spid="7"/>
                                        </p:tgtEl>
                                        <p:attrNameLst>
                                          <p:attrName>ppt_h</p:attrName>
                                        </p:attrNameLst>
                                      </p:cBhvr>
                                      <p:tavLst>
                                        <p:tav tm="0">
                                          <p:val>
                                            <p:fltVal val="0"/>
                                          </p:val>
                                        </p:tav>
                                        <p:tav tm="100000">
                                          <p:val>
                                            <p:strVal val="#ppt_h"/>
                                          </p:val>
                                        </p:tav>
                                      </p:tavLst>
                                    </p:anim>
                                    <p:anim calcmode="lin" valueType="num">
                                      <p:cBhvr>
                                        <p:cTn id="17" dur="2000" fill="hold"/>
                                        <p:tgtEl>
                                          <p:spTgt spid="7"/>
                                        </p:tgtEl>
                                        <p:attrNameLst>
                                          <p:attrName>ppt_x</p:attrName>
                                        </p:attrNameLst>
                                      </p:cBhvr>
                                      <p:tavLst>
                                        <p:tav tm="0">
                                          <p:val>
                                            <p:fltVal val="0.5"/>
                                          </p:val>
                                        </p:tav>
                                        <p:tav tm="100000">
                                          <p:val>
                                            <p:strVal val="#ppt_x"/>
                                          </p:val>
                                        </p:tav>
                                      </p:tavLst>
                                    </p:anim>
                                    <p:anim calcmode="lin" valueType="num">
                                      <p:cBhvr>
                                        <p:cTn id="18" dur="2000" fill="hold"/>
                                        <p:tgtEl>
                                          <p:spTgt spid="7"/>
                                        </p:tgtEl>
                                        <p:attrNameLst>
                                          <p:attrName>ppt_y</p:attrName>
                                        </p:attrNameLst>
                                      </p:cBhvr>
                                      <p:tavLst>
                                        <p:tav tm="0">
                                          <p:val>
                                            <p:fltVal val="0.5"/>
                                          </p:val>
                                        </p:tav>
                                        <p:tav tm="100000">
                                          <p:val>
                                            <p:strVal val="#ppt_y"/>
                                          </p:val>
                                        </p:tav>
                                      </p:tavLst>
                                    </p:anim>
                                  </p:childTnLst>
                                </p:cTn>
                              </p:par>
                              <p:par>
                                <p:cTn id="19" presetID="8" presetClass="emph" presetSubtype="0" fill="hold" grpId="2" nodeType="withEffect">
                                  <p:stCondLst>
                                    <p:cond delay="100"/>
                                  </p:stCondLst>
                                  <p:childTnLst>
                                    <p:animRot by="21600000">
                                      <p:cBhvr>
                                        <p:cTn id="20" dur="2000" fill="hold"/>
                                        <p:tgtEl>
                                          <p:spTgt spid="7"/>
                                        </p:tgtEl>
                                        <p:attrNameLst>
                                          <p:attrName>r</p:attrName>
                                        </p:attrNameLst>
                                      </p:cBhvr>
                                    </p:animRot>
                                  </p:childTnLst>
                                </p:cTn>
                              </p:par>
                              <p:par>
                                <p:cTn id="21" presetID="23" presetClass="entr" presetSubtype="528" fill="hold" grpId="1" nodeType="withEffect">
                                  <p:stCondLst>
                                    <p:cond delay="200"/>
                                  </p:stCondLst>
                                  <p:childTnLst>
                                    <p:set>
                                      <p:cBhvr>
                                        <p:cTn id="22" dur="1" fill="hold">
                                          <p:stCondLst>
                                            <p:cond delay="0"/>
                                          </p:stCondLst>
                                        </p:cTn>
                                        <p:tgtEl>
                                          <p:spTgt spid="8"/>
                                        </p:tgtEl>
                                        <p:attrNameLst>
                                          <p:attrName>style.visibility</p:attrName>
                                        </p:attrNameLst>
                                      </p:cBhvr>
                                      <p:to>
                                        <p:strVal val="visible"/>
                                      </p:to>
                                    </p:set>
                                    <p:anim calcmode="lin" valueType="num">
                                      <p:cBhvr>
                                        <p:cTn id="23" dur="2000" fill="hold"/>
                                        <p:tgtEl>
                                          <p:spTgt spid="8"/>
                                        </p:tgtEl>
                                        <p:attrNameLst>
                                          <p:attrName>ppt_w</p:attrName>
                                        </p:attrNameLst>
                                      </p:cBhvr>
                                      <p:tavLst>
                                        <p:tav tm="0">
                                          <p:val>
                                            <p:fltVal val="0"/>
                                          </p:val>
                                        </p:tav>
                                        <p:tav tm="100000">
                                          <p:val>
                                            <p:strVal val="#ppt_w"/>
                                          </p:val>
                                        </p:tav>
                                      </p:tavLst>
                                    </p:anim>
                                    <p:anim calcmode="lin" valueType="num">
                                      <p:cBhvr>
                                        <p:cTn id="24" dur="2000" fill="hold"/>
                                        <p:tgtEl>
                                          <p:spTgt spid="8"/>
                                        </p:tgtEl>
                                        <p:attrNameLst>
                                          <p:attrName>ppt_h</p:attrName>
                                        </p:attrNameLst>
                                      </p:cBhvr>
                                      <p:tavLst>
                                        <p:tav tm="0">
                                          <p:val>
                                            <p:fltVal val="0"/>
                                          </p:val>
                                        </p:tav>
                                        <p:tav tm="100000">
                                          <p:val>
                                            <p:strVal val="#ppt_h"/>
                                          </p:val>
                                        </p:tav>
                                      </p:tavLst>
                                    </p:anim>
                                    <p:anim calcmode="lin" valueType="num">
                                      <p:cBhvr>
                                        <p:cTn id="25" dur="2000" fill="hold"/>
                                        <p:tgtEl>
                                          <p:spTgt spid="8"/>
                                        </p:tgtEl>
                                        <p:attrNameLst>
                                          <p:attrName>ppt_x</p:attrName>
                                        </p:attrNameLst>
                                      </p:cBhvr>
                                      <p:tavLst>
                                        <p:tav tm="0">
                                          <p:val>
                                            <p:fltVal val="0.5"/>
                                          </p:val>
                                        </p:tav>
                                        <p:tav tm="100000">
                                          <p:val>
                                            <p:strVal val="#ppt_x"/>
                                          </p:val>
                                        </p:tav>
                                      </p:tavLst>
                                    </p:anim>
                                    <p:anim calcmode="lin" valueType="num">
                                      <p:cBhvr>
                                        <p:cTn id="26" dur="2000" fill="hold"/>
                                        <p:tgtEl>
                                          <p:spTgt spid="8"/>
                                        </p:tgtEl>
                                        <p:attrNameLst>
                                          <p:attrName>ppt_y</p:attrName>
                                        </p:attrNameLst>
                                      </p:cBhvr>
                                      <p:tavLst>
                                        <p:tav tm="0">
                                          <p:val>
                                            <p:fltVal val="0.5"/>
                                          </p:val>
                                        </p:tav>
                                        <p:tav tm="100000">
                                          <p:val>
                                            <p:strVal val="#ppt_y"/>
                                          </p:val>
                                        </p:tav>
                                      </p:tavLst>
                                    </p:anim>
                                  </p:childTnLst>
                                </p:cTn>
                              </p:par>
                              <p:par>
                                <p:cTn id="27" presetID="8" presetClass="emph" presetSubtype="0" fill="hold" grpId="2" nodeType="withEffect">
                                  <p:stCondLst>
                                    <p:cond delay="200"/>
                                  </p:stCondLst>
                                  <p:childTnLst>
                                    <p:animRot by="21600000">
                                      <p:cBhvr>
                                        <p:cTn id="28" dur="2000" fill="hold"/>
                                        <p:tgtEl>
                                          <p:spTgt spid="8"/>
                                        </p:tgtEl>
                                        <p:attrNameLst>
                                          <p:attrName>r</p:attrName>
                                        </p:attrNameLst>
                                      </p:cBhvr>
                                    </p:animRot>
                                  </p:childTnLst>
                                </p:cTn>
                              </p:par>
                              <p:par>
                                <p:cTn id="29" presetID="23" presetClass="entr" presetSubtype="528" fill="hold" grpId="1" nodeType="withEffect">
                                  <p:stCondLst>
                                    <p:cond delay="300"/>
                                  </p:stCondLst>
                                  <p:childTnLst>
                                    <p:set>
                                      <p:cBhvr>
                                        <p:cTn id="30" dur="1" fill="hold">
                                          <p:stCondLst>
                                            <p:cond delay="0"/>
                                          </p:stCondLst>
                                        </p:cTn>
                                        <p:tgtEl>
                                          <p:spTgt spid="9"/>
                                        </p:tgtEl>
                                        <p:attrNameLst>
                                          <p:attrName>style.visibility</p:attrName>
                                        </p:attrNameLst>
                                      </p:cBhvr>
                                      <p:to>
                                        <p:strVal val="visible"/>
                                      </p:to>
                                    </p:set>
                                    <p:anim calcmode="lin" valueType="num">
                                      <p:cBhvr>
                                        <p:cTn id="31" dur="2000" fill="hold"/>
                                        <p:tgtEl>
                                          <p:spTgt spid="9"/>
                                        </p:tgtEl>
                                        <p:attrNameLst>
                                          <p:attrName>ppt_w</p:attrName>
                                        </p:attrNameLst>
                                      </p:cBhvr>
                                      <p:tavLst>
                                        <p:tav tm="0">
                                          <p:val>
                                            <p:fltVal val="0"/>
                                          </p:val>
                                        </p:tav>
                                        <p:tav tm="100000">
                                          <p:val>
                                            <p:strVal val="#ppt_w"/>
                                          </p:val>
                                        </p:tav>
                                      </p:tavLst>
                                    </p:anim>
                                    <p:anim calcmode="lin" valueType="num">
                                      <p:cBhvr>
                                        <p:cTn id="32" dur="2000" fill="hold"/>
                                        <p:tgtEl>
                                          <p:spTgt spid="9"/>
                                        </p:tgtEl>
                                        <p:attrNameLst>
                                          <p:attrName>ppt_h</p:attrName>
                                        </p:attrNameLst>
                                      </p:cBhvr>
                                      <p:tavLst>
                                        <p:tav tm="0">
                                          <p:val>
                                            <p:fltVal val="0"/>
                                          </p:val>
                                        </p:tav>
                                        <p:tav tm="100000">
                                          <p:val>
                                            <p:strVal val="#ppt_h"/>
                                          </p:val>
                                        </p:tav>
                                      </p:tavLst>
                                    </p:anim>
                                    <p:anim calcmode="lin" valueType="num">
                                      <p:cBhvr>
                                        <p:cTn id="33" dur="2000" fill="hold"/>
                                        <p:tgtEl>
                                          <p:spTgt spid="9"/>
                                        </p:tgtEl>
                                        <p:attrNameLst>
                                          <p:attrName>ppt_x</p:attrName>
                                        </p:attrNameLst>
                                      </p:cBhvr>
                                      <p:tavLst>
                                        <p:tav tm="0">
                                          <p:val>
                                            <p:fltVal val="0.5"/>
                                          </p:val>
                                        </p:tav>
                                        <p:tav tm="100000">
                                          <p:val>
                                            <p:strVal val="#ppt_x"/>
                                          </p:val>
                                        </p:tav>
                                      </p:tavLst>
                                    </p:anim>
                                    <p:anim calcmode="lin" valueType="num">
                                      <p:cBhvr>
                                        <p:cTn id="34" dur="2000" fill="hold"/>
                                        <p:tgtEl>
                                          <p:spTgt spid="9"/>
                                        </p:tgtEl>
                                        <p:attrNameLst>
                                          <p:attrName>ppt_y</p:attrName>
                                        </p:attrNameLst>
                                      </p:cBhvr>
                                      <p:tavLst>
                                        <p:tav tm="0">
                                          <p:val>
                                            <p:fltVal val="0.5"/>
                                          </p:val>
                                        </p:tav>
                                        <p:tav tm="100000">
                                          <p:val>
                                            <p:strVal val="#ppt_y"/>
                                          </p:val>
                                        </p:tav>
                                      </p:tavLst>
                                    </p:anim>
                                  </p:childTnLst>
                                </p:cTn>
                              </p:par>
                              <p:par>
                                <p:cTn id="35" presetID="8" presetClass="emph" presetSubtype="0" fill="hold" grpId="2" nodeType="withEffect">
                                  <p:stCondLst>
                                    <p:cond delay="300"/>
                                  </p:stCondLst>
                                  <p:childTnLst>
                                    <p:animRot by="21600000">
                                      <p:cBhvr>
                                        <p:cTn id="36" dur="2000" fill="hold"/>
                                        <p:tgtEl>
                                          <p:spTgt spid="9"/>
                                        </p:tgtEl>
                                        <p:attrNameLst>
                                          <p:attrName>r</p:attrName>
                                        </p:attrNameLst>
                                      </p:cBhvr>
                                    </p:animRot>
                                  </p:childTnLst>
                                </p:cTn>
                              </p:par>
                              <p:par>
                                <p:cTn id="37" presetID="23" presetClass="entr" presetSubtype="528" fill="hold" grpId="1" nodeType="withEffect">
                                  <p:stCondLst>
                                    <p:cond delay="400"/>
                                  </p:stCondLst>
                                  <p:childTnLst>
                                    <p:set>
                                      <p:cBhvr>
                                        <p:cTn id="38" dur="1" fill="hold">
                                          <p:stCondLst>
                                            <p:cond delay="0"/>
                                          </p:stCondLst>
                                        </p:cTn>
                                        <p:tgtEl>
                                          <p:spTgt spid="10"/>
                                        </p:tgtEl>
                                        <p:attrNameLst>
                                          <p:attrName>style.visibility</p:attrName>
                                        </p:attrNameLst>
                                      </p:cBhvr>
                                      <p:to>
                                        <p:strVal val="visible"/>
                                      </p:to>
                                    </p:set>
                                    <p:anim calcmode="lin" valueType="num">
                                      <p:cBhvr>
                                        <p:cTn id="39" dur="2000" fill="hold"/>
                                        <p:tgtEl>
                                          <p:spTgt spid="10"/>
                                        </p:tgtEl>
                                        <p:attrNameLst>
                                          <p:attrName>ppt_w</p:attrName>
                                        </p:attrNameLst>
                                      </p:cBhvr>
                                      <p:tavLst>
                                        <p:tav tm="0">
                                          <p:val>
                                            <p:fltVal val="0"/>
                                          </p:val>
                                        </p:tav>
                                        <p:tav tm="100000">
                                          <p:val>
                                            <p:strVal val="#ppt_w"/>
                                          </p:val>
                                        </p:tav>
                                      </p:tavLst>
                                    </p:anim>
                                    <p:anim calcmode="lin" valueType="num">
                                      <p:cBhvr>
                                        <p:cTn id="40" dur="2000" fill="hold"/>
                                        <p:tgtEl>
                                          <p:spTgt spid="10"/>
                                        </p:tgtEl>
                                        <p:attrNameLst>
                                          <p:attrName>ppt_h</p:attrName>
                                        </p:attrNameLst>
                                      </p:cBhvr>
                                      <p:tavLst>
                                        <p:tav tm="0">
                                          <p:val>
                                            <p:fltVal val="0"/>
                                          </p:val>
                                        </p:tav>
                                        <p:tav tm="100000">
                                          <p:val>
                                            <p:strVal val="#ppt_h"/>
                                          </p:val>
                                        </p:tav>
                                      </p:tavLst>
                                    </p:anim>
                                    <p:anim calcmode="lin" valueType="num">
                                      <p:cBhvr>
                                        <p:cTn id="41" dur="2000" fill="hold"/>
                                        <p:tgtEl>
                                          <p:spTgt spid="10"/>
                                        </p:tgtEl>
                                        <p:attrNameLst>
                                          <p:attrName>ppt_x</p:attrName>
                                        </p:attrNameLst>
                                      </p:cBhvr>
                                      <p:tavLst>
                                        <p:tav tm="0">
                                          <p:val>
                                            <p:fltVal val="0.5"/>
                                          </p:val>
                                        </p:tav>
                                        <p:tav tm="100000">
                                          <p:val>
                                            <p:strVal val="#ppt_x"/>
                                          </p:val>
                                        </p:tav>
                                      </p:tavLst>
                                    </p:anim>
                                    <p:anim calcmode="lin" valueType="num">
                                      <p:cBhvr>
                                        <p:cTn id="42" dur="2000" fill="hold"/>
                                        <p:tgtEl>
                                          <p:spTgt spid="10"/>
                                        </p:tgtEl>
                                        <p:attrNameLst>
                                          <p:attrName>ppt_y</p:attrName>
                                        </p:attrNameLst>
                                      </p:cBhvr>
                                      <p:tavLst>
                                        <p:tav tm="0">
                                          <p:val>
                                            <p:fltVal val="0.5"/>
                                          </p:val>
                                        </p:tav>
                                        <p:tav tm="100000">
                                          <p:val>
                                            <p:strVal val="#ppt_y"/>
                                          </p:val>
                                        </p:tav>
                                      </p:tavLst>
                                    </p:anim>
                                  </p:childTnLst>
                                </p:cTn>
                              </p:par>
                              <p:par>
                                <p:cTn id="43" presetID="8" presetClass="emph" presetSubtype="0" fill="hold" grpId="2" nodeType="withEffect">
                                  <p:stCondLst>
                                    <p:cond delay="400"/>
                                  </p:stCondLst>
                                  <p:childTnLst>
                                    <p:animRot by="21600000">
                                      <p:cBhvr>
                                        <p:cTn id="44" dur="2000" fill="hold"/>
                                        <p:tgtEl>
                                          <p:spTgt spid="10"/>
                                        </p:tgtEl>
                                        <p:attrNameLst>
                                          <p:attrName>r</p:attrName>
                                        </p:attrNameLst>
                                      </p:cBhvr>
                                    </p:animRot>
                                  </p:childTnLst>
                                </p:cTn>
                              </p:par>
                              <p:par>
                                <p:cTn id="45" presetID="23" presetClass="entr" presetSubtype="528" fill="hold" grpId="1" nodeType="withEffect">
                                  <p:stCondLst>
                                    <p:cond delay="500"/>
                                  </p:stCondLst>
                                  <p:childTnLst>
                                    <p:set>
                                      <p:cBhvr>
                                        <p:cTn id="46" dur="1" fill="hold">
                                          <p:stCondLst>
                                            <p:cond delay="0"/>
                                          </p:stCondLst>
                                        </p:cTn>
                                        <p:tgtEl>
                                          <p:spTgt spid="11"/>
                                        </p:tgtEl>
                                        <p:attrNameLst>
                                          <p:attrName>style.visibility</p:attrName>
                                        </p:attrNameLst>
                                      </p:cBhvr>
                                      <p:to>
                                        <p:strVal val="visible"/>
                                      </p:to>
                                    </p:set>
                                    <p:anim calcmode="lin" valueType="num">
                                      <p:cBhvr>
                                        <p:cTn id="47" dur="2000" fill="hold"/>
                                        <p:tgtEl>
                                          <p:spTgt spid="11"/>
                                        </p:tgtEl>
                                        <p:attrNameLst>
                                          <p:attrName>ppt_w</p:attrName>
                                        </p:attrNameLst>
                                      </p:cBhvr>
                                      <p:tavLst>
                                        <p:tav tm="0">
                                          <p:val>
                                            <p:fltVal val="0"/>
                                          </p:val>
                                        </p:tav>
                                        <p:tav tm="100000">
                                          <p:val>
                                            <p:strVal val="#ppt_w"/>
                                          </p:val>
                                        </p:tav>
                                      </p:tavLst>
                                    </p:anim>
                                    <p:anim calcmode="lin" valueType="num">
                                      <p:cBhvr>
                                        <p:cTn id="48" dur="2000" fill="hold"/>
                                        <p:tgtEl>
                                          <p:spTgt spid="11"/>
                                        </p:tgtEl>
                                        <p:attrNameLst>
                                          <p:attrName>ppt_h</p:attrName>
                                        </p:attrNameLst>
                                      </p:cBhvr>
                                      <p:tavLst>
                                        <p:tav tm="0">
                                          <p:val>
                                            <p:fltVal val="0"/>
                                          </p:val>
                                        </p:tav>
                                        <p:tav tm="100000">
                                          <p:val>
                                            <p:strVal val="#ppt_h"/>
                                          </p:val>
                                        </p:tav>
                                      </p:tavLst>
                                    </p:anim>
                                    <p:anim calcmode="lin" valueType="num">
                                      <p:cBhvr>
                                        <p:cTn id="49" dur="2000" fill="hold"/>
                                        <p:tgtEl>
                                          <p:spTgt spid="11"/>
                                        </p:tgtEl>
                                        <p:attrNameLst>
                                          <p:attrName>ppt_x</p:attrName>
                                        </p:attrNameLst>
                                      </p:cBhvr>
                                      <p:tavLst>
                                        <p:tav tm="0">
                                          <p:val>
                                            <p:fltVal val="0.5"/>
                                          </p:val>
                                        </p:tav>
                                        <p:tav tm="100000">
                                          <p:val>
                                            <p:strVal val="#ppt_x"/>
                                          </p:val>
                                        </p:tav>
                                      </p:tavLst>
                                    </p:anim>
                                    <p:anim calcmode="lin" valueType="num">
                                      <p:cBhvr>
                                        <p:cTn id="50" dur="2000" fill="hold"/>
                                        <p:tgtEl>
                                          <p:spTgt spid="11"/>
                                        </p:tgtEl>
                                        <p:attrNameLst>
                                          <p:attrName>ppt_y</p:attrName>
                                        </p:attrNameLst>
                                      </p:cBhvr>
                                      <p:tavLst>
                                        <p:tav tm="0">
                                          <p:val>
                                            <p:fltVal val="0.5"/>
                                          </p:val>
                                        </p:tav>
                                        <p:tav tm="100000">
                                          <p:val>
                                            <p:strVal val="#ppt_y"/>
                                          </p:val>
                                        </p:tav>
                                      </p:tavLst>
                                    </p:anim>
                                  </p:childTnLst>
                                </p:cTn>
                              </p:par>
                              <p:par>
                                <p:cTn id="51" presetID="8" presetClass="emph" presetSubtype="0" fill="hold" grpId="2" nodeType="withEffect">
                                  <p:stCondLst>
                                    <p:cond delay="500"/>
                                  </p:stCondLst>
                                  <p:childTnLst>
                                    <p:animRot by="21600000">
                                      <p:cBhvr>
                                        <p:cTn id="52" dur="2000" fill="hold"/>
                                        <p:tgtEl>
                                          <p:spTgt spid="11"/>
                                        </p:tgtEl>
                                        <p:attrNameLst>
                                          <p:attrName>r</p:attrName>
                                        </p:attrNameLst>
                                      </p:cBhvr>
                                    </p:animRot>
                                  </p:childTnLst>
                                </p:cTn>
                              </p:par>
                              <p:par>
                                <p:cTn id="53" presetID="23" presetClass="entr" presetSubtype="528" fill="hold" grpId="1" nodeType="withEffect">
                                  <p:stCondLst>
                                    <p:cond delay="700"/>
                                  </p:stCondLst>
                                  <p:childTnLst>
                                    <p:set>
                                      <p:cBhvr>
                                        <p:cTn id="54" dur="1" fill="hold">
                                          <p:stCondLst>
                                            <p:cond delay="0"/>
                                          </p:stCondLst>
                                        </p:cTn>
                                        <p:tgtEl>
                                          <p:spTgt spid="12"/>
                                        </p:tgtEl>
                                        <p:attrNameLst>
                                          <p:attrName>style.visibility</p:attrName>
                                        </p:attrNameLst>
                                      </p:cBhvr>
                                      <p:to>
                                        <p:strVal val="visible"/>
                                      </p:to>
                                    </p:set>
                                    <p:anim calcmode="lin" valueType="num">
                                      <p:cBhvr>
                                        <p:cTn id="55" dur="2000" fill="hold"/>
                                        <p:tgtEl>
                                          <p:spTgt spid="12"/>
                                        </p:tgtEl>
                                        <p:attrNameLst>
                                          <p:attrName>ppt_w</p:attrName>
                                        </p:attrNameLst>
                                      </p:cBhvr>
                                      <p:tavLst>
                                        <p:tav tm="0">
                                          <p:val>
                                            <p:fltVal val="0"/>
                                          </p:val>
                                        </p:tav>
                                        <p:tav tm="100000">
                                          <p:val>
                                            <p:strVal val="#ppt_w"/>
                                          </p:val>
                                        </p:tav>
                                      </p:tavLst>
                                    </p:anim>
                                    <p:anim calcmode="lin" valueType="num">
                                      <p:cBhvr>
                                        <p:cTn id="56" dur="2000" fill="hold"/>
                                        <p:tgtEl>
                                          <p:spTgt spid="12"/>
                                        </p:tgtEl>
                                        <p:attrNameLst>
                                          <p:attrName>ppt_h</p:attrName>
                                        </p:attrNameLst>
                                      </p:cBhvr>
                                      <p:tavLst>
                                        <p:tav tm="0">
                                          <p:val>
                                            <p:fltVal val="0"/>
                                          </p:val>
                                        </p:tav>
                                        <p:tav tm="100000">
                                          <p:val>
                                            <p:strVal val="#ppt_h"/>
                                          </p:val>
                                        </p:tav>
                                      </p:tavLst>
                                    </p:anim>
                                    <p:anim calcmode="lin" valueType="num">
                                      <p:cBhvr>
                                        <p:cTn id="57" dur="2000" fill="hold"/>
                                        <p:tgtEl>
                                          <p:spTgt spid="12"/>
                                        </p:tgtEl>
                                        <p:attrNameLst>
                                          <p:attrName>ppt_x</p:attrName>
                                        </p:attrNameLst>
                                      </p:cBhvr>
                                      <p:tavLst>
                                        <p:tav tm="0">
                                          <p:val>
                                            <p:fltVal val="0.5"/>
                                          </p:val>
                                        </p:tav>
                                        <p:tav tm="100000">
                                          <p:val>
                                            <p:strVal val="#ppt_x"/>
                                          </p:val>
                                        </p:tav>
                                      </p:tavLst>
                                    </p:anim>
                                    <p:anim calcmode="lin" valueType="num">
                                      <p:cBhvr>
                                        <p:cTn id="58" dur="2000" fill="hold"/>
                                        <p:tgtEl>
                                          <p:spTgt spid="12"/>
                                        </p:tgtEl>
                                        <p:attrNameLst>
                                          <p:attrName>ppt_y</p:attrName>
                                        </p:attrNameLst>
                                      </p:cBhvr>
                                      <p:tavLst>
                                        <p:tav tm="0">
                                          <p:val>
                                            <p:fltVal val="0.5"/>
                                          </p:val>
                                        </p:tav>
                                        <p:tav tm="100000">
                                          <p:val>
                                            <p:strVal val="#ppt_y"/>
                                          </p:val>
                                        </p:tav>
                                      </p:tavLst>
                                    </p:anim>
                                  </p:childTnLst>
                                </p:cTn>
                              </p:par>
                              <p:par>
                                <p:cTn id="59" presetID="8" presetClass="emph" presetSubtype="0" fill="hold" grpId="2" nodeType="withEffect">
                                  <p:stCondLst>
                                    <p:cond delay="700"/>
                                  </p:stCondLst>
                                  <p:childTnLst>
                                    <p:animRot by="21600000">
                                      <p:cBhvr>
                                        <p:cTn id="60" dur="2000" fill="hold"/>
                                        <p:tgtEl>
                                          <p:spTgt spid="12"/>
                                        </p:tgtEl>
                                        <p:attrNameLst>
                                          <p:attrName>r</p:attrName>
                                        </p:attrNameLst>
                                      </p:cBhvr>
                                    </p:animRot>
                                  </p:childTnLst>
                                </p:cTn>
                              </p:par>
                              <p:par>
                                <p:cTn id="61" presetID="23" presetClass="entr" presetSubtype="528" fill="hold" grpId="1" nodeType="withEffect">
                                  <p:stCondLst>
                                    <p:cond delay="800"/>
                                  </p:stCondLst>
                                  <p:childTnLst>
                                    <p:set>
                                      <p:cBhvr>
                                        <p:cTn id="62" dur="1" fill="hold">
                                          <p:stCondLst>
                                            <p:cond delay="0"/>
                                          </p:stCondLst>
                                        </p:cTn>
                                        <p:tgtEl>
                                          <p:spTgt spid="13"/>
                                        </p:tgtEl>
                                        <p:attrNameLst>
                                          <p:attrName>style.visibility</p:attrName>
                                        </p:attrNameLst>
                                      </p:cBhvr>
                                      <p:to>
                                        <p:strVal val="visible"/>
                                      </p:to>
                                    </p:set>
                                    <p:anim calcmode="lin" valueType="num">
                                      <p:cBhvr>
                                        <p:cTn id="63" dur="2000" fill="hold"/>
                                        <p:tgtEl>
                                          <p:spTgt spid="13"/>
                                        </p:tgtEl>
                                        <p:attrNameLst>
                                          <p:attrName>ppt_w</p:attrName>
                                        </p:attrNameLst>
                                      </p:cBhvr>
                                      <p:tavLst>
                                        <p:tav tm="0">
                                          <p:val>
                                            <p:fltVal val="0"/>
                                          </p:val>
                                        </p:tav>
                                        <p:tav tm="100000">
                                          <p:val>
                                            <p:strVal val="#ppt_w"/>
                                          </p:val>
                                        </p:tav>
                                      </p:tavLst>
                                    </p:anim>
                                    <p:anim calcmode="lin" valueType="num">
                                      <p:cBhvr>
                                        <p:cTn id="64" dur="2000" fill="hold"/>
                                        <p:tgtEl>
                                          <p:spTgt spid="13"/>
                                        </p:tgtEl>
                                        <p:attrNameLst>
                                          <p:attrName>ppt_h</p:attrName>
                                        </p:attrNameLst>
                                      </p:cBhvr>
                                      <p:tavLst>
                                        <p:tav tm="0">
                                          <p:val>
                                            <p:fltVal val="0"/>
                                          </p:val>
                                        </p:tav>
                                        <p:tav tm="100000">
                                          <p:val>
                                            <p:strVal val="#ppt_h"/>
                                          </p:val>
                                        </p:tav>
                                      </p:tavLst>
                                    </p:anim>
                                    <p:anim calcmode="lin" valueType="num">
                                      <p:cBhvr>
                                        <p:cTn id="65" dur="2000" fill="hold"/>
                                        <p:tgtEl>
                                          <p:spTgt spid="13"/>
                                        </p:tgtEl>
                                        <p:attrNameLst>
                                          <p:attrName>ppt_x</p:attrName>
                                        </p:attrNameLst>
                                      </p:cBhvr>
                                      <p:tavLst>
                                        <p:tav tm="0">
                                          <p:val>
                                            <p:fltVal val="0.5"/>
                                          </p:val>
                                        </p:tav>
                                        <p:tav tm="100000">
                                          <p:val>
                                            <p:strVal val="#ppt_x"/>
                                          </p:val>
                                        </p:tav>
                                      </p:tavLst>
                                    </p:anim>
                                    <p:anim calcmode="lin" valueType="num">
                                      <p:cBhvr>
                                        <p:cTn id="66" dur="2000" fill="hold"/>
                                        <p:tgtEl>
                                          <p:spTgt spid="13"/>
                                        </p:tgtEl>
                                        <p:attrNameLst>
                                          <p:attrName>ppt_y</p:attrName>
                                        </p:attrNameLst>
                                      </p:cBhvr>
                                      <p:tavLst>
                                        <p:tav tm="0">
                                          <p:val>
                                            <p:fltVal val="0.5"/>
                                          </p:val>
                                        </p:tav>
                                        <p:tav tm="100000">
                                          <p:val>
                                            <p:strVal val="#ppt_y"/>
                                          </p:val>
                                        </p:tav>
                                      </p:tavLst>
                                    </p:anim>
                                  </p:childTnLst>
                                </p:cTn>
                              </p:par>
                              <p:par>
                                <p:cTn id="67" presetID="8" presetClass="emph" presetSubtype="0" fill="hold" grpId="2" nodeType="withEffect">
                                  <p:stCondLst>
                                    <p:cond delay="800"/>
                                  </p:stCondLst>
                                  <p:childTnLst>
                                    <p:animRot by="21600000">
                                      <p:cBhvr>
                                        <p:cTn id="68" dur="2000" fill="hold"/>
                                        <p:tgtEl>
                                          <p:spTgt spid="13"/>
                                        </p:tgtEl>
                                        <p:attrNameLst>
                                          <p:attrName>r</p:attrName>
                                        </p:attrNameLst>
                                      </p:cBhvr>
                                    </p:animRot>
                                  </p:childTnLst>
                                </p:cTn>
                              </p:par>
                            </p:childTnLst>
                          </p:cTn>
                        </p:par>
                        <p:par>
                          <p:cTn id="69" fill="hold" nodeType="afterGroup">
                            <p:stCondLst>
                              <p:cond delay="2800"/>
                            </p:stCondLst>
                            <p:childTnLst>
                              <p:par>
                                <p:cTn id="70" presetID="35" presetClass="exit" presetSubtype="0" fill="hold" grpId="0" nodeType="afterEffect">
                                  <p:stCondLst>
                                    <p:cond delay="0"/>
                                  </p:stCondLst>
                                  <p:childTnLst>
                                    <p:animEffect transition="out" filter="fade">
                                      <p:cBhvr>
                                        <p:cTn id="71" dur="3000"/>
                                        <p:tgtEl>
                                          <p:spTgt spid="6"/>
                                        </p:tgtEl>
                                      </p:cBhvr>
                                    </p:animEffect>
                                    <p:anim calcmode="lin" valueType="num">
                                      <p:cBhvr>
                                        <p:cTn id="72" dur="3000"/>
                                        <p:tgtEl>
                                          <p:spTgt spid="6"/>
                                        </p:tgtEl>
                                        <p:attrNameLst>
                                          <p:attrName>style.rotation</p:attrName>
                                        </p:attrNameLst>
                                      </p:cBhvr>
                                      <p:tavLst>
                                        <p:tav tm="0">
                                          <p:val>
                                            <p:fltVal val="0"/>
                                          </p:val>
                                        </p:tav>
                                        <p:tav tm="100000">
                                          <p:val>
                                            <p:fltVal val="720"/>
                                          </p:val>
                                        </p:tav>
                                      </p:tavLst>
                                    </p:anim>
                                    <p:anim calcmode="lin" valueType="num">
                                      <p:cBhvr>
                                        <p:cTn id="73" dur="3000"/>
                                        <p:tgtEl>
                                          <p:spTgt spid="6"/>
                                        </p:tgtEl>
                                        <p:attrNameLst>
                                          <p:attrName>ppt_h</p:attrName>
                                        </p:attrNameLst>
                                      </p:cBhvr>
                                      <p:tavLst>
                                        <p:tav tm="0">
                                          <p:val>
                                            <p:strVal val="ppt_h"/>
                                          </p:val>
                                        </p:tav>
                                        <p:tav tm="100000">
                                          <p:val>
                                            <p:fltVal val="0"/>
                                          </p:val>
                                        </p:tav>
                                      </p:tavLst>
                                    </p:anim>
                                    <p:anim calcmode="lin" valueType="num">
                                      <p:cBhvr>
                                        <p:cTn id="74" dur="3000"/>
                                        <p:tgtEl>
                                          <p:spTgt spid="6"/>
                                        </p:tgtEl>
                                        <p:attrNameLst>
                                          <p:attrName>ppt_w</p:attrName>
                                        </p:attrNameLst>
                                      </p:cBhvr>
                                      <p:tavLst>
                                        <p:tav tm="0">
                                          <p:val>
                                            <p:strVal val="ppt_w"/>
                                          </p:val>
                                        </p:tav>
                                        <p:tav tm="100000">
                                          <p:val>
                                            <p:fltVal val="0"/>
                                          </p:val>
                                        </p:tav>
                                      </p:tavLst>
                                    </p:anim>
                                    <p:set>
                                      <p:cBhvr>
                                        <p:cTn id="75" dur="1" fill="hold">
                                          <p:stCondLst>
                                            <p:cond delay="2999"/>
                                          </p:stCondLst>
                                        </p:cTn>
                                        <p:tgtEl>
                                          <p:spTgt spid="6"/>
                                        </p:tgtEl>
                                        <p:attrNameLst>
                                          <p:attrName>style.visibility</p:attrName>
                                        </p:attrNameLst>
                                      </p:cBhvr>
                                      <p:to>
                                        <p:strVal val="hidden"/>
                                      </p:to>
                                    </p:set>
                                  </p:childTnLst>
                                </p:cTn>
                              </p:par>
                              <p:par>
                                <p:cTn id="76" presetID="50" presetClass="exit" presetSubtype="0" repeatCount="indefinite" accel="100000" fill="hold" nodeType="withEffect">
                                  <p:stCondLst>
                                    <p:cond delay="0"/>
                                  </p:stCondLst>
                                  <p:childTnLst>
                                    <p:anim calcmode="lin" valueType="num">
                                      <p:cBhvr>
                                        <p:cTn id="77" dur="3000"/>
                                        <p:tgtEl>
                                          <p:spTgt spid="6"/>
                                        </p:tgtEl>
                                        <p:attrNameLst>
                                          <p:attrName>ppt_w</p:attrName>
                                        </p:attrNameLst>
                                      </p:cBhvr>
                                      <p:tavLst>
                                        <p:tav tm="0">
                                          <p:val>
                                            <p:strVal val="ppt_w"/>
                                          </p:val>
                                        </p:tav>
                                        <p:tav tm="100000">
                                          <p:val>
                                            <p:strVal val="ppt_w+.3"/>
                                          </p:val>
                                        </p:tav>
                                      </p:tavLst>
                                    </p:anim>
                                    <p:anim calcmode="lin" valueType="num">
                                      <p:cBhvr>
                                        <p:cTn id="78" dur="3000"/>
                                        <p:tgtEl>
                                          <p:spTgt spid="6"/>
                                        </p:tgtEl>
                                        <p:attrNameLst>
                                          <p:attrName>ppt_h</p:attrName>
                                        </p:attrNameLst>
                                      </p:cBhvr>
                                      <p:tavLst>
                                        <p:tav tm="0">
                                          <p:val>
                                            <p:strVal val="ppt_h"/>
                                          </p:val>
                                        </p:tav>
                                        <p:tav tm="100000">
                                          <p:val>
                                            <p:strVal val="ppt_h"/>
                                          </p:val>
                                        </p:tav>
                                      </p:tavLst>
                                    </p:anim>
                                    <p:animEffect transition="out" filter="fade">
                                      <p:cBhvr>
                                        <p:cTn id="79" dur="3000"/>
                                        <p:tgtEl>
                                          <p:spTgt spid="6"/>
                                        </p:tgtEl>
                                      </p:cBhvr>
                                    </p:animEffect>
                                    <p:set>
                                      <p:cBhvr>
                                        <p:cTn id="80" dur="1" fill="hold">
                                          <p:stCondLst>
                                            <p:cond delay="2999"/>
                                          </p:stCondLst>
                                        </p:cTn>
                                        <p:tgtEl>
                                          <p:spTgt spid="6"/>
                                        </p:tgtEl>
                                        <p:attrNameLst>
                                          <p:attrName>style.visibility</p:attrName>
                                        </p:attrNameLst>
                                      </p:cBhvr>
                                      <p:to>
                                        <p:strVal val="hidden"/>
                                      </p:to>
                                    </p:set>
                                  </p:childTnLst>
                                </p:cTn>
                              </p:par>
                              <p:par>
                                <p:cTn id="81" presetID="35" presetClass="exit" presetSubtype="0" fill="hold" grpId="0" nodeType="withEffect">
                                  <p:stCondLst>
                                    <p:cond delay="100"/>
                                  </p:stCondLst>
                                  <p:childTnLst>
                                    <p:animEffect transition="out" filter="fade">
                                      <p:cBhvr>
                                        <p:cTn id="82" dur="3000"/>
                                        <p:tgtEl>
                                          <p:spTgt spid="7"/>
                                        </p:tgtEl>
                                      </p:cBhvr>
                                    </p:animEffect>
                                    <p:anim calcmode="lin" valueType="num">
                                      <p:cBhvr>
                                        <p:cTn id="83" dur="3000"/>
                                        <p:tgtEl>
                                          <p:spTgt spid="7"/>
                                        </p:tgtEl>
                                        <p:attrNameLst>
                                          <p:attrName>style.rotation</p:attrName>
                                        </p:attrNameLst>
                                      </p:cBhvr>
                                      <p:tavLst>
                                        <p:tav tm="0">
                                          <p:val>
                                            <p:fltVal val="0"/>
                                          </p:val>
                                        </p:tav>
                                        <p:tav tm="100000">
                                          <p:val>
                                            <p:fltVal val="720"/>
                                          </p:val>
                                        </p:tav>
                                      </p:tavLst>
                                    </p:anim>
                                    <p:anim calcmode="lin" valueType="num">
                                      <p:cBhvr>
                                        <p:cTn id="84" dur="3000"/>
                                        <p:tgtEl>
                                          <p:spTgt spid="7"/>
                                        </p:tgtEl>
                                        <p:attrNameLst>
                                          <p:attrName>ppt_h</p:attrName>
                                        </p:attrNameLst>
                                      </p:cBhvr>
                                      <p:tavLst>
                                        <p:tav tm="0">
                                          <p:val>
                                            <p:strVal val="ppt_h"/>
                                          </p:val>
                                        </p:tav>
                                        <p:tav tm="100000">
                                          <p:val>
                                            <p:fltVal val="0"/>
                                          </p:val>
                                        </p:tav>
                                      </p:tavLst>
                                    </p:anim>
                                    <p:anim calcmode="lin" valueType="num">
                                      <p:cBhvr>
                                        <p:cTn id="85" dur="3000"/>
                                        <p:tgtEl>
                                          <p:spTgt spid="7"/>
                                        </p:tgtEl>
                                        <p:attrNameLst>
                                          <p:attrName>ppt_w</p:attrName>
                                        </p:attrNameLst>
                                      </p:cBhvr>
                                      <p:tavLst>
                                        <p:tav tm="0">
                                          <p:val>
                                            <p:strVal val="ppt_w"/>
                                          </p:val>
                                        </p:tav>
                                        <p:tav tm="100000">
                                          <p:val>
                                            <p:fltVal val="0"/>
                                          </p:val>
                                        </p:tav>
                                      </p:tavLst>
                                    </p:anim>
                                    <p:set>
                                      <p:cBhvr>
                                        <p:cTn id="86" dur="1" fill="hold">
                                          <p:stCondLst>
                                            <p:cond delay="2999"/>
                                          </p:stCondLst>
                                        </p:cTn>
                                        <p:tgtEl>
                                          <p:spTgt spid="7"/>
                                        </p:tgtEl>
                                        <p:attrNameLst>
                                          <p:attrName>style.visibility</p:attrName>
                                        </p:attrNameLst>
                                      </p:cBhvr>
                                      <p:to>
                                        <p:strVal val="hidden"/>
                                      </p:to>
                                    </p:set>
                                  </p:childTnLst>
                                </p:cTn>
                              </p:par>
                              <p:par>
                                <p:cTn id="87" presetID="50" presetClass="exit" presetSubtype="0" repeatCount="indefinite" accel="100000" fill="hold" nodeType="withEffect">
                                  <p:stCondLst>
                                    <p:cond delay="100"/>
                                  </p:stCondLst>
                                  <p:childTnLst>
                                    <p:anim calcmode="lin" valueType="num">
                                      <p:cBhvr>
                                        <p:cTn id="88" dur="3000"/>
                                        <p:tgtEl>
                                          <p:spTgt spid="7"/>
                                        </p:tgtEl>
                                        <p:attrNameLst>
                                          <p:attrName>ppt_w</p:attrName>
                                        </p:attrNameLst>
                                      </p:cBhvr>
                                      <p:tavLst>
                                        <p:tav tm="0">
                                          <p:val>
                                            <p:strVal val="ppt_w"/>
                                          </p:val>
                                        </p:tav>
                                        <p:tav tm="100000">
                                          <p:val>
                                            <p:strVal val="ppt_w+.3"/>
                                          </p:val>
                                        </p:tav>
                                      </p:tavLst>
                                    </p:anim>
                                    <p:anim calcmode="lin" valueType="num">
                                      <p:cBhvr>
                                        <p:cTn id="89" dur="3000"/>
                                        <p:tgtEl>
                                          <p:spTgt spid="7"/>
                                        </p:tgtEl>
                                        <p:attrNameLst>
                                          <p:attrName>ppt_h</p:attrName>
                                        </p:attrNameLst>
                                      </p:cBhvr>
                                      <p:tavLst>
                                        <p:tav tm="0">
                                          <p:val>
                                            <p:strVal val="ppt_h"/>
                                          </p:val>
                                        </p:tav>
                                        <p:tav tm="100000">
                                          <p:val>
                                            <p:strVal val="ppt_h"/>
                                          </p:val>
                                        </p:tav>
                                      </p:tavLst>
                                    </p:anim>
                                    <p:animEffect transition="out" filter="fade">
                                      <p:cBhvr>
                                        <p:cTn id="90" dur="3000"/>
                                        <p:tgtEl>
                                          <p:spTgt spid="7"/>
                                        </p:tgtEl>
                                      </p:cBhvr>
                                    </p:animEffect>
                                    <p:set>
                                      <p:cBhvr>
                                        <p:cTn id="91" dur="1" fill="hold">
                                          <p:stCondLst>
                                            <p:cond delay="2999"/>
                                          </p:stCondLst>
                                        </p:cTn>
                                        <p:tgtEl>
                                          <p:spTgt spid="7"/>
                                        </p:tgtEl>
                                        <p:attrNameLst>
                                          <p:attrName>style.visibility</p:attrName>
                                        </p:attrNameLst>
                                      </p:cBhvr>
                                      <p:to>
                                        <p:strVal val="hidden"/>
                                      </p:to>
                                    </p:set>
                                  </p:childTnLst>
                                </p:cTn>
                              </p:par>
                              <p:par>
                                <p:cTn id="92" presetID="35" presetClass="exit" presetSubtype="0" fill="hold" grpId="0" nodeType="withEffect">
                                  <p:stCondLst>
                                    <p:cond delay="200"/>
                                  </p:stCondLst>
                                  <p:childTnLst>
                                    <p:animEffect transition="out" filter="fade">
                                      <p:cBhvr>
                                        <p:cTn id="93" dur="3000"/>
                                        <p:tgtEl>
                                          <p:spTgt spid="8"/>
                                        </p:tgtEl>
                                      </p:cBhvr>
                                    </p:animEffect>
                                    <p:anim calcmode="lin" valueType="num">
                                      <p:cBhvr>
                                        <p:cTn id="94" dur="3000"/>
                                        <p:tgtEl>
                                          <p:spTgt spid="8"/>
                                        </p:tgtEl>
                                        <p:attrNameLst>
                                          <p:attrName>style.rotation</p:attrName>
                                        </p:attrNameLst>
                                      </p:cBhvr>
                                      <p:tavLst>
                                        <p:tav tm="0">
                                          <p:val>
                                            <p:fltVal val="0"/>
                                          </p:val>
                                        </p:tav>
                                        <p:tav tm="100000">
                                          <p:val>
                                            <p:fltVal val="720"/>
                                          </p:val>
                                        </p:tav>
                                      </p:tavLst>
                                    </p:anim>
                                    <p:anim calcmode="lin" valueType="num">
                                      <p:cBhvr>
                                        <p:cTn id="95" dur="3000"/>
                                        <p:tgtEl>
                                          <p:spTgt spid="8"/>
                                        </p:tgtEl>
                                        <p:attrNameLst>
                                          <p:attrName>ppt_h</p:attrName>
                                        </p:attrNameLst>
                                      </p:cBhvr>
                                      <p:tavLst>
                                        <p:tav tm="0">
                                          <p:val>
                                            <p:strVal val="ppt_h"/>
                                          </p:val>
                                        </p:tav>
                                        <p:tav tm="100000">
                                          <p:val>
                                            <p:fltVal val="0"/>
                                          </p:val>
                                        </p:tav>
                                      </p:tavLst>
                                    </p:anim>
                                    <p:anim calcmode="lin" valueType="num">
                                      <p:cBhvr>
                                        <p:cTn id="96" dur="3000"/>
                                        <p:tgtEl>
                                          <p:spTgt spid="8"/>
                                        </p:tgtEl>
                                        <p:attrNameLst>
                                          <p:attrName>ppt_w</p:attrName>
                                        </p:attrNameLst>
                                      </p:cBhvr>
                                      <p:tavLst>
                                        <p:tav tm="0">
                                          <p:val>
                                            <p:strVal val="ppt_w"/>
                                          </p:val>
                                        </p:tav>
                                        <p:tav tm="100000">
                                          <p:val>
                                            <p:fltVal val="0"/>
                                          </p:val>
                                        </p:tav>
                                      </p:tavLst>
                                    </p:anim>
                                    <p:set>
                                      <p:cBhvr>
                                        <p:cTn id="97" dur="1" fill="hold">
                                          <p:stCondLst>
                                            <p:cond delay="2999"/>
                                          </p:stCondLst>
                                        </p:cTn>
                                        <p:tgtEl>
                                          <p:spTgt spid="8"/>
                                        </p:tgtEl>
                                        <p:attrNameLst>
                                          <p:attrName>style.visibility</p:attrName>
                                        </p:attrNameLst>
                                      </p:cBhvr>
                                      <p:to>
                                        <p:strVal val="hidden"/>
                                      </p:to>
                                    </p:set>
                                  </p:childTnLst>
                                </p:cTn>
                              </p:par>
                              <p:par>
                                <p:cTn id="98" presetID="50" presetClass="exit" presetSubtype="0" repeatCount="indefinite" accel="100000" fill="hold" nodeType="withEffect">
                                  <p:stCondLst>
                                    <p:cond delay="200"/>
                                  </p:stCondLst>
                                  <p:childTnLst>
                                    <p:anim calcmode="lin" valueType="num">
                                      <p:cBhvr>
                                        <p:cTn id="99" dur="3000"/>
                                        <p:tgtEl>
                                          <p:spTgt spid="8"/>
                                        </p:tgtEl>
                                        <p:attrNameLst>
                                          <p:attrName>ppt_w</p:attrName>
                                        </p:attrNameLst>
                                      </p:cBhvr>
                                      <p:tavLst>
                                        <p:tav tm="0">
                                          <p:val>
                                            <p:strVal val="ppt_w"/>
                                          </p:val>
                                        </p:tav>
                                        <p:tav tm="100000">
                                          <p:val>
                                            <p:strVal val="ppt_w+.3"/>
                                          </p:val>
                                        </p:tav>
                                      </p:tavLst>
                                    </p:anim>
                                    <p:anim calcmode="lin" valueType="num">
                                      <p:cBhvr>
                                        <p:cTn id="100" dur="3000"/>
                                        <p:tgtEl>
                                          <p:spTgt spid="8"/>
                                        </p:tgtEl>
                                        <p:attrNameLst>
                                          <p:attrName>ppt_h</p:attrName>
                                        </p:attrNameLst>
                                      </p:cBhvr>
                                      <p:tavLst>
                                        <p:tav tm="0">
                                          <p:val>
                                            <p:strVal val="ppt_h"/>
                                          </p:val>
                                        </p:tav>
                                        <p:tav tm="100000">
                                          <p:val>
                                            <p:strVal val="ppt_h"/>
                                          </p:val>
                                        </p:tav>
                                      </p:tavLst>
                                    </p:anim>
                                    <p:animEffect transition="out" filter="fade">
                                      <p:cBhvr>
                                        <p:cTn id="101" dur="3000"/>
                                        <p:tgtEl>
                                          <p:spTgt spid="8"/>
                                        </p:tgtEl>
                                      </p:cBhvr>
                                    </p:animEffect>
                                    <p:set>
                                      <p:cBhvr>
                                        <p:cTn id="102" dur="1" fill="hold">
                                          <p:stCondLst>
                                            <p:cond delay="2999"/>
                                          </p:stCondLst>
                                        </p:cTn>
                                        <p:tgtEl>
                                          <p:spTgt spid="8"/>
                                        </p:tgtEl>
                                        <p:attrNameLst>
                                          <p:attrName>style.visibility</p:attrName>
                                        </p:attrNameLst>
                                      </p:cBhvr>
                                      <p:to>
                                        <p:strVal val="hidden"/>
                                      </p:to>
                                    </p:set>
                                  </p:childTnLst>
                                </p:cTn>
                              </p:par>
                              <p:par>
                                <p:cTn id="103" presetID="35" presetClass="exit" presetSubtype="0" fill="hold" grpId="0" nodeType="withEffect">
                                  <p:stCondLst>
                                    <p:cond delay="300"/>
                                  </p:stCondLst>
                                  <p:childTnLst>
                                    <p:animEffect transition="out" filter="fade">
                                      <p:cBhvr>
                                        <p:cTn id="104" dur="3000"/>
                                        <p:tgtEl>
                                          <p:spTgt spid="9"/>
                                        </p:tgtEl>
                                      </p:cBhvr>
                                    </p:animEffect>
                                    <p:anim calcmode="lin" valueType="num">
                                      <p:cBhvr>
                                        <p:cTn id="105" dur="3000"/>
                                        <p:tgtEl>
                                          <p:spTgt spid="9"/>
                                        </p:tgtEl>
                                        <p:attrNameLst>
                                          <p:attrName>style.rotation</p:attrName>
                                        </p:attrNameLst>
                                      </p:cBhvr>
                                      <p:tavLst>
                                        <p:tav tm="0">
                                          <p:val>
                                            <p:fltVal val="0"/>
                                          </p:val>
                                        </p:tav>
                                        <p:tav tm="100000">
                                          <p:val>
                                            <p:fltVal val="720"/>
                                          </p:val>
                                        </p:tav>
                                      </p:tavLst>
                                    </p:anim>
                                    <p:anim calcmode="lin" valueType="num">
                                      <p:cBhvr>
                                        <p:cTn id="106" dur="3000"/>
                                        <p:tgtEl>
                                          <p:spTgt spid="9"/>
                                        </p:tgtEl>
                                        <p:attrNameLst>
                                          <p:attrName>ppt_h</p:attrName>
                                        </p:attrNameLst>
                                      </p:cBhvr>
                                      <p:tavLst>
                                        <p:tav tm="0">
                                          <p:val>
                                            <p:strVal val="ppt_h"/>
                                          </p:val>
                                        </p:tav>
                                        <p:tav tm="100000">
                                          <p:val>
                                            <p:fltVal val="0"/>
                                          </p:val>
                                        </p:tav>
                                      </p:tavLst>
                                    </p:anim>
                                    <p:anim calcmode="lin" valueType="num">
                                      <p:cBhvr>
                                        <p:cTn id="107" dur="3000"/>
                                        <p:tgtEl>
                                          <p:spTgt spid="9"/>
                                        </p:tgtEl>
                                        <p:attrNameLst>
                                          <p:attrName>ppt_w</p:attrName>
                                        </p:attrNameLst>
                                      </p:cBhvr>
                                      <p:tavLst>
                                        <p:tav tm="0">
                                          <p:val>
                                            <p:strVal val="ppt_w"/>
                                          </p:val>
                                        </p:tav>
                                        <p:tav tm="100000">
                                          <p:val>
                                            <p:fltVal val="0"/>
                                          </p:val>
                                        </p:tav>
                                      </p:tavLst>
                                    </p:anim>
                                    <p:set>
                                      <p:cBhvr>
                                        <p:cTn id="108" dur="1" fill="hold">
                                          <p:stCondLst>
                                            <p:cond delay="2999"/>
                                          </p:stCondLst>
                                        </p:cTn>
                                        <p:tgtEl>
                                          <p:spTgt spid="9"/>
                                        </p:tgtEl>
                                        <p:attrNameLst>
                                          <p:attrName>style.visibility</p:attrName>
                                        </p:attrNameLst>
                                      </p:cBhvr>
                                      <p:to>
                                        <p:strVal val="hidden"/>
                                      </p:to>
                                    </p:set>
                                  </p:childTnLst>
                                </p:cTn>
                              </p:par>
                              <p:par>
                                <p:cTn id="109" presetID="50" presetClass="exit" presetSubtype="0" repeatCount="indefinite" accel="100000" fill="hold" nodeType="withEffect">
                                  <p:stCondLst>
                                    <p:cond delay="300"/>
                                  </p:stCondLst>
                                  <p:childTnLst>
                                    <p:anim calcmode="lin" valueType="num">
                                      <p:cBhvr>
                                        <p:cTn id="110" dur="3000"/>
                                        <p:tgtEl>
                                          <p:spTgt spid="9"/>
                                        </p:tgtEl>
                                        <p:attrNameLst>
                                          <p:attrName>ppt_w</p:attrName>
                                        </p:attrNameLst>
                                      </p:cBhvr>
                                      <p:tavLst>
                                        <p:tav tm="0">
                                          <p:val>
                                            <p:strVal val="ppt_w"/>
                                          </p:val>
                                        </p:tav>
                                        <p:tav tm="100000">
                                          <p:val>
                                            <p:strVal val="ppt_w+.3"/>
                                          </p:val>
                                        </p:tav>
                                      </p:tavLst>
                                    </p:anim>
                                    <p:anim calcmode="lin" valueType="num">
                                      <p:cBhvr>
                                        <p:cTn id="111" dur="3000"/>
                                        <p:tgtEl>
                                          <p:spTgt spid="9"/>
                                        </p:tgtEl>
                                        <p:attrNameLst>
                                          <p:attrName>ppt_h</p:attrName>
                                        </p:attrNameLst>
                                      </p:cBhvr>
                                      <p:tavLst>
                                        <p:tav tm="0">
                                          <p:val>
                                            <p:strVal val="ppt_h"/>
                                          </p:val>
                                        </p:tav>
                                        <p:tav tm="100000">
                                          <p:val>
                                            <p:strVal val="ppt_h"/>
                                          </p:val>
                                        </p:tav>
                                      </p:tavLst>
                                    </p:anim>
                                    <p:animEffect transition="out" filter="fade">
                                      <p:cBhvr>
                                        <p:cTn id="112" dur="3000"/>
                                        <p:tgtEl>
                                          <p:spTgt spid="9"/>
                                        </p:tgtEl>
                                      </p:cBhvr>
                                    </p:animEffect>
                                    <p:set>
                                      <p:cBhvr>
                                        <p:cTn id="113" dur="1" fill="hold">
                                          <p:stCondLst>
                                            <p:cond delay="2999"/>
                                          </p:stCondLst>
                                        </p:cTn>
                                        <p:tgtEl>
                                          <p:spTgt spid="9"/>
                                        </p:tgtEl>
                                        <p:attrNameLst>
                                          <p:attrName>style.visibility</p:attrName>
                                        </p:attrNameLst>
                                      </p:cBhvr>
                                      <p:to>
                                        <p:strVal val="hidden"/>
                                      </p:to>
                                    </p:set>
                                  </p:childTnLst>
                                </p:cTn>
                              </p:par>
                              <p:par>
                                <p:cTn id="114" presetID="35" presetClass="exit" presetSubtype="0" fill="hold" grpId="0" nodeType="withEffect">
                                  <p:stCondLst>
                                    <p:cond delay="400"/>
                                  </p:stCondLst>
                                  <p:childTnLst>
                                    <p:animEffect transition="out" filter="fade">
                                      <p:cBhvr>
                                        <p:cTn id="115" dur="3000"/>
                                        <p:tgtEl>
                                          <p:spTgt spid="10"/>
                                        </p:tgtEl>
                                      </p:cBhvr>
                                    </p:animEffect>
                                    <p:anim calcmode="lin" valueType="num">
                                      <p:cBhvr>
                                        <p:cTn id="116" dur="3000"/>
                                        <p:tgtEl>
                                          <p:spTgt spid="10"/>
                                        </p:tgtEl>
                                        <p:attrNameLst>
                                          <p:attrName>style.rotation</p:attrName>
                                        </p:attrNameLst>
                                      </p:cBhvr>
                                      <p:tavLst>
                                        <p:tav tm="0">
                                          <p:val>
                                            <p:fltVal val="0"/>
                                          </p:val>
                                        </p:tav>
                                        <p:tav tm="100000">
                                          <p:val>
                                            <p:fltVal val="720"/>
                                          </p:val>
                                        </p:tav>
                                      </p:tavLst>
                                    </p:anim>
                                    <p:anim calcmode="lin" valueType="num">
                                      <p:cBhvr>
                                        <p:cTn id="117" dur="3000"/>
                                        <p:tgtEl>
                                          <p:spTgt spid="10"/>
                                        </p:tgtEl>
                                        <p:attrNameLst>
                                          <p:attrName>ppt_h</p:attrName>
                                        </p:attrNameLst>
                                      </p:cBhvr>
                                      <p:tavLst>
                                        <p:tav tm="0">
                                          <p:val>
                                            <p:strVal val="ppt_h"/>
                                          </p:val>
                                        </p:tav>
                                        <p:tav tm="100000">
                                          <p:val>
                                            <p:fltVal val="0"/>
                                          </p:val>
                                        </p:tav>
                                      </p:tavLst>
                                    </p:anim>
                                    <p:anim calcmode="lin" valueType="num">
                                      <p:cBhvr>
                                        <p:cTn id="118" dur="3000"/>
                                        <p:tgtEl>
                                          <p:spTgt spid="10"/>
                                        </p:tgtEl>
                                        <p:attrNameLst>
                                          <p:attrName>ppt_w</p:attrName>
                                        </p:attrNameLst>
                                      </p:cBhvr>
                                      <p:tavLst>
                                        <p:tav tm="0">
                                          <p:val>
                                            <p:strVal val="ppt_w"/>
                                          </p:val>
                                        </p:tav>
                                        <p:tav tm="100000">
                                          <p:val>
                                            <p:fltVal val="0"/>
                                          </p:val>
                                        </p:tav>
                                      </p:tavLst>
                                    </p:anim>
                                    <p:set>
                                      <p:cBhvr>
                                        <p:cTn id="119" dur="1" fill="hold">
                                          <p:stCondLst>
                                            <p:cond delay="2999"/>
                                          </p:stCondLst>
                                        </p:cTn>
                                        <p:tgtEl>
                                          <p:spTgt spid="10"/>
                                        </p:tgtEl>
                                        <p:attrNameLst>
                                          <p:attrName>style.visibility</p:attrName>
                                        </p:attrNameLst>
                                      </p:cBhvr>
                                      <p:to>
                                        <p:strVal val="hidden"/>
                                      </p:to>
                                    </p:set>
                                  </p:childTnLst>
                                </p:cTn>
                              </p:par>
                              <p:par>
                                <p:cTn id="120" presetID="50" presetClass="exit" presetSubtype="0" repeatCount="indefinite" accel="100000" fill="hold" nodeType="withEffect">
                                  <p:stCondLst>
                                    <p:cond delay="400"/>
                                  </p:stCondLst>
                                  <p:childTnLst>
                                    <p:anim calcmode="lin" valueType="num">
                                      <p:cBhvr>
                                        <p:cTn id="121" dur="3000"/>
                                        <p:tgtEl>
                                          <p:spTgt spid="10"/>
                                        </p:tgtEl>
                                        <p:attrNameLst>
                                          <p:attrName>ppt_w</p:attrName>
                                        </p:attrNameLst>
                                      </p:cBhvr>
                                      <p:tavLst>
                                        <p:tav tm="0">
                                          <p:val>
                                            <p:strVal val="ppt_w"/>
                                          </p:val>
                                        </p:tav>
                                        <p:tav tm="100000">
                                          <p:val>
                                            <p:strVal val="ppt_w+.3"/>
                                          </p:val>
                                        </p:tav>
                                      </p:tavLst>
                                    </p:anim>
                                    <p:anim calcmode="lin" valueType="num">
                                      <p:cBhvr>
                                        <p:cTn id="122" dur="3000"/>
                                        <p:tgtEl>
                                          <p:spTgt spid="10"/>
                                        </p:tgtEl>
                                        <p:attrNameLst>
                                          <p:attrName>ppt_h</p:attrName>
                                        </p:attrNameLst>
                                      </p:cBhvr>
                                      <p:tavLst>
                                        <p:tav tm="0">
                                          <p:val>
                                            <p:strVal val="ppt_h"/>
                                          </p:val>
                                        </p:tav>
                                        <p:tav tm="100000">
                                          <p:val>
                                            <p:strVal val="ppt_h"/>
                                          </p:val>
                                        </p:tav>
                                      </p:tavLst>
                                    </p:anim>
                                    <p:animEffect transition="out" filter="fade">
                                      <p:cBhvr>
                                        <p:cTn id="123" dur="3000"/>
                                        <p:tgtEl>
                                          <p:spTgt spid="10"/>
                                        </p:tgtEl>
                                      </p:cBhvr>
                                    </p:animEffect>
                                    <p:set>
                                      <p:cBhvr>
                                        <p:cTn id="124" dur="1" fill="hold">
                                          <p:stCondLst>
                                            <p:cond delay="2999"/>
                                          </p:stCondLst>
                                        </p:cTn>
                                        <p:tgtEl>
                                          <p:spTgt spid="10"/>
                                        </p:tgtEl>
                                        <p:attrNameLst>
                                          <p:attrName>style.visibility</p:attrName>
                                        </p:attrNameLst>
                                      </p:cBhvr>
                                      <p:to>
                                        <p:strVal val="hidden"/>
                                      </p:to>
                                    </p:set>
                                  </p:childTnLst>
                                </p:cTn>
                              </p:par>
                              <p:par>
                                <p:cTn id="125" presetID="35" presetClass="exit" presetSubtype="0" fill="hold" grpId="0" nodeType="withEffect">
                                  <p:stCondLst>
                                    <p:cond delay="500"/>
                                  </p:stCondLst>
                                  <p:childTnLst>
                                    <p:animEffect transition="out" filter="fade">
                                      <p:cBhvr>
                                        <p:cTn id="126" dur="3000"/>
                                        <p:tgtEl>
                                          <p:spTgt spid="11"/>
                                        </p:tgtEl>
                                      </p:cBhvr>
                                    </p:animEffect>
                                    <p:anim calcmode="lin" valueType="num">
                                      <p:cBhvr>
                                        <p:cTn id="127" dur="3000"/>
                                        <p:tgtEl>
                                          <p:spTgt spid="11"/>
                                        </p:tgtEl>
                                        <p:attrNameLst>
                                          <p:attrName>style.rotation</p:attrName>
                                        </p:attrNameLst>
                                      </p:cBhvr>
                                      <p:tavLst>
                                        <p:tav tm="0">
                                          <p:val>
                                            <p:fltVal val="0"/>
                                          </p:val>
                                        </p:tav>
                                        <p:tav tm="100000">
                                          <p:val>
                                            <p:fltVal val="720"/>
                                          </p:val>
                                        </p:tav>
                                      </p:tavLst>
                                    </p:anim>
                                    <p:anim calcmode="lin" valueType="num">
                                      <p:cBhvr>
                                        <p:cTn id="128" dur="3000"/>
                                        <p:tgtEl>
                                          <p:spTgt spid="11"/>
                                        </p:tgtEl>
                                        <p:attrNameLst>
                                          <p:attrName>ppt_h</p:attrName>
                                        </p:attrNameLst>
                                      </p:cBhvr>
                                      <p:tavLst>
                                        <p:tav tm="0">
                                          <p:val>
                                            <p:strVal val="ppt_h"/>
                                          </p:val>
                                        </p:tav>
                                        <p:tav tm="100000">
                                          <p:val>
                                            <p:fltVal val="0"/>
                                          </p:val>
                                        </p:tav>
                                      </p:tavLst>
                                    </p:anim>
                                    <p:anim calcmode="lin" valueType="num">
                                      <p:cBhvr>
                                        <p:cTn id="129" dur="3000"/>
                                        <p:tgtEl>
                                          <p:spTgt spid="11"/>
                                        </p:tgtEl>
                                        <p:attrNameLst>
                                          <p:attrName>ppt_w</p:attrName>
                                        </p:attrNameLst>
                                      </p:cBhvr>
                                      <p:tavLst>
                                        <p:tav tm="0">
                                          <p:val>
                                            <p:strVal val="ppt_w"/>
                                          </p:val>
                                        </p:tav>
                                        <p:tav tm="100000">
                                          <p:val>
                                            <p:fltVal val="0"/>
                                          </p:val>
                                        </p:tav>
                                      </p:tavLst>
                                    </p:anim>
                                    <p:set>
                                      <p:cBhvr>
                                        <p:cTn id="130" dur="1" fill="hold">
                                          <p:stCondLst>
                                            <p:cond delay="2999"/>
                                          </p:stCondLst>
                                        </p:cTn>
                                        <p:tgtEl>
                                          <p:spTgt spid="11"/>
                                        </p:tgtEl>
                                        <p:attrNameLst>
                                          <p:attrName>style.visibility</p:attrName>
                                        </p:attrNameLst>
                                      </p:cBhvr>
                                      <p:to>
                                        <p:strVal val="hidden"/>
                                      </p:to>
                                    </p:set>
                                  </p:childTnLst>
                                </p:cTn>
                              </p:par>
                              <p:par>
                                <p:cTn id="131" presetID="50" presetClass="exit" presetSubtype="0" repeatCount="indefinite" accel="100000" fill="hold" nodeType="withEffect">
                                  <p:stCondLst>
                                    <p:cond delay="500"/>
                                  </p:stCondLst>
                                  <p:childTnLst>
                                    <p:anim calcmode="lin" valueType="num">
                                      <p:cBhvr>
                                        <p:cTn id="132" dur="3000"/>
                                        <p:tgtEl>
                                          <p:spTgt spid="11"/>
                                        </p:tgtEl>
                                        <p:attrNameLst>
                                          <p:attrName>ppt_w</p:attrName>
                                        </p:attrNameLst>
                                      </p:cBhvr>
                                      <p:tavLst>
                                        <p:tav tm="0">
                                          <p:val>
                                            <p:strVal val="ppt_w"/>
                                          </p:val>
                                        </p:tav>
                                        <p:tav tm="100000">
                                          <p:val>
                                            <p:strVal val="ppt_w+.3"/>
                                          </p:val>
                                        </p:tav>
                                      </p:tavLst>
                                    </p:anim>
                                    <p:anim calcmode="lin" valueType="num">
                                      <p:cBhvr>
                                        <p:cTn id="133" dur="3000"/>
                                        <p:tgtEl>
                                          <p:spTgt spid="11"/>
                                        </p:tgtEl>
                                        <p:attrNameLst>
                                          <p:attrName>ppt_h</p:attrName>
                                        </p:attrNameLst>
                                      </p:cBhvr>
                                      <p:tavLst>
                                        <p:tav tm="0">
                                          <p:val>
                                            <p:strVal val="ppt_h"/>
                                          </p:val>
                                        </p:tav>
                                        <p:tav tm="100000">
                                          <p:val>
                                            <p:strVal val="ppt_h"/>
                                          </p:val>
                                        </p:tav>
                                      </p:tavLst>
                                    </p:anim>
                                    <p:animEffect transition="out" filter="fade">
                                      <p:cBhvr>
                                        <p:cTn id="134" dur="3000"/>
                                        <p:tgtEl>
                                          <p:spTgt spid="11"/>
                                        </p:tgtEl>
                                      </p:cBhvr>
                                    </p:animEffect>
                                    <p:set>
                                      <p:cBhvr>
                                        <p:cTn id="135" dur="1" fill="hold">
                                          <p:stCondLst>
                                            <p:cond delay="2999"/>
                                          </p:stCondLst>
                                        </p:cTn>
                                        <p:tgtEl>
                                          <p:spTgt spid="11"/>
                                        </p:tgtEl>
                                        <p:attrNameLst>
                                          <p:attrName>style.visibility</p:attrName>
                                        </p:attrNameLst>
                                      </p:cBhvr>
                                      <p:to>
                                        <p:strVal val="hidden"/>
                                      </p:to>
                                    </p:set>
                                  </p:childTnLst>
                                </p:cTn>
                              </p:par>
                              <p:par>
                                <p:cTn id="136" presetID="35" presetClass="exit" presetSubtype="0" fill="hold" grpId="0" nodeType="withEffect">
                                  <p:stCondLst>
                                    <p:cond delay="600"/>
                                  </p:stCondLst>
                                  <p:childTnLst>
                                    <p:animEffect transition="out" filter="fade">
                                      <p:cBhvr>
                                        <p:cTn id="137" dur="3000"/>
                                        <p:tgtEl>
                                          <p:spTgt spid="12"/>
                                        </p:tgtEl>
                                      </p:cBhvr>
                                    </p:animEffect>
                                    <p:anim calcmode="lin" valueType="num">
                                      <p:cBhvr>
                                        <p:cTn id="138" dur="3000"/>
                                        <p:tgtEl>
                                          <p:spTgt spid="12"/>
                                        </p:tgtEl>
                                        <p:attrNameLst>
                                          <p:attrName>style.rotation</p:attrName>
                                        </p:attrNameLst>
                                      </p:cBhvr>
                                      <p:tavLst>
                                        <p:tav tm="0">
                                          <p:val>
                                            <p:fltVal val="0"/>
                                          </p:val>
                                        </p:tav>
                                        <p:tav tm="100000">
                                          <p:val>
                                            <p:fltVal val="720"/>
                                          </p:val>
                                        </p:tav>
                                      </p:tavLst>
                                    </p:anim>
                                    <p:anim calcmode="lin" valueType="num">
                                      <p:cBhvr>
                                        <p:cTn id="139" dur="3000"/>
                                        <p:tgtEl>
                                          <p:spTgt spid="12"/>
                                        </p:tgtEl>
                                        <p:attrNameLst>
                                          <p:attrName>ppt_h</p:attrName>
                                        </p:attrNameLst>
                                      </p:cBhvr>
                                      <p:tavLst>
                                        <p:tav tm="0">
                                          <p:val>
                                            <p:strVal val="ppt_h"/>
                                          </p:val>
                                        </p:tav>
                                        <p:tav tm="100000">
                                          <p:val>
                                            <p:fltVal val="0"/>
                                          </p:val>
                                        </p:tav>
                                      </p:tavLst>
                                    </p:anim>
                                    <p:anim calcmode="lin" valueType="num">
                                      <p:cBhvr>
                                        <p:cTn id="140" dur="3000"/>
                                        <p:tgtEl>
                                          <p:spTgt spid="12"/>
                                        </p:tgtEl>
                                        <p:attrNameLst>
                                          <p:attrName>ppt_w</p:attrName>
                                        </p:attrNameLst>
                                      </p:cBhvr>
                                      <p:tavLst>
                                        <p:tav tm="0">
                                          <p:val>
                                            <p:strVal val="ppt_w"/>
                                          </p:val>
                                        </p:tav>
                                        <p:tav tm="100000">
                                          <p:val>
                                            <p:fltVal val="0"/>
                                          </p:val>
                                        </p:tav>
                                      </p:tavLst>
                                    </p:anim>
                                    <p:set>
                                      <p:cBhvr>
                                        <p:cTn id="141" dur="1" fill="hold">
                                          <p:stCondLst>
                                            <p:cond delay="2999"/>
                                          </p:stCondLst>
                                        </p:cTn>
                                        <p:tgtEl>
                                          <p:spTgt spid="12"/>
                                        </p:tgtEl>
                                        <p:attrNameLst>
                                          <p:attrName>style.visibility</p:attrName>
                                        </p:attrNameLst>
                                      </p:cBhvr>
                                      <p:to>
                                        <p:strVal val="hidden"/>
                                      </p:to>
                                    </p:set>
                                  </p:childTnLst>
                                </p:cTn>
                              </p:par>
                              <p:par>
                                <p:cTn id="142" presetID="50" presetClass="exit" presetSubtype="0" repeatCount="indefinite" accel="100000" fill="hold" nodeType="withEffect">
                                  <p:stCondLst>
                                    <p:cond delay="600"/>
                                  </p:stCondLst>
                                  <p:childTnLst>
                                    <p:anim calcmode="lin" valueType="num">
                                      <p:cBhvr>
                                        <p:cTn id="143" dur="3000"/>
                                        <p:tgtEl>
                                          <p:spTgt spid="12"/>
                                        </p:tgtEl>
                                        <p:attrNameLst>
                                          <p:attrName>ppt_w</p:attrName>
                                        </p:attrNameLst>
                                      </p:cBhvr>
                                      <p:tavLst>
                                        <p:tav tm="0">
                                          <p:val>
                                            <p:strVal val="ppt_w"/>
                                          </p:val>
                                        </p:tav>
                                        <p:tav tm="100000">
                                          <p:val>
                                            <p:strVal val="ppt_w+.3"/>
                                          </p:val>
                                        </p:tav>
                                      </p:tavLst>
                                    </p:anim>
                                    <p:anim calcmode="lin" valueType="num">
                                      <p:cBhvr>
                                        <p:cTn id="144" dur="3000"/>
                                        <p:tgtEl>
                                          <p:spTgt spid="12"/>
                                        </p:tgtEl>
                                        <p:attrNameLst>
                                          <p:attrName>ppt_h</p:attrName>
                                        </p:attrNameLst>
                                      </p:cBhvr>
                                      <p:tavLst>
                                        <p:tav tm="0">
                                          <p:val>
                                            <p:strVal val="ppt_h"/>
                                          </p:val>
                                        </p:tav>
                                        <p:tav tm="100000">
                                          <p:val>
                                            <p:strVal val="ppt_h"/>
                                          </p:val>
                                        </p:tav>
                                      </p:tavLst>
                                    </p:anim>
                                    <p:animEffect transition="out" filter="fade">
                                      <p:cBhvr>
                                        <p:cTn id="145" dur="3000"/>
                                        <p:tgtEl>
                                          <p:spTgt spid="12"/>
                                        </p:tgtEl>
                                      </p:cBhvr>
                                    </p:animEffect>
                                    <p:set>
                                      <p:cBhvr>
                                        <p:cTn id="146" dur="1" fill="hold">
                                          <p:stCondLst>
                                            <p:cond delay="2999"/>
                                          </p:stCondLst>
                                        </p:cTn>
                                        <p:tgtEl>
                                          <p:spTgt spid="12"/>
                                        </p:tgtEl>
                                        <p:attrNameLst>
                                          <p:attrName>style.visibility</p:attrName>
                                        </p:attrNameLst>
                                      </p:cBhvr>
                                      <p:to>
                                        <p:strVal val="hidden"/>
                                      </p:to>
                                    </p:set>
                                  </p:childTnLst>
                                </p:cTn>
                              </p:par>
                              <p:par>
                                <p:cTn id="147" presetID="35" presetClass="exit" presetSubtype="0" fill="hold" grpId="0" nodeType="withEffect">
                                  <p:stCondLst>
                                    <p:cond delay="700"/>
                                  </p:stCondLst>
                                  <p:childTnLst>
                                    <p:animEffect transition="out" filter="fade">
                                      <p:cBhvr>
                                        <p:cTn id="148" dur="3000"/>
                                        <p:tgtEl>
                                          <p:spTgt spid="13"/>
                                        </p:tgtEl>
                                      </p:cBhvr>
                                    </p:animEffect>
                                    <p:anim calcmode="lin" valueType="num">
                                      <p:cBhvr>
                                        <p:cTn id="149" dur="3000"/>
                                        <p:tgtEl>
                                          <p:spTgt spid="13"/>
                                        </p:tgtEl>
                                        <p:attrNameLst>
                                          <p:attrName>style.rotation</p:attrName>
                                        </p:attrNameLst>
                                      </p:cBhvr>
                                      <p:tavLst>
                                        <p:tav tm="0">
                                          <p:val>
                                            <p:fltVal val="0"/>
                                          </p:val>
                                        </p:tav>
                                        <p:tav tm="100000">
                                          <p:val>
                                            <p:fltVal val="720"/>
                                          </p:val>
                                        </p:tav>
                                      </p:tavLst>
                                    </p:anim>
                                    <p:anim calcmode="lin" valueType="num">
                                      <p:cBhvr>
                                        <p:cTn id="150" dur="3000"/>
                                        <p:tgtEl>
                                          <p:spTgt spid="13"/>
                                        </p:tgtEl>
                                        <p:attrNameLst>
                                          <p:attrName>ppt_h</p:attrName>
                                        </p:attrNameLst>
                                      </p:cBhvr>
                                      <p:tavLst>
                                        <p:tav tm="0">
                                          <p:val>
                                            <p:strVal val="ppt_h"/>
                                          </p:val>
                                        </p:tav>
                                        <p:tav tm="100000">
                                          <p:val>
                                            <p:fltVal val="0"/>
                                          </p:val>
                                        </p:tav>
                                      </p:tavLst>
                                    </p:anim>
                                    <p:anim calcmode="lin" valueType="num">
                                      <p:cBhvr>
                                        <p:cTn id="151" dur="3000"/>
                                        <p:tgtEl>
                                          <p:spTgt spid="13"/>
                                        </p:tgtEl>
                                        <p:attrNameLst>
                                          <p:attrName>ppt_w</p:attrName>
                                        </p:attrNameLst>
                                      </p:cBhvr>
                                      <p:tavLst>
                                        <p:tav tm="0">
                                          <p:val>
                                            <p:strVal val="ppt_w"/>
                                          </p:val>
                                        </p:tav>
                                        <p:tav tm="100000">
                                          <p:val>
                                            <p:fltVal val="0"/>
                                          </p:val>
                                        </p:tav>
                                      </p:tavLst>
                                    </p:anim>
                                    <p:set>
                                      <p:cBhvr>
                                        <p:cTn id="152" dur="1" fill="hold">
                                          <p:stCondLst>
                                            <p:cond delay="2999"/>
                                          </p:stCondLst>
                                        </p:cTn>
                                        <p:tgtEl>
                                          <p:spTgt spid="13"/>
                                        </p:tgtEl>
                                        <p:attrNameLst>
                                          <p:attrName>style.visibility</p:attrName>
                                        </p:attrNameLst>
                                      </p:cBhvr>
                                      <p:to>
                                        <p:strVal val="hidden"/>
                                      </p:to>
                                    </p:set>
                                  </p:childTnLst>
                                </p:cTn>
                              </p:par>
                              <p:par>
                                <p:cTn id="153" presetID="50" presetClass="exit" presetSubtype="0" repeatCount="indefinite" accel="100000" fill="hold" nodeType="withEffect">
                                  <p:stCondLst>
                                    <p:cond delay="700"/>
                                  </p:stCondLst>
                                  <p:childTnLst>
                                    <p:anim calcmode="lin" valueType="num">
                                      <p:cBhvr>
                                        <p:cTn id="154" dur="3000"/>
                                        <p:tgtEl>
                                          <p:spTgt spid="13"/>
                                        </p:tgtEl>
                                        <p:attrNameLst>
                                          <p:attrName>ppt_w</p:attrName>
                                        </p:attrNameLst>
                                      </p:cBhvr>
                                      <p:tavLst>
                                        <p:tav tm="0">
                                          <p:val>
                                            <p:strVal val="ppt_w"/>
                                          </p:val>
                                        </p:tav>
                                        <p:tav tm="100000">
                                          <p:val>
                                            <p:strVal val="ppt_w+.3"/>
                                          </p:val>
                                        </p:tav>
                                      </p:tavLst>
                                    </p:anim>
                                    <p:anim calcmode="lin" valueType="num">
                                      <p:cBhvr>
                                        <p:cTn id="155" dur="3000"/>
                                        <p:tgtEl>
                                          <p:spTgt spid="13"/>
                                        </p:tgtEl>
                                        <p:attrNameLst>
                                          <p:attrName>ppt_h</p:attrName>
                                        </p:attrNameLst>
                                      </p:cBhvr>
                                      <p:tavLst>
                                        <p:tav tm="0">
                                          <p:val>
                                            <p:strVal val="ppt_h"/>
                                          </p:val>
                                        </p:tav>
                                        <p:tav tm="100000">
                                          <p:val>
                                            <p:strVal val="ppt_h"/>
                                          </p:val>
                                        </p:tav>
                                      </p:tavLst>
                                    </p:anim>
                                    <p:animEffect transition="out" filter="fade">
                                      <p:cBhvr>
                                        <p:cTn id="156" dur="3000"/>
                                        <p:tgtEl>
                                          <p:spTgt spid="13"/>
                                        </p:tgtEl>
                                      </p:cBhvr>
                                    </p:animEffect>
                                    <p:set>
                                      <p:cBhvr>
                                        <p:cTn id="157" dur="1" fill="hold">
                                          <p:stCondLst>
                                            <p:cond delay="2999"/>
                                          </p:stCondLst>
                                        </p:cTn>
                                        <p:tgtEl>
                                          <p:spTgt spid="13"/>
                                        </p:tgtEl>
                                        <p:attrNameLst>
                                          <p:attrName>style.visibility</p:attrName>
                                        </p:attrNameLst>
                                      </p:cBhvr>
                                      <p:to>
                                        <p:strVal val="hidden"/>
                                      </p:to>
                                    </p:set>
                                  </p:childTnLst>
                                </p:cTn>
                              </p:par>
                              <p:par>
                                <p:cTn id="158" presetID="23" presetClass="entr" presetSubtype="272" fill="hold" nodeType="withEffect">
                                  <p:stCondLst>
                                    <p:cond delay="700"/>
                                  </p:stCondLst>
                                  <p:childTnLst>
                                    <p:set>
                                      <p:cBhvr>
                                        <p:cTn id="159" dur="1" fill="hold">
                                          <p:stCondLst>
                                            <p:cond delay="0"/>
                                          </p:stCondLst>
                                        </p:cTn>
                                        <p:tgtEl>
                                          <p:spTgt spid="4"/>
                                        </p:tgtEl>
                                        <p:attrNameLst>
                                          <p:attrName>style.visibility</p:attrName>
                                        </p:attrNameLst>
                                      </p:cBhvr>
                                      <p:to>
                                        <p:strVal val="visible"/>
                                      </p:to>
                                    </p:set>
                                    <p:anim calcmode="lin" valueType="num">
                                      <p:cBhvr>
                                        <p:cTn id="160" dur="3000" fill="hold"/>
                                        <p:tgtEl>
                                          <p:spTgt spid="4"/>
                                        </p:tgtEl>
                                        <p:attrNameLst>
                                          <p:attrName>ppt_w</p:attrName>
                                        </p:attrNameLst>
                                      </p:cBhvr>
                                      <p:tavLst>
                                        <p:tav tm="0">
                                          <p:val>
                                            <p:strVal val="2/3*#ppt_w"/>
                                          </p:val>
                                        </p:tav>
                                        <p:tav tm="100000">
                                          <p:val>
                                            <p:strVal val="#ppt_w"/>
                                          </p:val>
                                        </p:tav>
                                      </p:tavLst>
                                    </p:anim>
                                    <p:anim calcmode="lin" valueType="num">
                                      <p:cBhvr>
                                        <p:cTn id="161" dur="3000" fill="hold"/>
                                        <p:tgtEl>
                                          <p:spTgt spid="4"/>
                                        </p:tgtEl>
                                        <p:attrNameLst>
                                          <p:attrName>ppt_h</p:attrName>
                                        </p:attrNameLst>
                                      </p:cBhvr>
                                      <p:tavLst>
                                        <p:tav tm="0">
                                          <p:val>
                                            <p:strVal val="2/3*#ppt_h"/>
                                          </p:val>
                                        </p:tav>
                                        <p:tav tm="100000">
                                          <p:val>
                                            <p:strVal val="#ppt_h"/>
                                          </p:val>
                                        </p:tav>
                                      </p:tavLst>
                                    </p:anim>
                                  </p:childTnLst>
                                </p:cTn>
                              </p:par>
                              <p:par>
                                <p:cTn id="162" presetID="16" presetClass="entr" presetSubtype="37" fill="hold" nodeType="withEffect">
                                  <p:stCondLst>
                                    <p:cond delay="700"/>
                                  </p:stCondLst>
                                  <p:childTnLst>
                                    <p:set>
                                      <p:cBhvr>
                                        <p:cTn id="163" dur="1" fill="hold">
                                          <p:stCondLst>
                                            <p:cond delay="0"/>
                                          </p:stCondLst>
                                        </p:cTn>
                                        <p:tgtEl>
                                          <p:spTgt spid="4"/>
                                        </p:tgtEl>
                                        <p:attrNameLst>
                                          <p:attrName>style.visibility</p:attrName>
                                        </p:attrNameLst>
                                      </p:cBhvr>
                                      <p:to>
                                        <p:strVal val="visible"/>
                                      </p:to>
                                    </p:set>
                                    <p:animEffect transition="in" filter="barn(outVertical)">
                                      <p:cBhvr>
                                        <p:cTn id="164" dur="3000"/>
                                        <p:tgtEl>
                                          <p:spTgt spid="4"/>
                                        </p:tgtEl>
                                      </p:cBhvr>
                                    </p:animEffect>
                                  </p:childTnLst>
                                </p:cTn>
                              </p:par>
                              <p:par>
                                <p:cTn id="165" presetID="3" presetClass="entr" presetSubtype="10" fill="hold" nodeType="withEffect">
                                  <p:stCondLst>
                                    <p:cond delay="0"/>
                                  </p:stCondLst>
                                  <p:childTnLst>
                                    <p:set>
                                      <p:cBhvr>
                                        <p:cTn id="166" dur="1" fill="hold">
                                          <p:stCondLst>
                                            <p:cond delay="0"/>
                                          </p:stCondLst>
                                        </p:cTn>
                                        <p:tgtEl>
                                          <p:spTgt spid="15"/>
                                        </p:tgtEl>
                                        <p:attrNameLst>
                                          <p:attrName>style.visibility</p:attrName>
                                        </p:attrNameLst>
                                      </p:cBhvr>
                                      <p:to>
                                        <p:strVal val="visible"/>
                                      </p:to>
                                    </p:set>
                                    <p:animEffect transition="in" filter="blinds(horizontal)">
                                      <p:cBhvr>
                                        <p:cTn id="167" dur="3000"/>
                                        <p:tgtEl>
                                          <p:spTgt spid="15"/>
                                        </p:tgtEl>
                                      </p:cBhvr>
                                    </p:animEffect>
                                  </p:childTnLst>
                                </p:cTn>
                              </p:par>
                              <p:par>
                                <p:cTn id="168" presetID="3" presetClass="entr" presetSubtype="10" fill="hold" nodeType="withEffect">
                                  <p:stCondLst>
                                    <p:cond delay="0"/>
                                  </p:stCondLst>
                                  <p:childTnLst>
                                    <p:set>
                                      <p:cBhvr>
                                        <p:cTn id="169" dur="1" fill="hold">
                                          <p:stCondLst>
                                            <p:cond delay="0"/>
                                          </p:stCondLst>
                                        </p:cTn>
                                        <p:tgtEl>
                                          <p:spTgt spid="14"/>
                                        </p:tgtEl>
                                        <p:attrNameLst>
                                          <p:attrName>style.visibility</p:attrName>
                                        </p:attrNameLst>
                                      </p:cBhvr>
                                      <p:to>
                                        <p:strVal val="visible"/>
                                      </p:to>
                                    </p:set>
                                    <p:animEffect transition="in" filter="blinds(horizontal)">
                                      <p:cBhvr>
                                        <p:cTn id="170" dur="3000"/>
                                        <p:tgtEl>
                                          <p:spTgt spid="14"/>
                                        </p:tgtEl>
                                      </p:cBhvr>
                                    </p:animEffect>
                                  </p:childTnLst>
                                </p:cTn>
                              </p:par>
                              <p:par>
                                <p:cTn id="171" presetID="3" presetClass="entr" presetSubtype="10" fill="hold" nodeType="withEffect">
                                  <p:stCondLst>
                                    <p:cond delay="0"/>
                                  </p:stCondLst>
                                  <p:childTnLst>
                                    <p:set>
                                      <p:cBhvr>
                                        <p:cTn id="172" dur="1" fill="hold">
                                          <p:stCondLst>
                                            <p:cond delay="0"/>
                                          </p:stCondLst>
                                        </p:cTn>
                                        <p:tgtEl>
                                          <p:spTgt spid="18"/>
                                        </p:tgtEl>
                                        <p:attrNameLst>
                                          <p:attrName>style.visibility</p:attrName>
                                        </p:attrNameLst>
                                      </p:cBhvr>
                                      <p:to>
                                        <p:strVal val="visible"/>
                                      </p:to>
                                    </p:set>
                                    <p:animEffect transition="in" filter="blinds(horizontal)">
                                      <p:cBhvr>
                                        <p:cTn id="173" dur="3000"/>
                                        <p:tgtEl>
                                          <p:spTgt spid="18"/>
                                        </p:tgtEl>
                                      </p:cBhvr>
                                    </p:animEffect>
                                  </p:childTnLst>
                                </p:cTn>
                              </p:par>
                              <p:par>
                                <p:cTn id="174" presetID="3" presetClass="entr" presetSubtype="10" fill="hold" nodeType="withEffect">
                                  <p:stCondLst>
                                    <p:cond delay="0"/>
                                  </p:stCondLst>
                                  <p:childTnLst>
                                    <p:set>
                                      <p:cBhvr>
                                        <p:cTn id="175" dur="1" fill="hold">
                                          <p:stCondLst>
                                            <p:cond delay="0"/>
                                          </p:stCondLst>
                                        </p:cTn>
                                        <p:tgtEl>
                                          <p:spTgt spid="17"/>
                                        </p:tgtEl>
                                        <p:attrNameLst>
                                          <p:attrName>style.visibility</p:attrName>
                                        </p:attrNameLst>
                                      </p:cBhvr>
                                      <p:to>
                                        <p:strVal val="visible"/>
                                      </p:to>
                                    </p:set>
                                    <p:animEffect transition="in" filter="blinds(horizontal)">
                                      <p:cBhvr>
                                        <p:cTn id="176" dur="3000"/>
                                        <p:tgtEl>
                                          <p:spTgt spid="17"/>
                                        </p:tgtEl>
                                      </p:cBhvr>
                                    </p:animEffect>
                                  </p:childTnLst>
                                </p:cTn>
                              </p:par>
                            </p:childTnLst>
                          </p:cTn>
                        </p:par>
                        <p:par>
                          <p:cTn id="177" fill="hold">
                            <p:stCondLst>
                              <p:cond delay="6500"/>
                            </p:stCondLst>
                            <p:childTnLst>
                              <p:par>
                                <p:cTn id="178" presetID="40" presetClass="entr" presetSubtype="0" fill="hold" grpId="0" nodeType="afterEffect">
                                  <p:stCondLst>
                                    <p:cond delay="0"/>
                                  </p:stCondLst>
                                  <p:iterate type="lt">
                                    <p:tmPct val="10000"/>
                                  </p:iterate>
                                  <p:childTnLst>
                                    <p:set>
                                      <p:cBhvr>
                                        <p:cTn id="179" dur="1" fill="hold">
                                          <p:stCondLst>
                                            <p:cond delay="0"/>
                                          </p:stCondLst>
                                        </p:cTn>
                                        <p:tgtEl>
                                          <p:spTgt spid="16"/>
                                        </p:tgtEl>
                                        <p:attrNameLst>
                                          <p:attrName>style.visibility</p:attrName>
                                        </p:attrNameLst>
                                      </p:cBhvr>
                                      <p:to>
                                        <p:strVal val="visible"/>
                                      </p:to>
                                    </p:set>
                                    <p:animEffect transition="in" filter="fade">
                                      <p:cBhvr>
                                        <p:cTn id="180" dur="1000"/>
                                        <p:tgtEl>
                                          <p:spTgt spid="16"/>
                                        </p:tgtEl>
                                      </p:cBhvr>
                                    </p:animEffect>
                                    <p:anim calcmode="lin" valueType="num">
                                      <p:cBhvr>
                                        <p:cTn id="181" dur="1000" fill="hold"/>
                                        <p:tgtEl>
                                          <p:spTgt spid="16"/>
                                        </p:tgtEl>
                                        <p:attrNameLst>
                                          <p:attrName>ppt_x</p:attrName>
                                        </p:attrNameLst>
                                      </p:cBhvr>
                                      <p:tavLst>
                                        <p:tav tm="0">
                                          <p:val>
                                            <p:strVal val="#ppt_x-.1"/>
                                          </p:val>
                                        </p:tav>
                                        <p:tav tm="100000">
                                          <p:val>
                                            <p:strVal val="#ppt_x"/>
                                          </p:val>
                                        </p:tav>
                                      </p:tavLst>
                                    </p:anim>
                                    <p:anim calcmode="lin" valueType="num">
                                      <p:cBhvr>
                                        <p:cTn id="182"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1UUD.jpg"/>
          <p:cNvPicPr>
            <a:picLocks noChangeAspect="1"/>
          </p:cNvPicPr>
          <p:nvPr/>
        </p:nvPicPr>
        <p:blipFill>
          <a:blip r:embed="rId2" cstate="print"/>
          <a:stretch>
            <a:fillRect/>
          </a:stretch>
        </p:blipFill>
        <p:spPr bwMode="auto">
          <a:xfrm>
            <a:off x="0" y="0"/>
            <a:ext cx="9144000" cy="5715000"/>
          </a:xfrm>
          <a:prstGeom prst="rect">
            <a:avLst/>
          </a:prstGeom>
          <a:gradFill>
            <a:gsLst>
              <a:gs pos="0">
                <a:schemeClr val="accent1">
                  <a:tint val="66000"/>
                  <a:satMod val="160000"/>
                  <a:alpha val="0"/>
                </a:schemeClr>
              </a:gs>
              <a:gs pos="50000">
                <a:schemeClr val="accent1">
                  <a:tint val="44500"/>
                  <a:satMod val="160000"/>
                  <a:alpha val="35000"/>
                </a:schemeClr>
              </a:gs>
              <a:gs pos="100000">
                <a:schemeClr val="accent1">
                  <a:tint val="23500"/>
                  <a:satMod val="160000"/>
                </a:schemeClr>
              </a:gs>
            </a:gsLst>
            <a:lin ang="5400000" scaled="0"/>
          </a:gradFill>
          <a:ln w="9525">
            <a:solidFill>
              <a:schemeClr val="accent6">
                <a:lumMod val="20000"/>
                <a:lumOff val="80000"/>
              </a:schemeClr>
            </a:solidFill>
            <a:miter lim="800000"/>
            <a:headEnd/>
            <a:tailEnd/>
          </a:ln>
        </p:spPr>
      </p:pic>
      <p:sp>
        <p:nvSpPr>
          <p:cNvPr id="15" name="14 Cheurón"/>
          <p:cNvSpPr/>
          <p:nvPr/>
        </p:nvSpPr>
        <p:spPr>
          <a:xfrm rot="5400000">
            <a:off x="3431381" y="-2891631"/>
            <a:ext cx="2136775" cy="7920038"/>
          </a:xfrm>
          <a:prstGeom prst="chevron">
            <a:avLst>
              <a:gd name="adj" fmla="val 58212"/>
            </a:avLst>
          </a:prstGeom>
          <a:blipFill>
            <a:blip r:embed="rId2" cstate="print"/>
            <a:stretch>
              <a:fillRect/>
            </a:stretch>
          </a:blip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6" name="15 Cheurón"/>
          <p:cNvSpPr/>
          <p:nvPr/>
        </p:nvSpPr>
        <p:spPr>
          <a:xfrm rot="5400000" flipH="1">
            <a:off x="3467101" y="649287"/>
            <a:ext cx="2209800" cy="7921625"/>
          </a:xfrm>
          <a:prstGeom prst="chevron">
            <a:avLst>
              <a:gd name="adj" fmla="val 62413"/>
            </a:avLst>
          </a:prstGeom>
          <a:blipFill>
            <a:blip r:embed="rId2" cstate="print"/>
            <a:stretch>
              <a:fillRect/>
            </a:stretch>
          </a:blip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6" name="5 CuadroTexto"/>
          <p:cNvSpPr txBox="1"/>
          <p:nvPr/>
        </p:nvSpPr>
        <p:spPr>
          <a:xfrm>
            <a:off x="323528" y="4585692"/>
            <a:ext cx="8352928" cy="923330"/>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Tras este inesperado suceso, el mando de la expedición fue sucediéndose entre distintos capitanes que ansiaban el mando y la gloria. Las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Molucas</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se sentían cada vez más cerca.</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5000">
        <p:split orient="vert"/>
      </p:transition>
    </mc:Choice>
    <mc:Fallback xmlns="">
      <p:transition spd="slow" advTm="25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grpId="1" nodeType="withEffect">
                                  <p:stCondLst>
                                    <p:cond delay="0"/>
                                  </p:stCondLst>
                                  <p:childTnLst>
                                    <p:animRot by="21600000">
                                      <p:cBhvr>
                                        <p:cTn id="6" dur="2000" fill="hold"/>
                                        <p:tgtEl>
                                          <p:spTgt spid="15"/>
                                        </p:tgtEl>
                                        <p:attrNameLst>
                                          <p:attrName>r</p:attrName>
                                        </p:attrNameLst>
                                      </p:cBhvr>
                                    </p:animRot>
                                  </p:childTnLst>
                                </p:cTn>
                              </p:par>
                              <p:par>
                                <p:cTn id="7" presetID="8" presetClass="emph" presetSubtype="0" fill="hold" grpId="1" nodeType="withEffect">
                                  <p:stCondLst>
                                    <p:cond delay="0"/>
                                  </p:stCondLst>
                                  <p:childTnLst>
                                    <p:animRot by="21600000">
                                      <p:cBhvr>
                                        <p:cTn id="8" dur="2000" fill="hold"/>
                                        <p:tgtEl>
                                          <p:spTgt spid="16"/>
                                        </p:tgtEl>
                                        <p:attrNameLst>
                                          <p:attrName>r</p:attrName>
                                        </p:attrNameLst>
                                      </p:cBhvr>
                                    </p:animRot>
                                  </p:childTnLst>
                                </p:cTn>
                              </p:par>
                            </p:childTnLst>
                          </p:cTn>
                        </p:par>
                        <p:par>
                          <p:cTn id="9" fill="hold">
                            <p:stCondLst>
                              <p:cond delay="2000"/>
                            </p:stCondLst>
                            <p:childTnLst>
                              <p:par>
                                <p:cTn id="10" presetID="2" presetClass="entr" presetSubtype="4" fill="hold" nodeType="after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3000" fill="hold"/>
                                        <p:tgtEl>
                                          <p:spTgt spid="15"/>
                                        </p:tgtEl>
                                        <p:attrNameLst>
                                          <p:attrName>ppt_x</p:attrName>
                                        </p:attrNameLst>
                                      </p:cBhvr>
                                      <p:tavLst>
                                        <p:tav tm="0">
                                          <p:val>
                                            <p:strVal val="#ppt_x"/>
                                          </p:val>
                                        </p:tav>
                                        <p:tav tm="100000">
                                          <p:val>
                                            <p:strVal val="#ppt_x"/>
                                          </p:val>
                                        </p:tav>
                                      </p:tavLst>
                                    </p:anim>
                                    <p:anim calcmode="lin" valueType="num">
                                      <p:cBhvr additive="base">
                                        <p:cTn id="13" dur="3000" fill="hold"/>
                                        <p:tgtEl>
                                          <p:spTgt spid="15"/>
                                        </p:tgtEl>
                                        <p:attrNameLst>
                                          <p:attrName>ppt_y</p:attrName>
                                        </p:attrNameLst>
                                      </p:cBhvr>
                                      <p:tavLst>
                                        <p:tav tm="0">
                                          <p:val>
                                            <p:strVal val="1+#ppt_h/2"/>
                                          </p:val>
                                        </p:tav>
                                        <p:tav tm="100000">
                                          <p:val>
                                            <p:strVal val="#ppt_y"/>
                                          </p:val>
                                        </p:tav>
                                      </p:tavLst>
                                    </p:anim>
                                  </p:childTnLst>
                                </p:cTn>
                              </p:par>
                              <p:par>
                                <p:cTn id="14" presetID="13" presetClass="entr" presetSubtype="32" fill="hold" grpId="0"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plus(out)">
                                      <p:cBhvr>
                                        <p:cTn id="16" dur="3000"/>
                                        <p:tgtEl>
                                          <p:spTgt spid="15"/>
                                        </p:tgtEl>
                                      </p:cBhvr>
                                    </p:animEffect>
                                  </p:childTnLst>
                                </p:cTn>
                              </p:par>
                              <p:par>
                                <p:cTn id="17" presetID="16" presetClass="entr" presetSubtype="37"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barn(outVertical)">
                                      <p:cBhvr>
                                        <p:cTn id="19" dur="3000"/>
                                        <p:tgtEl>
                                          <p:spTgt spid="15"/>
                                        </p:tgtEl>
                                      </p:cBhvr>
                                    </p:animEffect>
                                  </p:childTnLst>
                                </p:cTn>
                              </p:par>
                              <p:par>
                                <p:cTn id="20" presetID="2" presetClass="exit" presetSubtype="4" fill="hold" nodeType="withEffect">
                                  <p:stCondLst>
                                    <p:cond delay="0"/>
                                  </p:stCondLst>
                                  <p:childTnLst>
                                    <p:anim calcmode="lin" valueType="num">
                                      <p:cBhvr additive="base">
                                        <p:cTn id="21" dur="3000"/>
                                        <p:tgtEl>
                                          <p:spTgt spid="15"/>
                                        </p:tgtEl>
                                        <p:attrNameLst>
                                          <p:attrName>ppt_x</p:attrName>
                                        </p:attrNameLst>
                                      </p:cBhvr>
                                      <p:tavLst>
                                        <p:tav tm="0">
                                          <p:val>
                                            <p:strVal val="ppt_x"/>
                                          </p:val>
                                        </p:tav>
                                        <p:tav tm="100000">
                                          <p:val>
                                            <p:strVal val="ppt_x"/>
                                          </p:val>
                                        </p:tav>
                                      </p:tavLst>
                                    </p:anim>
                                    <p:anim calcmode="lin" valueType="num">
                                      <p:cBhvr additive="base">
                                        <p:cTn id="22" dur="3000"/>
                                        <p:tgtEl>
                                          <p:spTgt spid="15"/>
                                        </p:tgtEl>
                                        <p:attrNameLst>
                                          <p:attrName>ppt_y</p:attrName>
                                        </p:attrNameLst>
                                      </p:cBhvr>
                                      <p:tavLst>
                                        <p:tav tm="0">
                                          <p:val>
                                            <p:strVal val="ppt_y"/>
                                          </p:val>
                                        </p:tav>
                                        <p:tav tm="100000">
                                          <p:val>
                                            <p:strVal val="1+ppt_h/2"/>
                                          </p:val>
                                        </p:tav>
                                      </p:tavLst>
                                    </p:anim>
                                    <p:set>
                                      <p:cBhvr>
                                        <p:cTn id="23" dur="1" fill="hold">
                                          <p:stCondLst>
                                            <p:cond delay="2999"/>
                                          </p:stCondLst>
                                        </p:cTn>
                                        <p:tgtEl>
                                          <p:spTgt spid="15"/>
                                        </p:tgtEl>
                                        <p:attrNameLst>
                                          <p:attrName>style.visibility</p:attrName>
                                        </p:attrNameLst>
                                      </p:cBhvr>
                                      <p:to>
                                        <p:strVal val="hidden"/>
                                      </p:to>
                                    </p:set>
                                  </p:childTnLst>
                                </p:cTn>
                              </p:par>
                              <p:par>
                                <p:cTn id="24" presetID="2" presetClass="entr" presetSubtype="1" fill="hold" nodeType="with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3000" fill="hold"/>
                                        <p:tgtEl>
                                          <p:spTgt spid="16"/>
                                        </p:tgtEl>
                                        <p:attrNameLst>
                                          <p:attrName>ppt_x</p:attrName>
                                        </p:attrNameLst>
                                      </p:cBhvr>
                                      <p:tavLst>
                                        <p:tav tm="0">
                                          <p:val>
                                            <p:strVal val="#ppt_x"/>
                                          </p:val>
                                        </p:tav>
                                        <p:tav tm="100000">
                                          <p:val>
                                            <p:strVal val="#ppt_x"/>
                                          </p:val>
                                        </p:tav>
                                      </p:tavLst>
                                    </p:anim>
                                    <p:anim calcmode="lin" valueType="num">
                                      <p:cBhvr additive="base">
                                        <p:cTn id="27" dur="3000" fill="hold"/>
                                        <p:tgtEl>
                                          <p:spTgt spid="16"/>
                                        </p:tgtEl>
                                        <p:attrNameLst>
                                          <p:attrName>ppt_y</p:attrName>
                                        </p:attrNameLst>
                                      </p:cBhvr>
                                      <p:tavLst>
                                        <p:tav tm="0">
                                          <p:val>
                                            <p:strVal val="0-#ppt_h/2"/>
                                          </p:val>
                                        </p:tav>
                                        <p:tav tm="100000">
                                          <p:val>
                                            <p:strVal val="#ppt_y"/>
                                          </p:val>
                                        </p:tav>
                                      </p:tavLst>
                                    </p:anim>
                                  </p:childTnLst>
                                </p:cTn>
                              </p:par>
                              <p:par>
                                <p:cTn id="28" presetID="13" presetClass="entr" presetSubtype="32"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plus(out)">
                                      <p:cBhvr>
                                        <p:cTn id="30" dur="3000"/>
                                        <p:tgtEl>
                                          <p:spTgt spid="16"/>
                                        </p:tgtEl>
                                      </p:cBhvr>
                                    </p:animEffect>
                                  </p:childTnLst>
                                </p:cTn>
                              </p:par>
                              <p:par>
                                <p:cTn id="31" presetID="16" presetClass="entr" presetSubtype="37"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barn(outVertical)">
                                      <p:cBhvr>
                                        <p:cTn id="33" dur="3000"/>
                                        <p:tgtEl>
                                          <p:spTgt spid="16"/>
                                        </p:tgtEl>
                                      </p:cBhvr>
                                    </p:animEffect>
                                  </p:childTnLst>
                                </p:cTn>
                              </p:par>
                              <p:par>
                                <p:cTn id="34" presetID="2" presetClass="exit" presetSubtype="1" fill="hold" nodeType="withEffect">
                                  <p:stCondLst>
                                    <p:cond delay="0"/>
                                  </p:stCondLst>
                                  <p:childTnLst>
                                    <p:anim calcmode="lin" valueType="num">
                                      <p:cBhvr additive="base">
                                        <p:cTn id="35" dur="3000"/>
                                        <p:tgtEl>
                                          <p:spTgt spid="16"/>
                                        </p:tgtEl>
                                        <p:attrNameLst>
                                          <p:attrName>ppt_x</p:attrName>
                                        </p:attrNameLst>
                                      </p:cBhvr>
                                      <p:tavLst>
                                        <p:tav tm="0">
                                          <p:val>
                                            <p:strVal val="ppt_x"/>
                                          </p:val>
                                        </p:tav>
                                        <p:tav tm="100000">
                                          <p:val>
                                            <p:strVal val="ppt_x"/>
                                          </p:val>
                                        </p:tav>
                                      </p:tavLst>
                                    </p:anim>
                                    <p:anim calcmode="lin" valueType="num">
                                      <p:cBhvr additive="base">
                                        <p:cTn id="36" dur="3000"/>
                                        <p:tgtEl>
                                          <p:spTgt spid="16"/>
                                        </p:tgtEl>
                                        <p:attrNameLst>
                                          <p:attrName>ppt_y</p:attrName>
                                        </p:attrNameLst>
                                      </p:cBhvr>
                                      <p:tavLst>
                                        <p:tav tm="0">
                                          <p:val>
                                            <p:strVal val="ppt_y"/>
                                          </p:val>
                                        </p:tav>
                                        <p:tav tm="100000">
                                          <p:val>
                                            <p:strVal val="0-ppt_h/2"/>
                                          </p:val>
                                        </p:tav>
                                      </p:tavLst>
                                    </p:anim>
                                    <p:set>
                                      <p:cBhvr>
                                        <p:cTn id="37" dur="1" fill="hold">
                                          <p:stCondLst>
                                            <p:cond delay="2999"/>
                                          </p:stCondLst>
                                        </p:cTn>
                                        <p:tgtEl>
                                          <p:spTgt spid="16"/>
                                        </p:tgtEl>
                                        <p:attrNameLst>
                                          <p:attrName>style.visibility</p:attrName>
                                        </p:attrNameLst>
                                      </p:cBhvr>
                                      <p:to>
                                        <p:strVal val="hidden"/>
                                      </p:to>
                                    </p:set>
                                  </p:childTnLst>
                                </p:cTn>
                              </p:par>
                              <p:par>
                                <p:cTn id="38" presetID="23" presetClass="entr" presetSubtype="272" fill="hold" nodeType="with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p:cTn id="40" dur="3000" fill="hold"/>
                                        <p:tgtEl>
                                          <p:spTgt spid="5"/>
                                        </p:tgtEl>
                                        <p:attrNameLst>
                                          <p:attrName>ppt_w</p:attrName>
                                        </p:attrNameLst>
                                      </p:cBhvr>
                                      <p:tavLst>
                                        <p:tav tm="0">
                                          <p:val>
                                            <p:strVal val="2/3*#ppt_w"/>
                                          </p:val>
                                        </p:tav>
                                        <p:tav tm="100000">
                                          <p:val>
                                            <p:strVal val="#ppt_w"/>
                                          </p:val>
                                        </p:tav>
                                      </p:tavLst>
                                    </p:anim>
                                    <p:anim calcmode="lin" valueType="num">
                                      <p:cBhvr>
                                        <p:cTn id="41" dur="3000" fill="hold"/>
                                        <p:tgtEl>
                                          <p:spTgt spid="5"/>
                                        </p:tgtEl>
                                        <p:attrNameLst>
                                          <p:attrName>ppt_h</p:attrName>
                                        </p:attrNameLst>
                                      </p:cBhvr>
                                      <p:tavLst>
                                        <p:tav tm="0">
                                          <p:val>
                                            <p:strVal val="2/3*#ppt_h"/>
                                          </p:val>
                                        </p:tav>
                                        <p:tav tm="100000">
                                          <p:val>
                                            <p:strVal val="#ppt_h"/>
                                          </p:val>
                                        </p:tav>
                                      </p:tavLst>
                                    </p:anim>
                                  </p:childTnLst>
                                </p:cTn>
                              </p:par>
                              <p:par>
                                <p:cTn id="42" presetID="8" presetClass="entr" presetSubtype="32" fill="hold" nodeType="withEffect">
                                  <p:stCondLst>
                                    <p:cond delay="0"/>
                                  </p:stCondLst>
                                  <p:childTnLst>
                                    <p:set>
                                      <p:cBhvr>
                                        <p:cTn id="43" dur="1" fill="hold">
                                          <p:stCondLst>
                                            <p:cond delay="0"/>
                                          </p:stCondLst>
                                        </p:cTn>
                                        <p:tgtEl>
                                          <p:spTgt spid="5"/>
                                        </p:tgtEl>
                                        <p:attrNameLst>
                                          <p:attrName>style.visibility</p:attrName>
                                        </p:attrNameLst>
                                      </p:cBhvr>
                                      <p:to>
                                        <p:strVal val="visible"/>
                                      </p:to>
                                    </p:set>
                                    <p:animEffect transition="in" filter="diamond(out)">
                                      <p:cBhvr>
                                        <p:cTn id="44" dur="3000"/>
                                        <p:tgtEl>
                                          <p:spTgt spid="5"/>
                                        </p:tgtEl>
                                      </p:cBhvr>
                                    </p:animEffect>
                                  </p:childTnLst>
                                </p:cTn>
                              </p:par>
                            </p:childTnLst>
                          </p:cTn>
                        </p:par>
                        <p:par>
                          <p:cTn id="45" fill="hold">
                            <p:stCondLst>
                              <p:cond delay="5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6"/>
                                        </p:tgtEl>
                                        <p:attrNameLst>
                                          <p:attrName>style.visibility</p:attrName>
                                        </p:attrNameLst>
                                      </p:cBhvr>
                                      <p:to>
                                        <p:strVal val="visible"/>
                                      </p:to>
                                    </p:set>
                                    <p:animEffect transition="in" filter="fade">
                                      <p:cBhvr>
                                        <p:cTn id="48" dur="1000"/>
                                        <p:tgtEl>
                                          <p:spTgt spid="6"/>
                                        </p:tgtEl>
                                      </p:cBhvr>
                                    </p:animEffect>
                                    <p:anim calcmode="lin" valueType="num">
                                      <p:cBhvr>
                                        <p:cTn id="49" dur="1000" fill="hold"/>
                                        <p:tgtEl>
                                          <p:spTgt spid="6"/>
                                        </p:tgtEl>
                                        <p:attrNameLst>
                                          <p:attrName>ppt_x</p:attrName>
                                        </p:attrNameLst>
                                      </p:cBhvr>
                                      <p:tavLst>
                                        <p:tav tm="0">
                                          <p:val>
                                            <p:strVal val="#ppt_x-.1"/>
                                          </p:val>
                                        </p:tav>
                                        <p:tav tm="100000">
                                          <p:val>
                                            <p:strVal val="#ppt_x"/>
                                          </p:val>
                                        </p:tav>
                                      </p:tavLst>
                                    </p:anim>
                                    <p:anim calcmode="lin" valueType="num">
                                      <p:cBhvr>
                                        <p:cTn id="5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5" grpId="1" animBg="1"/>
      <p:bldP spid="16" grpId="0" animBg="1"/>
      <p:bldP spid="16" grpId="1" animBg="1"/>
      <p:bldP spid="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65.jpg"/>
          <p:cNvPicPr>
            <a:picLocks noChangeAspect="1"/>
          </p:cNvPicPr>
          <p:nvPr/>
        </p:nvPicPr>
        <p:blipFill>
          <a:blip r:embed="rId2" cstate="print"/>
          <a:stretch>
            <a:fillRect/>
          </a:stretch>
        </p:blipFill>
        <p:spPr bwMode="auto">
          <a:xfrm>
            <a:off x="0" y="3175"/>
            <a:ext cx="9144000" cy="5708650"/>
          </a:xfrm>
          <a:prstGeom prst="rect">
            <a:avLst/>
          </a:prstGeom>
          <a:noFill/>
          <a:ln w="9525">
            <a:noFill/>
            <a:miter lim="800000"/>
            <a:headEnd/>
            <a:tailEnd/>
          </a:ln>
        </p:spPr>
      </p:pic>
      <p:sp>
        <p:nvSpPr>
          <p:cNvPr id="14" name="13 Cheurón"/>
          <p:cNvSpPr/>
          <p:nvPr/>
        </p:nvSpPr>
        <p:spPr>
          <a:xfrm rot="5400000">
            <a:off x="4043362" y="-4043362"/>
            <a:ext cx="1057275" cy="9144000"/>
          </a:xfrm>
          <a:prstGeom prst="chevron">
            <a:avLst>
              <a:gd name="adj" fmla="val 0"/>
            </a:avLst>
          </a:prstGeom>
          <a:solidFill>
            <a:srgbClr val="92BBF8">
              <a:alpha val="65000"/>
            </a:srgbClr>
          </a:solidFill>
          <a:ln>
            <a:solidFill>
              <a:srgbClr val="8BE1FF"/>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5" name="14 Cheurón"/>
          <p:cNvSpPr/>
          <p:nvPr/>
        </p:nvSpPr>
        <p:spPr>
          <a:xfrm rot="5400000" flipH="1">
            <a:off x="4043362" y="614363"/>
            <a:ext cx="1057275" cy="9144000"/>
          </a:xfrm>
          <a:prstGeom prst="chevron">
            <a:avLst>
              <a:gd name="adj" fmla="val 0"/>
            </a:avLst>
          </a:prstGeom>
          <a:solidFill>
            <a:srgbClr val="92BBF8">
              <a:alpha val="65000"/>
            </a:srgbClr>
          </a:solidFill>
          <a:ln>
            <a:solidFill>
              <a:srgbClr val="8BE1FF"/>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pic>
        <p:nvPicPr>
          <p:cNvPr id="5" name="4 Imagen" descr="Pulsar raton 3.gif"/>
          <p:cNvPicPr>
            <a:picLocks noChangeAspect="1"/>
          </p:cNvPicPr>
          <p:nvPr/>
        </p:nvPicPr>
        <p:blipFill>
          <a:blip r:embed="rId3" cstate="print"/>
          <a:stretch>
            <a:fillRect/>
          </a:stretch>
        </p:blipFill>
        <p:spPr>
          <a:xfrm>
            <a:off x="7308304" y="4153644"/>
            <a:ext cx="938788" cy="648464"/>
          </a:xfrm>
          <a:prstGeom prst="rect">
            <a:avLst/>
          </a:prstGeom>
        </p:spPr>
      </p:pic>
      <p:sp>
        <p:nvSpPr>
          <p:cNvPr id="6" name="5 CuadroTexto"/>
          <p:cNvSpPr txBox="1"/>
          <p:nvPr/>
        </p:nvSpPr>
        <p:spPr>
          <a:xfrm>
            <a:off x="5508104" y="4945732"/>
            <a:ext cx="3012363" cy="338554"/>
          </a:xfrm>
          <a:prstGeom prst="rect">
            <a:avLst/>
          </a:prstGeom>
          <a:noFill/>
        </p:spPr>
        <p:txBody>
          <a:bodyPr wrap="none" rtlCol="0">
            <a:spAutoFit/>
          </a:bodyPr>
          <a:lstStyle/>
          <a:p>
            <a:r>
              <a:rPr lang="es-ES" sz="1600" b="1" dirty="0" smtClean="0">
                <a:solidFill>
                  <a:schemeClr val="bg1"/>
                </a:solidFill>
                <a:effectLst>
                  <a:glow rad="101600">
                    <a:srgbClr val="C00000">
                      <a:alpha val="60000"/>
                    </a:srgbClr>
                  </a:glow>
                  <a:outerShdw blurRad="38100" dist="38100" dir="2700000" algn="tl">
                    <a:srgbClr val="000000">
                      <a:alpha val="43137"/>
                    </a:srgbClr>
                  </a:outerShdw>
                </a:effectLst>
              </a:rPr>
              <a:t>(Pulsa ratón cuando quieras)</a:t>
            </a:r>
            <a:endParaRPr lang="es-ES" sz="1600"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3000" fill="hold"/>
                                        <p:tgtEl>
                                          <p:spTgt spid="14"/>
                                        </p:tgtEl>
                                        <p:attrNameLst>
                                          <p:attrName>ppt_x</p:attrName>
                                        </p:attrNameLst>
                                      </p:cBhvr>
                                      <p:tavLst>
                                        <p:tav tm="0">
                                          <p:val>
                                            <p:strVal val="#ppt_x"/>
                                          </p:val>
                                        </p:tav>
                                        <p:tav tm="100000">
                                          <p:val>
                                            <p:strVal val="#ppt_x"/>
                                          </p:val>
                                        </p:tav>
                                      </p:tavLst>
                                    </p:anim>
                                    <p:anim calcmode="lin" valueType="num">
                                      <p:cBhvr additive="base">
                                        <p:cTn id="8" dur="3000" fill="hold"/>
                                        <p:tgtEl>
                                          <p:spTgt spid="14"/>
                                        </p:tgtEl>
                                        <p:attrNameLst>
                                          <p:attrName>ppt_y</p:attrName>
                                        </p:attrNameLst>
                                      </p:cBhvr>
                                      <p:tavLst>
                                        <p:tav tm="0">
                                          <p:val>
                                            <p:strVal val="1+#ppt_h/2"/>
                                          </p:val>
                                        </p:tav>
                                        <p:tav tm="100000">
                                          <p:val>
                                            <p:strVal val="#ppt_y"/>
                                          </p:val>
                                        </p:tav>
                                      </p:tavLst>
                                    </p:anim>
                                  </p:childTnLst>
                                </p:cTn>
                              </p:par>
                              <p:par>
                                <p:cTn id="9" presetID="3" presetClass="entr" presetSubtype="10"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blinds(horizontal)">
                                      <p:cBhvr>
                                        <p:cTn id="11" dur="3000"/>
                                        <p:tgtEl>
                                          <p:spTgt spid="14"/>
                                        </p:tgtEl>
                                      </p:cBhvr>
                                    </p:animEffect>
                                  </p:childTnLst>
                                </p:cTn>
                              </p:par>
                              <p:par>
                                <p:cTn id="12" presetID="16" presetClass="entr" presetSubtype="42" fill="hold" nodeType="with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barn(outHorizontal)">
                                      <p:cBhvr>
                                        <p:cTn id="14" dur="3000"/>
                                        <p:tgtEl>
                                          <p:spTgt spid="14"/>
                                        </p:tgtEl>
                                      </p:cBhvr>
                                    </p:animEffect>
                                  </p:childTnLst>
                                </p:cTn>
                              </p:par>
                              <p:par>
                                <p:cTn id="15" presetID="2" presetClass="exit" presetSubtype="4" fill="hold" nodeType="withEffect">
                                  <p:stCondLst>
                                    <p:cond delay="0"/>
                                  </p:stCondLst>
                                  <p:childTnLst>
                                    <p:anim calcmode="lin" valueType="num">
                                      <p:cBhvr additive="base">
                                        <p:cTn id="16" dur="3000"/>
                                        <p:tgtEl>
                                          <p:spTgt spid="14"/>
                                        </p:tgtEl>
                                        <p:attrNameLst>
                                          <p:attrName>ppt_x</p:attrName>
                                        </p:attrNameLst>
                                      </p:cBhvr>
                                      <p:tavLst>
                                        <p:tav tm="0">
                                          <p:val>
                                            <p:strVal val="ppt_x"/>
                                          </p:val>
                                        </p:tav>
                                        <p:tav tm="100000">
                                          <p:val>
                                            <p:strVal val="ppt_x"/>
                                          </p:val>
                                        </p:tav>
                                      </p:tavLst>
                                    </p:anim>
                                    <p:anim calcmode="lin" valueType="num">
                                      <p:cBhvr additive="base">
                                        <p:cTn id="17" dur="3000"/>
                                        <p:tgtEl>
                                          <p:spTgt spid="14"/>
                                        </p:tgtEl>
                                        <p:attrNameLst>
                                          <p:attrName>ppt_y</p:attrName>
                                        </p:attrNameLst>
                                      </p:cBhvr>
                                      <p:tavLst>
                                        <p:tav tm="0">
                                          <p:val>
                                            <p:strVal val="ppt_y"/>
                                          </p:val>
                                        </p:tav>
                                        <p:tav tm="100000">
                                          <p:val>
                                            <p:strVal val="1+ppt_h/2"/>
                                          </p:val>
                                        </p:tav>
                                      </p:tavLst>
                                    </p:anim>
                                    <p:set>
                                      <p:cBhvr>
                                        <p:cTn id="18" dur="1" fill="hold">
                                          <p:stCondLst>
                                            <p:cond delay="2999"/>
                                          </p:stCondLst>
                                        </p:cTn>
                                        <p:tgtEl>
                                          <p:spTgt spid="14"/>
                                        </p:tgtEl>
                                        <p:attrNameLst>
                                          <p:attrName>style.visibility</p:attrName>
                                        </p:attrNameLst>
                                      </p:cBhvr>
                                      <p:to>
                                        <p:strVal val="hidden"/>
                                      </p:to>
                                    </p:set>
                                  </p:childTnLst>
                                </p:cTn>
                              </p:par>
                              <p:par>
                                <p:cTn id="19" presetID="2" presetClass="entr" presetSubtype="1"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3000" fill="hold"/>
                                        <p:tgtEl>
                                          <p:spTgt spid="15"/>
                                        </p:tgtEl>
                                        <p:attrNameLst>
                                          <p:attrName>ppt_x</p:attrName>
                                        </p:attrNameLst>
                                      </p:cBhvr>
                                      <p:tavLst>
                                        <p:tav tm="0">
                                          <p:val>
                                            <p:strVal val="#ppt_x"/>
                                          </p:val>
                                        </p:tav>
                                        <p:tav tm="100000">
                                          <p:val>
                                            <p:strVal val="#ppt_x"/>
                                          </p:val>
                                        </p:tav>
                                      </p:tavLst>
                                    </p:anim>
                                    <p:anim calcmode="lin" valueType="num">
                                      <p:cBhvr additive="base">
                                        <p:cTn id="22" dur="3000" fill="hold"/>
                                        <p:tgtEl>
                                          <p:spTgt spid="15"/>
                                        </p:tgtEl>
                                        <p:attrNameLst>
                                          <p:attrName>ppt_y</p:attrName>
                                        </p:attrNameLst>
                                      </p:cBhvr>
                                      <p:tavLst>
                                        <p:tav tm="0">
                                          <p:val>
                                            <p:strVal val="0-#ppt_h/2"/>
                                          </p:val>
                                        </p:tav>
                                        <p:tav tm="100000">
                                          <p:val>
                                            <p:strVal val="#ppt_y"/>
                                          </p:val>
                                        </p:tav>
                                      </p:tavLst>
                                    </p:anim>
                                  </p:childTnLst>
                                </p:cTn>
                              </p:par>
                              <p:par>
                                <p:cTn id="23" presetID="3" presetClass="entr" presetSubtype="10"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blinds(horizontal)">
                                      <p:cBhvr>
                                        <p:cTn id="25" dur="3000"/>
                                        <p:tgtEl>
                                          <p:spTgt spid="15"/>
                                        </p:tgtEl>
                                      </p:cBhvr>
                                    </p:animEffect>
                                  </p:childTnLst>
                                </p:cTn>
                              </p:par>
                              <p:par>
                                <p:cTn id="26" presetID="16" presetClass="entr" presetSubtype="42" fill="hold"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barn(outHorizontal)">
                                      <p:cBhvr>
                                        <p:cTn id="28" dur="3000"/>
                                        <p:tgtEl>
                                          <p:spTgt spid="15"/>
                                        </p:tgtEl>
                                      </p:cBhvr>
                                    </p:animEffect>
                                  </p:childTnLst>
                                </p:cTn>
                              </p:par>
                              <p:par>
                                <p:cTn id="29" presetID="2" presetClass="exit" presetSubtype="1" fill="hold" nodeType="withEffect">
                                  <p:stCondLst>
                                    <p:cond delay="0"/>
                                  </p:stCondLst>
                                  <p:childTnLst>
                                    <p:anim calcmode="lin" valueType="num">
                                      <p:cBhvr additive="base">
                                        <p:cTn id="30" dur="3000"/>
                                        <p:tgtEl>
                                          <p:spTgt spid="15"/>
                                        </p:tgtEl>
                                        <p:attrNameLst>
                                          <p:attrName>ppt_x</p:attrName>
                                        </p:attrNameLst>
                                      </p:cBhvr>
                                      <p:tavLst>
                                        <p:tav tm="0">
                                          <p:val>
                                            <p:strVal val="ppt_x"/>
                                          </p:val>
                                        </p:tav>
                                        <p:tav tm="100000">
                                          <p:val>
                                            <p:strVal val="ppt_x"/>
                                          </p:val>
                                        </p:tav>
                                      </p:tavLst>
                                    </p:anim>
                                    <p:anim calcmode="lin" valueType="num">
                                      <p:cBhvr additive="base">
                                        <p:cTn id="31" dur="3000"/>
                                        <p:tgtEl>
                                          <p:spTgt spid="15"/>
                                        </p:tgtEl>
                                        <p:attrNameLst>
                                          <p:attrName>ppt_y</p:attrName>
                                        </p:attrNameLst>
                                      </p:cBhvr>
                                      <p:tavLst>
                                        <p:tav tm="0">
                                          <p:val>
                                            <p:strVal val="ppt_y"/>
                                          </p:val>
                                        </p:tav>
                                        <p:tav tm="100000">
                                          <p:val>
                                            <p:strVal val="0-ppt_h/2"/>
                                          </p:val>
                                        </p:tav>
                                      </p:tavLst>
                                    </p:anim>
                                    <p:set>
                                      <p:cBhvr>
                                        <p:cTn id="32" dur="1" fill="hold">
                                          <p:stCondLst>
                                            <p:cond delay="2999"/>
                                          </p:stCondLst>
                                        </p:cTn>
                                        <p:tgtEl>
                                          <p:spTgt spid="15"/>
                                        </p:tgtEl>
                                        <p:attrNameLst>
                                          <p:attrName>style.visibility</p:attrName>
                                        </p:attrNameLst>
                                      </p:cBhvr>
                                      <p:to>
                                        <p:strVal val="hidden"/>
                                      </p:to>
                                    </p:set>
                                  </p:childTnLst>
                                </p:cTn>
                              </p:par>
                              <p:par>
                                <p:cTn id="33" presetID="23" presetClass="entr" presetSubtype="272"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3000" fill="hold"/>
                                        <p:tgtEl>
                                          <p:spTgt spid="4"/>
                                        </p:tgtEl>
                                        <p:attrNameLst>
                                          <p:attrName>ppt_w</p:attrName>
                                        </p:attrNameLst>
                                      </p:cBhvr>
                                      <p:tavLst>
                                        <p:tav tm="0">
                                          <p:val>
                                            <p:strVal val="2/3*#ppt_w"/>
                                          </p:val>
                                        </p:tav>
                                        <p:tav tm="100000">
                                          <p:val>
                                            <p:strVal val="#ppt_w"/>
                                          </p:val>
                                        </p:tav>
                                      </p:tavLst>
                                    </p:anim>
                                    <p:anim calcmode="lin" valueType="num">
                                      <p:cBhvr>
                                        <p:cTn id="36" dur="3000" fill="hold"/>
                                        <p:tgtEl>
                                          <p:spTgt spid="4"/>
                                        </p:tgtEl>
                                        <p:attrNameLst>
                                          <p:attrName>ppt_h</p:attrName>
                                        </p:attrNameLst>
                                      </p:cBhvr>
                                      <p:tavLst>
                                        <p:tav tm="0">
                                          <p:val>
                                            <p:strVal val="2/3*#ppt_h"/>
                                          </p:val>
                                        </p:tav>
                                        <p:tav tm="100000">
                                          <p:val>
                                            <p:strVal val="#ppt_h"/>
                                          </p:val>
                                        </p:tav>
                                      </p:tavLst>
                                    </p:anim>
                                  </p:childTnLst>
                                </p:cTn>
                              </p:par>
                              <p:par>
                                <p:cTn id="37" presetID="16" presetClass="entr" presetSubtype="42"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barn(outHorizontal)">
                                      <p:cBhvr>
                                        <p:cTn id="39" dur="3000"/>
                                        <p:tgtEl>
                                          <p:spTgt spid="4"/>
                                        </p:tgtEl>
                                      </p:cBhvr>
                                    </p:animEffect>
                                  </p:childTnLst>
                                </p:cTn>
                              </p:par>
                              <p:par>
                                <p:cTn id="40" presetID="10" presetClass="entr" presetSubtype="0" fill="hold"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fade">
                                      <p:cBhvr>
                                        <p:cTn id="42" dur="3000"/>
                                        <p:tgtEl>
                                          <p:spTgt spid="5"/>
                                        </p:tgtEl>
                                      </p:cBhvr>
                                    </p:animEffect>
                                  </p:childTnLst>
                                </p:cTn>
                              </p:par>
                            </p:childTnLst>
                          </p:cTn>
                        </p:par>
                        <p:par>
                          <p:cTn id="43" fill="hold">
                            <p:stCondLst>
                              <p:cond delay="3000"/>
                            </p:stCondLst>
                            <p:childTnLst>
                              <p:par>
                                <p:cTn id="44" presetID="23" presetClass="entr" presetSubtype="16" repeatCount="3000" fill="hold" grpId="0" nodeType="after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2000" fill="hold"/>
                                        <p:tgtEl>
                                          <p:spTgt spid="6"/>
                                        </p:tgtEl>
                                        <p:attrNameLst>
                                          <p:attrName>ppt_w</p:attrName>
                                        </p:attrNameLst>
                                      </p:cBhvr>
                                      <p:tavLst>
                                        <p:tav tm="0">
                                          <p:val>
                                            <p:fltVal val="0"/>
                                          </p:val>
                                        </p:tav>
                                        <p:tav tm="100000">
                                          <p:val>
                                            <p:strVal val="#ppt_w"/>
                                          </p:val>
                                        </p:tav>
                                      </p:tavLst>
                                    </p:anim>
                                    <p:anim calcmode="lin" valueType="num">
                                      <p:cBhvr>
                                        <p:cTn id="47" dur="20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UI.jpg"/>
          <p:cNvPicPr>
            <a:picLocks noChangeAspect="1"/>
          </p:cNvPicPr>
          <p:nvPr/>
        </p:nvPicPr>
        <p:blipFill>
          <a:blip r:embed="rId2" cstate="print"/>
          <a:stretch>
            <a:fillRect/>
          </a:stretch>
        </p:blipFill>
        <p:spPr bwMode="auto">
          <a:xfrm>
            <a:off x="0" y="0"/>
            <a:ext cx="9324528" cy="5715000"/>
          </a:xfrm>
          <a:prstGeom prst="rect">
            <a:avLst/>
          </a:prstGeom>
          <a:noFill/>
          <a:ln w="9525">
            <a:noFill/>
            <a:miter lim="800000"/>
            <a:headEnd/>
            <a:tailEnd/>
          </a:ln>
        </p:spPr>
      </p:pic>
      <p:sp>
        <p:nvSpPr>
          <p:cNvPr id="5" name="4 Rectángulo"/>
          <p:cNvSpPr/>
          <p:nvPr/>
        </p:nvSpPr>
        <p:spPr>
          <a:xfrm rot="2711834">
            <a:off x="3357768" y="884062"/>
            <a:ext cx="328613" cy="2495338"/>
          </a:xfrm>
          <a:prstGeom prst="rect">
            <a:avLst/>
          </a:prstGeom>
          <a:blipFill>
            <a:blip r:embed="rId2" cstate="print"/>
            <a:stretch>
              <a:fillRect/>
            </a:stretch>
          </a:blipFill>
          <a:ln>
            <a:solidFill>
              <a:schemeClr val="accent3">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rot="18687867">
            <a:off x="5212201" y="613183"/>
            <a:ext cx="350838" cy="2553386"/>
          </a:xfrm>
          <a:prstGeom prst="rect">
            <a:avLst/>
          </a:prstGeom>
          <a:blipFill>
            <a:blip r:embed="rId2" cstate="print"/>
            <a:stretch>
              <a:fillRect/>
            </a:stretch>
          </a:blipFill>
          <a:ln>
            <a:solidFill>
              <a:schemeClr val="accent3">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rot="2733592">
            <a:off x="5499894" y="2328069"/>
            <a:ext cx="350838" cy="2546350"/>
          </a:xfrm>
          <a:prstGeom prst="rect">
            <a:avLst/>
          </a:prstGeom>
          <a:blipFill>
            <a:blip r:embed="rId2" cstate="print"/>
            <a:stretch>
              <a:fillRect/>
            </a:stretch>
          </a:blipFill>
          <a:ln>
            <a:solidFill>
              <a:schemeClr val="accent3">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rot="18725209">
            <a:off x="3639298" y="2566350"/>
            <a:ext cx="352889" cy="2605840"/>
          </a:xfrm>
          <a:prstGeom prst="rect">
            <a:avLst/>
          </a:prstGeom>
          <a:blipFill>
            <a:blip r:embed="rId2" cstate="print"/>
            <a:stretch>
              <a:fillRect/>
            </a:stretch>
          </a:blipFill>
          <a:ln>
            <a:solidFill>
              <a:schemeClr val="accent3">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323528" y="4369668"/>
            <a:ext cx="8424936" cy="1200329"/>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Tras un largo viaje se consiguió avistar las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Molucas</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La expedición ahora mandada por Juan Sebastián Elcano no perdió el tiempo y se puso a alcanzar acuerdos con los líderes nativos. Compró una cantidad ingente de especias y avituallaron las naves. Ya estaban listos para volver a casa.</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5000">
        <p14:vortex dir="r"/>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3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3" presetClass="entr" presetSubtype="1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3000"/>
                                        <p:tgtEl>
                                          <p:spTgt spid="7"/>
                                        </p:tgtEl>
                                      </p:cBhvr>
                                    </p:animEffect>
                                  </p:childTnLst>
                                </p:cTn>
                              </p:par>
                              <p:par>
                                <p:cTn id="14" presetID="3" presetClass="entr" presetSubtype="1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horizontal)">
                                      <p:cBhvr>
                                        <p:cTn id="16" dur="3000"/>
                                        <p:tgtEl>
                                          <p:spTgt spid="8"/>
                                        </p:tgtEl>
                                      </p:cBhvr>
                                    </p:animEffect>
                                  </p:childTnLst>
                                </p:cTn>
                              </p:par>
                              <p:par>
                                <p:cTn id="17" presetID="2" presetClass="entr" presetSubtype="6"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3000" fill="hold"/>
                                        <p:tgtEl>
                                          <p:spTgt spid="5"/>
                                        </p:tgtEl>
                                        <p:attrNameLst>
                                          <p:attrName>ppt_x</p:attrName>
                                        </p:attrNameLst>
                                      </p:cBhvr>
                                      <p:tavLst>
                                        <p:tav tm="0">
                                          <p:val>
                                            <p:strVal val="1+#ppt_w/2"/>
                                          </p:val>
                                        </p:tav>
                                        <p:tav tm="100000">
                                          <p:val>
                                            <p:strVal val="#ppt_x"/>
                                          </p:val>
                                        </p:tav>
                                      </p:tavLst>
                                    </p:anim>
                                    <p:anim calcmode="lin" valueType="num">
                                      <p:cBhvr additive="base">
                                        <p:cTn id="20" dur="3000" fill="hold"/>
                                        <p:tgtEl>
                                          <p:spTgt spid="5"/>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3000" fill="hold"/>
                                        <p:tgtEl>
                                          <p:spTgt spid="6"/>
                                        </p:tgtEl>
                                        <p:attrNameLst>
                                          <p:attrName>ppt_x</p:attrName>
                                        </p:attrNameLst>
                                      </p:cBhvr>
                                      <p:tavLst>
                                        <p:tav tm="0">
                                          <p:val>
                                            <p:strVal val="0-#ppt_w/2"/>
                                          </p:val>
                                        </p:tav>
                                        <p:tav tm="100000">
                                          <p:val>
                                            <p:strVal val="#ppt_x"/>
                                          </p:val>
                                        </p:tav>
                                      </p:tavLst>
                                    </p:anim>
                                    <p:anim calcmode="lin" valueType="num">
                                      <p:cBhvr additive="base">
                                        <p:cTn id="24" dur="3000" fill="hold"/>
                                        <p:tgtEl>
                                          <p:spTgt spid="6"/>
                                        </p:tgtEl>
                                        <p:attrNameLst>
                                          <p:attrName>ppt_y</p:attrName>
                                        </p:attrNameLst>
                                      </p:cBhvr>
                                      <p:tavLst>
                                        <p:tav tm="0">
                                          <p:val>
                                            <p:strVal val="1+#ppt_h/2"/>
                                          </p:val>
                                        </p:tav>
                                        <p:tav tm="100000">
                                          <p:val>
                                            <p:strVal val="#ppt_y"/>
                                          </p:val>
                                        </p:tav>
                                      </p:tavLst>
                                    </p:anim>
                                  </p:childTnLst>
                                </p:cTn>
                              </p:par>
                              <p:par>
                                <p:cTn id="25" presetID="2" presetClass="entr" presetSubtype="3"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3000" fill="hold"/>
                                        <p:tgtEl>
                                          <p:spTgt spid="8"/>
                                        </p:tgtEl>
                                        <p:attrNameLst>
                                          <p:attrName>ppt_x</p:attrName>
                                        </p:attrNameLst>
                                      </p:cBhvr>
                                      <p:tavLst>
                                        <p:tav tm="0">
                                          <p:val>
                                            <p:strVal val="1+#ppt_w/2"/>
                                          </p:val>
                                        </p:tav>
                                        <p:tav tm="100000">
                                          <p:val>
                                            <p:strVal val="#ppt_x"/>
                                          </p:val>
                                        </p:tav>
                                      </p:tavLst>
                                    </p:anim>
                                    <p:anim calcmode="lin" valueType="num">
                                      <p:cBhvr additive="base">
                                        <p:cTn id="28" dur="3000" fill="hold"/>
                                        <p:tgtEl>
                                          <p:spTgt spid="8"/>
                                        </p:tgtEl>
                                        <p:attrNameLst>
                                          <p:attrName>ppt_y</p:attrName>
                                        </p:attrNameLst>
                                      </p:cBhvr>
                                      <p:tavLst>
                                        <p:tav tm="0">
                                          <p:val>
                                            <p:strVal val="0-#ppt_h/2"/>
                                          </p:val>
                                        </p:tav>
                                        <p:tav tm="100000">
                                          <p:val>
                                            <p:strVal val="#ppt_y"/>
                                          </p:val>
                                        </p:tav>
                                      </p:tavLst>
                                    </p:anim>
                                  </p:childTnLst>
                                </p:cTn>
                              </p:par>
                              <p:par>
                                <p:cTn id="29" presetID="2" presetClass="entr" presetSubtype="9"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3000" fill="hold"/>
                                        <p:tgtEl>
                                          <p:spTgt spid="7"/>
                                        </p:tgtEl>
                                        <p:attrNameLst>
                                          <p:attrName>ppt_x</p:attrName>
                                        </p:attrNameLst>
                                      </p:cBhvr>
                                      <p:tavLst>
                                        <p:tav tm="0">
                                          <p:val>
                                            <p:strVal val="0-#ppt_w/2"/>
                                          </p:val>
                                        </p:tav>
                                        <p:tav tm="100000">
                                          <p:val>
                                            <p:strVal val="#ppt_x"/>
                                          </p:val>
                                        </p:tav>
                                      </p:tavLst>
                                    </p:anim>
                                    <p:anim calcmode="lin" valueType="num">
                                      <p:cBhvr additive="base">
                                        <p:cTn id="32" dur="3000" fill="hold"/>
                                        <p:tgtEl>
                                          <p:spTgt spid="7"/>
                                        </p:tgtEl>
                                        <p:attrNameLst>
                                          <p:attrName>ppt_y</p:attrName>
                                        </p:attrNameLst>
                                      </p:cBhvr>
                                      <p:tavLst>
                                        <p:tav tm="0">
                                          <p:val>
                                            <p:strVal val="0-#ppt_h/2"/>
                                          </p:val>
                                        </p:tav>
                                        <p:tav tm="100000">
                                          <p:val>
                                            <p:strVal val="#ppt_y"/>
                                          </p:val>
                                        </p:tav>
                                      </p:tavLst>
                                    </p:anim>
                                  </p:childTnLst>
                                </p:cTn>
                              </p:par>
                            </p:childTnLst>
                          </p:cTn>
                        </p:par>
                        <p:par>
                          <p:cTn id="33" fill="hold" nodeType="afterGroup">
                            <p:stCondLst>
                              <p:cond delay="3000"/>
                            </p:stCondLst>
                            <p:childTnLst>
                              <p:par>
                                <p:cTn id="34" presetID="3" presetClass="exit" presetSubtype="10" fill="hold" nodeType="afterEffect">
                                  <p:stCondLst>
                                    <p:cond delay="0"/>
                                  </p:stCondLst>
                                  <p:childTnLst>
                                    <p:animEffect transition="out" filter="blinds(horizontal)">
                                      <p:cBhvr>
                                        <p:cTn id="35" dur="3000"/>
                                        <p:tgtEl>
                                          <p:spTgt spid="5"/>
                                        </p:tgtEl>
                                      </p:cBhvr>
                                    </p:animEffect>
                                    <p:set>
                                      <p:cBhvr>
                                        <p:cTn id="36" dur="1" fill="hold">
                                          <p:stCondLst>
                                            <p:cond delay="2999"/>
                                          </p:stCondLst>
                                        </p:cTn>
                                        <p:tgtEl>
                                          <p:spTgt spid="5"/>
                                        </p:tgtEl>
                                        <p:attrNameLst>
                                          <p:attrName>style.visibility</p:attrName>
                                        </p:attrNameLst>
                                      </p:cBhvr>
                                      <p:to>
                                        <p:strVal val="hidden"/>
                                      </p:to>
                                    </p:set>
                                  </p:childTnLst>
                                </p:cTn>
                              </p:par>
                              <p:par>
                                <p:cTn id="37" presetID="3" presetClass="exit" presetSubtype="10" fill="hold" nodeType="withEffect">
                                  <p:stCondLst>
                                    <p:cond delay="0"/>
                                  </p:stCondLst>
                                  <p:childTnLst>
                                    <p:animEffect transition="out" filter="blinds(horizontal)">
                                      <p:cBhvr>
                                        <p:cTn id="38" dur="3000"/>
                                        <p:tgtEl>
                                          <p:spTgt spid="6"/>
                                        </p:tgtEl>
                                      </p:cBhvr>
                                    </p:animEffect>
                                    <p:set>
                                      <p:cBhvr>
                                        <p:cTn id="39" dur="1" fill="hold">
                                          <p:stCondLst>
                                            <p:cond delay="2999"/>
                                          </p:stCondLst>
                                        </p:cTn>
                                        <p:tgtEl>
                                          <p:spTgt spid="6"/>
                                        </p:tgtEl>
                                        <p:attrNameLst>
                                          <p:attrName>style.visibility</p:attrName>
                                        </p:attrNameLst>
                                      </p:cBhvr>
                                      <p:to>
                                        <p:strVal val="hidden"/>
                                      </p:to>
                                    </p:set>
                                  </p:childTnLst>
                                </p:cTn>
                              </p:par>
                              <p:par>
                                <p:cTn id="40" presetID="3" presetClass="exit" presetSubtype="10" fill="hold" nodeType="withEffect">
                                  <p:stCondLst>
                                    <p:cond delay="0"/>
                                  </p:stCondLst>
                                  <p:childTnLst>
                                    <p:animEffect transition="out" filter="blinds(horizontal)">
                                      <p:cBhvr>
                                        <p:cTn id="41" dur="3000"/>
                                        <p:tgtEl>
                                          <p:spTgt spid="7"/>
                                        </p:tgtEl>
                                      </p:cBhvr>
                                    </p:animEffect>
                                    <p:set>
                                      <p:cBhvr>
                                        <p:cTn id="42" dur="1" fill="hold">
                                          <p:stCondLst>
                                            <p:cond delay="2999"/>
                                          </p:stCondLst>
                                        </p:cTn>
                                        <p:tgtEl>
                                          <p:spTgt spid="7"/>
                                        </p:tgtEl>
                                        <p:attrNameLst>
                                          <p:attrName>style.visibility</p:attrName>
                                        </p:attrNameLst>
                                      </p:cBhvr>
                                      <p:to>
                                        <p:strVal val="hidden"/>
                                      </p:to>
                                    </p:set>
                                  </p:childTnLst>
                                </p:cTn>
                              </p:par>
                              <p:par>
                                <p:cTn id="43" presetID="3" presetClass="exit" presetSubtype="10" fill="hold" nodeType="withEffect">
                                  <p:stCondLst>
                                    <p:cond delay="0"/>
                                  </p:stCondLst>
                                  <p:childTnLst>
                                    <p:animEffect transition="out" filter="blinds(horizontal)">
                                      <p:cBhvr>
                                        <p:cTn id="44" dur="3000"/>
                                        <p:tgtEl>
                                          <p:spTgt spid="8"/>
                                        </p:tgtEl>
                                      </p:cBhvr>
                                    </p:animEffect>
                                    <p:set>
                                      <p:cBhvr>
                                        <p:cTn id="45" dur="1" fill="hold">
                                          <p:stCondLst>
                                            <p:cond delay="2999"/>
                                          </p:stCondLst>
                                        </p:cTn>
                                        <p:tgtEl>
                                          <p:spTgt spid="8"/>
                                        </p:tgtEl>
                                        <p:attrNameLst>
                                          <p:attrName>style.visibility</p:attrName>
                                        </p:attrNameLst>
                                      </p:cBhvr>
                                      <p:to>
                                        <p:strVal val="hidden"/>
                                      </p:to>
                                    </p:set>
                                  </p:childTnLst>
                                </p:cTn>
                              </p:par>
                              <p:par>
                                <p:cTn id="46" presetID="2" presetClass="exit" presetSubtype="6" fill="hold" nodeType="withEffect">
                                  <p:stCondLst>
                                    <p:cond delay="0"/>
                                  </p:stCondLst>
                                  <p:childTnLst>
                                    <p:anim calcmode="lin" valueType="num">
                                      <p:cBhvr additive="base">
                                        <p:cTn id="47" dur="3000"/>
                                        <p:tgtEl>
                                          <p:spTgt spid="5"/>
                                        </p:tgtEl>
                                        <p:attrNameLst>
                                          <p:attrName>ppt_x</p:attrName>
                                        </p:attrNameLst>
                                      </p:cBhvr>
                                      <p:tavLst>
                                        <p:tav tm="0">
                                          <p:val>
                                            <p:strVal val="ppt_x"/>
                                          </p:val>
                                        </p:tav>
                                        <p:tav tm="100000">
                                          <p:val>
                                            <p:strVal val="1+ppt_w/2"/>
                                          </p:val>
                                        </p:tav>
                                      </p:tavLst>
                                    </p:anim>
                                    <p:anim calcmode="lin" valueType="num">
                                      <p:cBhvr additive="base">
                                        <p:cTn id="48" dur="3000"/>
                                        <p:tgtEl>
                                          <p:spTgt spid="5"/>
                                        </p:tgtEl>
                                        <p:attrNameLst>
                                          <p:attrName>ppt_y</p:attrName>
                                        </p:attrNameLst>
                                      </p:cBhvr>
                                      <p:tavLst>
                                        <p:tav tm="0">
                                          <p:val>
                                            <p:strVal val="ppt_y"/>
                                          </p:val>
                                        </p:tav>
                                        <p:tav tm="100000">
                                          <p:val>
                                            <p:strVal val="1+ppt_h/2"/>
                                          </p:val>
                                        </p:tav>
                                      </p:tavLst>
                                    </p:anim>
                                    <p:set>
                                      <p:cBhvr>
                                        <p:cTn id="49" dur="1" fill="hold">
                                          <p:stCondLst>
                                            <p:cond delay="2999"/>
                                          </p:stCondLst>
                                        </p:cTn>
                                        <p:tgtEl>
                                          <p:spTgt spid="5"/>
                                        </p:tgtEl>
                                        <p:attrNameLst>
                                          <p:attrName>style.visibility</p:attrName>
                                        </p:attrNameLst>
                                      </p:cBhvr>
                                      <p:to>
                                        <p:strVal val="hidden"/>
                                      </p:to>
                                    </p:set>
                                  </p:childTnLst>
                                </p:cTn>
                              </p:par>
                              <p:par>
                                <p:cTn id="50" presetID="2" presetClass="exit" presetSubtype="12" fill="hold" nodeType="withEffect">
                                  <p:stCondLst>
                                    <p:cond delay="0"/>
                                  </p:stCondLst>
                                  <p:childTnLst>
                                    <p:anim calcmode="lin" valueType="num">
                                      <p:cBhvr additive="base">
                                        <p:cTn id="51" dur="3000"/>
                                        <p:tgtEl>
                                          <p:spTgt spid="6"/>
                                        </p:tgtEl>
                                        <p:attrNameLst>
                                          <p:attrName>ppt_x</p:attrName>
                                        </p:attrNameLst>
                                      </p:cBhvr>
                                      <p:tavLst>
                                        <p:tav tm="0">
                                          <p:val>
                                            <p:strVal val="ppt_x"/>
                                          </p:val>
                                        </p:tav>
                                        <p:tav tm="100000">
                                          <p:val>
                                            <p:strVal val="0-ppt_w/2"/>
                                          </p:val>
                                        </p:tav>
                                      </p:tavLst>
                                    </p:anim>
                                    <p:anim calcmode="lin" valueType="num">
                                      <p:cBhvr additive="base">
                                        <p:cTn id="52" dur="3000"/>
                                        <p:tgtEl>
                                          <p:spTgt spid="6"/>
                                        </p:tgtEl>
                                        <p:attrNameLst>
                                          <p:attrName>ppt_y</p:attrName>
                                        </p:attrNameLst>
                                      </p:cBhvr>
                                      <p:tavLst>
                                        <p:tav tm="0">
                                          <p:val>
                                            <p:strVal val="ppt_y"/>
                                          </p:val>
                                        </p:tav>
                                        <p:tav tm="100000">
                                          <p:val>
                                            <p:strVal val="1+ppt_h/2"/>
                                          </p:val>
                                        </p:tav>
                                      </p:tavLst>
                                    </p:anim>
                                    <p:set>
                                      <p:cBhvr>
                                        <p:cTn id="53" dur="1" fill="hold">
                                          <p:stCondLst>
                                            <p:cond delay="2999"/>
                                          </p:stCondLst>
                                        </p:cTn>
                                        <p:tgtEl>
                                          <p:spTgt spid="6"/>
                                        </p:tgtEl>
                                        <p:attrNameLst>
                                          <p:attrName>style.visibility</p:attrName>
                                        </p:attrNameLst>
                                      </p:cBhvr>
                                      <p:to>
                                        <p:strVal val="hidden"/>
                                      </p:to>
                                    </p:set>
                                  </p:childTnLst>
                                </p:cTn>
                              </p:par>
                              <p:par>
                                <p:cTn id="54" presetID="2" presetClass="exit" presetSubtype="3" fill="hold" nodeType="withEffect">
                                  <p:stCondLst>
                                    <p:cond delay="0"/>
                                  </p:stCondLst>
                                  <p:childTnLst>
                                    <p:anim calcmode="lin" valueType="num">
                                      <p:cBhvr additive="base">
                                        <p:cTn id="55" dur="3000"/>
                                        <p:tgtEl>
                                          <p:spTgt spid="8"/>
                                        </p:tgtEl>
                                        <p:attrNameLst>
                                          <p:attrName>ppt_x</p:attrName>
                                        </p:attrNameLst>
                                      </p:cBhvr>
                                      <p:tavLst>
                                        <p:tav tm="0">
                                          <p:val>
                                            <p:strVal val="ppt_x"/>
                                          </p:val>
                                        </p:tav>
                                        <p:tav tm="100000">
                                          <p:val>
                                            <p:strVal val="1+ppt_w/2"/>
                                          </p:val>
                                        </p:tav>
                                      </p:tavLst>
                                    </p:anim>
                                    <p:anim calcmode="lin" valueType="num">
                                      <p:cBhvr additive="base">
                                        <p:cTn id="56" dur="3000"/>
                                        <p:tgtEl>
                                          <p:spTgt spid="8"/>
                                        </p:tgtEl>
                                        <p:attrNameLst>
                                          <p:attrName>ppt_y</p:attrName>
                                        </p:attrNameLst>
                                      </p:cBhvr>
                                      <p:tavLst>
                                        <p:tav tm="0">
                                          <p:val>
                                            <p:strVal val="ppt_y"/>
                                          </p:val>
                                        </p:tav>
                                        <p:tav tm="100000">
                                          <p:val>
                                            <p:strVal val="0-ppt_h/2"/>
                                          </p:val>
                                        </p:tav>
                                      </p:tavLst>
                                    </p:anim>
                                    <p:set>
                                      <p:cBhvr>
                                        <p:cTn id="57" dur="1" fill="hold">
                                          <p:stCondLst>
                                            <p:cond delay="2999"/>
                                          </p:stCondLst>
                                        </p:cTn>
                                        <p:tgtEl>
                                          <p:spTgt spid="8"/>
                                        </p:tgtEl>
                                        <p:attrNameLst>
                                          <p:attrName>style.visibility</p:attrName>
                                        </p:attrNameLst>
                                      </p:cBhvr>
                                      <p:to>
                                        <p:strVal val="hidden"/>
                                      </p:to>
                                    </p:set>
                                  </p:childTnLst>
                                </p:cTn>
                              </p:par>
                              <p:par>
                                <p:cTn id="58" presetID="2" presetClass="exit" presetSubtype="9" fill="hold" nodeType="withEffect">
                                  <p:stCondLst>
                                    <p:cond delay="0"/>
                                  </p:stCondLst>
                                  <p:childTnLst>
                                    <p:anim calcmode="lin" valueType="num">
                                      <p:cBhvr additive="base">
                                        <p:cTn id="59" dur="3000"/>
                                        <p:tgtEl>
                                          <p:spTgt spid="7"/>
                                        </p:tgtEl>
                                        <p:attrNameLst>
                                          <p:attrName>ppt_x</p:attrName>
                                        </p:attrNameLst>
                                      </p:cBhvr>
                                      <p:tavLst>
                                        <p:tav tm="0">
                                          <p:val>
                                            <p:strVal val="ppt_x"/>
                                          </p:val>
                                        </p:tav>
                                        <p:tav tm="100000">
                                          <p:val>
                                            <p:strVal val="0-ppt_w/2"/>
                                          </p:val>
                                        </p:tav>
                                      </p:tavLst>
                                    </p:anim>
                                    <p:anim calcmode="lin" valueType="num">
                                      <p:cBhvr additive="base">
                                        <p:cTn id="60" dur="3000"/>
                                        <p:tgtEl>
                                          <p:spTgt spid="7"/>
                                        </p:tgtEl>
                                        <p:attrNameLst>
                                          <p:attrName>ppt_y</p:attrName>
                                        </p:attrNameLst>
                                      </p:cBhvr>
                                      <p:tavLst>
                                        <p:tav tm="0">
                                          <p:val>
                                            <p:strVal val="ppt_y"/>
                                          </p:val>
                                        </p:tav>
                                        <p:tav tm="100000">
                                          <p:val>
                                            <p:strVal val="0-ppt_h/2"/>
                                          </p:val>
                                        </p:tav>
                                      </p:tavLst>
                                    </p:anim>
                                    <p:set>
                                      <p:cBhvr>
                                        <p:cTn id="61" dur="1" fill="hold">
                                          <p:stCondLst>
                                            <p:cond delay="2999"/>
                                          </p:stCondLst>
                                        </p:cTn>
                                        <p:tgtEl>
                                          <p:spTgt spid="7"/>
                                        </p:tgtEl>
                                        <p:attrNameLst>
                                          <p:attrName>style.visibility</p:attrName>
                                        </p:attrNameLst>
                                      </p:cBhvr>
                                      <p:to>
                                        <p:strVal val="hidden"/>
                                      </p:to>
                                    </p:set>
                                  </p:childTnLst>
                                </p:cTn>
                              </p:par>
                              <p:par>
                                <p:cTn id="62" presetID="23" presetClass="entr" presetSubtype="272" fill="hold" nodeType="withEffect">
                                  <p:stCondLst>
                                    <p:cond delay="0"/>
                                  </p:stCondLst>
                                  <p:childTnLst>
                                    <p:set>
                                      <p:cBhvr>
                                        <p:cTn id="63" dur="1" fill="hold">
                                          <p:stCondLst>
                                            <p:cond delay="0"/>
                                          </p:stCondLst>
                                        </p:cTn>
                                        <p:tgtEl>
                                          <p:spTgt spid="4"/>
                                        </p:tgtEl>
                                        <p:attrNameLst>
                                          <p:attrName>style.visibility</p:attrName>
                                        </p:attrNameLst>
                                      </p:cBhvr>
                                      <p:to>
                                        <p:strVal val="visible"/>
                                      </p:to>
                                    </p:set>
                                    <p:anim calcmode="lin" valueType="num">
                                      <p:cBhvr>
                                        <p:cTn id="64" dur="3000" fill="hold"/>
                                        <p:tgtEl>
                                          <p:spTgt spid="4"/>
                                        </p:tgtEl>
                                        <p:attrNameLst>
                                          <p:attrName>ppt_w</p:attrName>
                                        </p:attrNameLst>
                                      </p:cBhvr>
                                      <p:tavLst>
                                        <p:tav tm="0">
                                          <p:val>
                                            <p:strVal val="2/3*#ppt_w"/>
                                          </p:val>
                                        </p:tav>
                                        <p:tav tm="100000">
                                          <p:val>
                                            <p:strVal val="#ppt_w"/>
                                          </p:val>
                                        </p:tav>
                                      </p:tavLst>
                                    </p:anim>
                                    <p:anim calcmode="lin" valueType="num">
                                      <p:cBhvr>
                                        <p:cTn id="65" dur="3000" fill="hold"/>
                                        <p:tgtEl>
                                          <p:spTgt spid="4"/>
                                        </p:tgtEl>
                                        <p:attrNameLst>
                                          <p:attrName>ppt_h</p:attrName>
                                        </p:attrNameLst>
                                      </p:cBhvr>
                                      <p:tavLst>
                                        <p:tav tm="0">
                                          <p:val>
                                            <p:strVal val="2/3*#ppt_h"/>
                                          </p:val>
                                        </p:tav>
                                        <p:tav tm="100000">
                                          <p:val>
                                            <p:strVal val="#ppt_h"/>
                                          </p:val>
                                        </p:tav>
                                      </p:tavLst>
                                    </p:anim>
                                  </p:childTnLst>
                                </p:cTn>
                              </p:par>
                              <p:par>
                                <p:cTn id="66" presetID="8" presetClass="entr" presetSubtype="32" fill="hold" nodeType="withEffect">
                                  <p:stCondLst>
                                    <p:cond delay="0"/>
                                  </p:stCondLst>
                                  <p:childTnLst>
                                    <p:set>
                                      <p:cBhvr>
                                        <p:cTn id="67" dur="1" fill="hold">
                                          <p:stCondLst>
                                            <p:cond delay="0"/>
                                          </p:stCondLst>
                                        </p:cTn>
                                        <p:tgtEl>
                                          <p:spTgt spid="4"/>
                                        </p:tgtEl>
                                        <p:attrNameLst>
                                          <p:attrName>style.visibility</p:attrName>
                                        </p:attrNameLst>
                                      </p:cBhvr>
                                      <p:to>
                                        <p:strVal val="visible"/>
                                      </p:to>
                                    </p:set>
                                    <p:animEffect transition="in" filter="diamond(out)">
                                      <p:cBhvr>
                                        <p:cTn id="68" dur="3000"/>
                                        <p:tgtEl>
                                          <p:spTgt spid="4"/>
                                        </p:tgtEl>
                                      </p:cBhvr>
                                    </p:animEffect>
                                  </p:childTnLst>
                                </p:cTn>
                              </p:par>
                            </p:childTnLst>
                          </p:cTn>
                        </p:par>
                        <p:par>
                          <p:cTn id="69" fill="hold">
                            <p:stCondLst>
                              <p:cond delay="6000"/>
                            </p:stCondLst>
                            <p:childTnLst>
                              <p:par>
                                <p:cTn id="70" presetID="40" presetClass="entr" presetSubtype="0" fill="hold" grpId="0" nodeType="afterEffect">
                                  <p:stCondLst>
                                    <p:cond delay="0"/>
                                  </p:stCondLst>
                                  <p:iterate type="lt">
                                    <p:tmPct val="10000"/>
                                  </p:iterate>
                                  <p:childTnLst>
                                    <p:set>
                                      <p:cBhvr>
                                        <p:cTn id="71" dur="1" fill="hold">
                                          <p:stCondLst>
                                            <p:cond delay="0"/>
                                          </p:stCondLst>
                                        </p:cTn>
                                        <p:tgtEl>
                                          <p:spTgt spid="9"/>
                                        </p:tgtEl>
                                        <p:attrNameLst>
                                          <p:attrName>style.visibility</p:attrName>
                                        </p:attrNameLst>
                                      </p:cBhvr>
                                      <p:to>
                                        <p:strVal val="visible"/>
                                      </p:to>
                                    </p:set>
                                    <p:animEffect transition="in" filter="fade">
                                      <p:cBhvr>
                                        <p:cTn id="72" dur="1000"/>
                                        <p:tgtEl>
                                          <p:spTgt spid="9"/>
                                        </p:tgtEl>
                                      </p:cBhvr>
                                    </p:animEffect>
                                    <p:anim calcmode="lin" valueType="num">
                                      <p:cBhvr>
                                        <p:cTn id="73" dur="1000" fill="hold"/>
                                        <p:tgtEl>
                                          <p:spTgt spid="9"/>
                                        </p:tgtEl>
                                        <p:attrNameLst>
                                          <p:attrName>ppt_x</p:attrName>
                                        </p:attrNameLst>
                                      </p:cBhvr>
                                      <p:tavLst>
                                        <p:tav tm="0">
                                          <p:val>
                                            <p:strVal val="#ppt_x-.1"/>
                                          </p:val>
                                        </p:tav>
                                        <p:tav tm="100000">
                                          <p:val>
                                            <p:strVal val="#ppt_x"/>
                                          </p:val>
                                        </p:tav>
                                      </p:tavLst>
                                    </p:anim>
                                    <p:anim calcmode="lin" valueType="num">
                                      <p:cBhvr>
                                        <p:cTn id="74"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hummingbird-1056383_1280"/>
          <p:cNvPicPr>
            <a:picLocks noGrp="1" noChangeAspect="1"/>
          </p:cNvPicPr>
          <p:nvPr isPhoto="1"/>
        </p:nvPicPr>
        <p:blipFill>
          <a:blip r:embed="rId2" cstate="print"/>
          <a:stretch>
            <a:fillRect/>
          </a:stretch>
        </p:blipFill>
        <p:spPr bwMode="auto">
          <a:xfrm>
            <a:off x="0" y="0"/>
            <a:ext cx="9144000" cy="5714999"/>
          </a:xfrm>
          <a:prstGeom prst="rect">
            <a:avLst/>
          </a:prstGeom>
          <a:solidFill>
            <a:schemeClr val="tx1">
              <a:alpha val="80000"/>
            </a:schemeClr>
          </a:solidFill>
          <a:ln w="9525">
            <a:noFill/>
            <a:miter lim="800000"/>
            <a:headEnd/>
            <a:tailEnd/>
          </a:ln>
        </p:spPr>
      </p:pic>
      <p:sp>
        <p:nvSpPr>
          <p:cNvPr id="3" name="2 Rombo"/>
          <p:cNvSpPr/>
          <p:nvPr/>
        </p:nvSpPr>
        <p:spPr>
          <a:xfrm>
            <a:off x="0" y="0"/>
            <a:ext cx="2987675" cy="5715000"/>
          </a:xfrm>
          <a:prstGeom prst="diamond">
            <a:avLst/>
          </a:prstGeom>
          <a:solidFill>
            <a:schemeClr val="tx1">
              <a:alpha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Rombo"/>
          <p:cNvSpPr/>
          <p:nvPr/>
        </p:nvSpPr>
        <p:spPr>
          <a:xfrm>
            <a:off x="2987675" y="0"/>
            <a:ext cx="3097213" cy="5715000"/>
          </a:xfrm>
          <a:prstGeom prst="diamond">
            <a:avLst/>
          </a:prstGeom>
          <a:solidFill>
            <a:schemeClr val="tx1">
              <a:alpha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Rombo"/>
          <p:cNvSpPr/>
          <p:nvPr/>
        </p:nvSpPr>
        <p:spPr>
          <a:xfrm>
            <a:off x="6084888" y="1588"/>
            <a:ext cx="3095625" cy="5715000"/>
          </a:xfrm>
          <a:prstGeom prst="diamond">
            <a:avLst/>
          </a:prstGeom>
          <a:solidFill>
            <a:schemeClr val="tx1">
              <a:alpha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isósceles"/>
          <p:cNvSpPr/>
          <p:nvPr/>
        </p:nvSpPr>
        <p:spPr>
          <a:xfrm>
            <a:off x="1475656" y="2916237"/>
            <a:ext cx="3041650" cy="2798763"/>
          </a:xfrm>
          <a:prstGeom prst="triangle">
            <a:avLst/>
          </a:prstGeom>
          <a:solidFill>
            <a:schemeClr val="tx1">
              <a:alpha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Triángulo isósceles"/>
          <p:cNvSpPr/>
          <p:nvPr/>
        </p:nvSpPr>
        <p:spPr>
          <a:xfrm>
            <a:off x="4564063" y="2870200"/>
            <a:ext cx="3055937" cy="2836863"/>
          </a:xfrm>
          <a:prstGeom prst="triangle">
            <a:avLst/>
          </a:prstGeom>
          <a:solidFill>
            <a:schemeClr val="tx1">
              <a:alpha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8" name="7 Triángulo isósceles"/>
          <p:cNvSpPr/>
          <p:nvPr/>
        </p:nvSpPr>
        <p:spPr>
          <a:xfrm flipH="1" flipV="1">
            <a:off x="4548186" y="0"/>
            <a:ext cx="3133725" cy="2841624"/>
          </a:xfrm>
          <a:prstGeom prst="triangle">
            <a:avLst>
              <a:gd name="adj" fmla="val 50312"/>
            </a:avLst>
          </a:prstGeom>
          <a:solidFill>
            <a:schemeClr val="tx1">
              <a:alpha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9" name="8 Triángulo isósceles"/>
          <p:cNvSpPr/>
          <p:nvPr/>
        </p:nvSpPr>
        <p:spPr>
          <a:xfrm flipH="1" flipV="1">
            <a:off x="1452563" y="-7938"/>
            <a:ext cx="3133725" cy="2854326"/>
          </a:xfrm>
          <a:prstGeom prst="triangle">
            <a:avLst>
              <a:gd name="adj" fmla="val 50312"/>
            </a:avLst>
          </a:prstGeom>
          <a:solidFill>
            <a:schemeClr val="tx1">
              <a:alpha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0" name="9 CuadroTexto"/>
          <p:cNvSpPr txBox="1"/>
          <p:nvPr/>
        </p:nvSpPr>
        <p:spPr>
          <a:xfrm>
            <a:off x="251520" y="4369668"/>
            <a:ext cx="8712968" cy="1200329"/>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Las cosas no iban a ser fáciles. Una de las dos Naos que les quedaban estaba en proceso de reparación, lo que le obligo a tomar una difícil decisión. La Nao en reparaciones volvería a España vía América cuando estuviese lista y en solitario.</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8000">
        <p:split orient="vert"/>
      </p:transition>
    </mc:Choice>
    <mc:Fallback xmlns="">
      <p:transition spd="slow" advTm="28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 presetClass="exit" presetSubtype="1" fill="hold" grpId="0" nodeType="withEffect">
                                  <p:stCondLst>
                                    <p:cond delay="0"/>
                                  </p:stCondLst>
                                  <p:childTnLst>
                                    <p:anim calcmode="lin" valueType="num">
                                      <p:cBhvr additive="base">
                                        <p:cTn id="15" dur="3000"/>
                                        <p:tgtEl>
                                          <p:spTgt spid="6"/>
                                        </p:tgtEl>
                                        <p:attrNameLst>
                                          <p:attrName>ppt_x</p:attrName>
                                        </p:attrNameLst>
                                      </p:cBhvr>
                                      <p:tavLst>
                                        <p:tav tm="0">
                                          <p:val>
                                            <p:strVal val="ppt_x"/>
                                          </p:val>
                                        </p:tav>
                                        <p:tav tm="100000">
                                          <p:val>
                                            <p:strVal val="ppt_x"/>
                                          </p:val>
                                        </p:tav>
                                      </p:tavLst>
                                    </p:anim>
                                    <p:anim calcmode="lin" valueType="num">
                                      <p:cBhvr additive="base">
                                        <p:cTn id="16" dur="3000"/>
                                        <p:tgtEl>
                                          <p:spTgt spid="6"/>
                                        </p:tgtEl>
                                        <p:attrNameLst>
                                          <p:attrName>ppt_y</p:attrName>
                                        </p:attrNameLst>
                                      </p:cBhvr>
                                      <p:tavLst>
                                        <p:tav tm="0">
                                          <p:val>
                                            <p:strVal val="ppt_y"/>
                                          </p:val>
                                        </p:tav>
                                        <p:tav tm="100000">
                                          <p:val>
                                            <p:strVal val="0-ppt_h/2"/>
                                          </p:val>
                                        </p:tav>
                                      </p:tavLst>
                                    </p:anim>
                                    <p:set>
                                      <p:cBhvr>
                                        <p:cTn id="17" dur="1" fill="hold">
                                          <p:stCondLst>
                                            <p:cond delay="2999"/>
                                          </p:stCondLst>
                                        </p:cTn>
                                        <p:tgtEl>
                                          <p:spTgt spid="6"/>
                                        </p:tgtEl>
                                        <p:attrNameLst>
                                          <p:attrName>style.visibility</p:attrName>
                                        </p:attrNameLst>
                                      </p:cBhvr>
                                      <p:to>
                                        <p:strVal val="hidden"/>
                                      </p:to>
                                    </p:set>
                                  </p:childTnLst>
                                </p:cTn>
                              </p:par>
                              <p:par>
                                <p:cTn id="18" presetID="2" presetClass="exit" presetSubtype="1" fill="hold" grpId="0" nodeType="withEffect">
                                  <p:stCondLst>
                                    <p:cond delay="0"/>
                                  </p:stCondLst>
                                  <p:childTnLst>
                                    <p:anim calcmode="lin" valueType="num">
                                      <p:cBhvr additive="base">
                                        <p:cTn id="19" dur="3000"/>
                                        <p:tgtEl>
                                          <p:spTgt spid="7"/>
                                        </p:tgtEl>
                                        <p:attrNameLst>
                                          <p:attrName>ppt_x</p:attrName>
                                        </p:attrNameLst>
                                      </p:cBhvr>
                                      <p:tavLst>
                                        <p:tav tm="0">
                                          <p:val>
                                            <p:strVal val="ppt_x"/>
                                          </p:val>
                                        </p:tav>
                                        <p:tav tm="100000">
                                          <p:val>
                                            <p:strVal val="ppt_x"/>
                                          </p:val>
                                        </p:tav>
                                      </p:tavLst>
                                    </p:anim>
                                    <p:anim calcmode="lin" valueType="num">
                                      <p:cBhvr additive="base">
                                        <p:cTn id="20" dur="3000"/>
                                        <p:tgtEl>
                                          <p:spTgt spid="7"/>
                                        </p:tgtEl>
                                        <p:attrNameLst>
                                          <p:attrName>ppt_y</p:attrName>
                                        </p:attrNameLst>
                                      </p:cBhvr>
                                      <p:tavLst>
                                        <p:tav tm="0">
                                          <p:val>
                                            <p:strVal val="ppt_y"/>
                                          </p:val>
                                        </p:tav>
                                        <p:tav tm="100000">
                                          <p:val>
                                            <p:strVal val="0-ppt_h/2"/>
                                          </p:val>
                                        </p:tav>
                                      </p:tavLst>
                                    </p:anim>
                                    <p:set>
                                      <p:cBhvr>
                                        <p:cTn id="21" dur="1" fill="hold">
                                          <p:stCondLst>
                                            <p:cond delay="2999"/>
                                          </p:stCondLst>
                                        </p:cTn>
                                        <p:tgtEl>
                                          <p:spTgt spid="7"/>
                                        </p:tgtEl>
                                        <p:attrNameLst>
                                          <p:attrName>style.visibility</p:attrName>
                                        </p:attrNameLst>
                                      </p:cBhvr>
                                      <p:to>
                                        <p:strVal val="hidden"/>
                                      </p:to>
                                    </p:set>
                                  </p:childTnLst>
                                </p:cTn>
                              </p:par>
                              <p:par>
                                <p:cTn id="22" presetID="2" presetClass="exit" presetSubtype="4" fill="hold" grpId="0" nodeType="withEffect">
                                  <p:stCondLst>
                                    <p:cond delay="0"/>
                                  </p:stCondLst>
                                  <p:childTnLst>
                                    <p:anim calcmode="lin" valueType="num">
                                      <p:cBhvr additive="base">
                                        <p:cTn id="23" dur="3000"/>
                                        <p:tgtEl>
                                          <p:spTgt spid="9"/>
                                        </p:tgtEl>
                                        <p:attrNameLst>
                                          <p:attrName>ppt_x</p:attrName>
                                        </p:attrNameLst>
                                      </p:cBhvr>
                                      <p:tavLst>
                                        <p:tav tm="0">
                                          <p:val>
                                            <p:strVal val="ppt_x"/>
                                          </p:val>
                                        </p:tav>
                                        <p:tav tm="100000">
                                          <p:val>
                                            <p:strVal val="ppt_x"/>
                                          </p:val>
                                        </p:tav>
                                      </p:tavLst>
                                    </p:anim>
                                    <p:anim calcmode="lin" valueType="num">
                                      <p:cBhvr additive="base">
                                        <p:cTn id="24" dur="3000"/>
                                        <p:tgtEl>
                                          <p:spTgt spid="9"/>
                                        </p:tgtEl>
                                        <p:attrNameLst>
                                          <p:attrName>ppt_y</p:attrName>
                                        </p:attrNameLst>
                                      </p:cBhvr>
                                      <p:tavLst>
                                        <p:tav tm="0">
                                          <p:val>
                                            <p:strVal val="ppt_y"/>
                                          </p:val>
                                        </p:tav>
                                        <p:tav tm="100000">
                                          <p:val>
                                            <p:strVal val="1+ppt_h/2"/>
                                          </p:val>
                                        </p:tav>
                                      </p:tavLst>
                                    </p:anim>
                                    <p:set>
                                      <p:cBhvr>
                                        <p:cTn id="25" dur="1" fill="hold">
                                          <p:stCondLst>
                                            <p:cond delay="2999"/>
                                          </p:stCondLst>
                                        </p:cTn>
                                        <p:tgtEl>
                                          <p:spTgt spid="9"/>
                                        </p:tgtEl>
                                        <p:attrNameLst>
                                          <p:attrName>style.visibility</p:attrName>
                                        </p:attrNameLst>
                                      </p:cBhvr>
                                      <p:to>
                                        <p:strVal val="hidden"/>
                                      </p:to>
                                    </p:set>
                                  </p:childTnLst>
                                </p:cTn>
                              </p:par>
                              <p:par>
                                <p:cTn id="26" presetID="2" presetClass="exit" presetSubtype="4" fill="hold" grpId="0" nodeType="withEffect">
                                  <p:stCondLst>
                                    <p:cond delay="0"/>
                                  </p:stCondLst>
                                  <p:childTnLst>
                                    <p:anim calcmode="lin" valueType="num">
                                      <p:cBhvr additive="base">
                                        <p:cTn id="27" dur="3000"/>
                                        <p:tgtEl>
                                          <p:spTgt spid="8"/>
                                        </p:tgtEl>
                                        <p:attrNameLst>
                                          <p:attrName>ppt_x</p:attrName>
                                        </p:attrNameLst>
                                      </p:cBhvr>
                                      <p:tavLst>
                                        <p:tav tm="0">
                                          <p:val>
                                            <p:strVal val="ppt_x"/>
                                          </p:val>
                                        </p:tav>
                                        <p:tav tm="100000">
                                          <p:val>
                                            <p:strVal val="ppt_x"/>
                                          </p:val>
                                        </p:tav>
                                      </p:tavLst>
                                    </p:anim>
                                    <p:anim calcmode="lin" valueType="num">
                                      <p:cBhvr additive="base">
                                        <p:cTn id="28" dur="3000"/>
                                        <p:tgtEl>
                                          <p:spTgt spid="8"/>
                                        </p:tgtEl>
                                        <p:attrNameLst>
                                          <p:attrName>ppt_y</p:attrName>
                                        </p:attrNameLst>
                                      </p:cBhvr>
                                      <p:tavLst>
                                        <p:tav tm="0">
                                          <p:val>
                                            <p:strVal val="ppt_y"/>
                                          </p:val>
                                        </p:tav>
                                        <p:tav tm="100000">
                                          <p:val>
                                            <p:strVal val="1+ppt_h/2"/>
                                          </p:val>
                                        </p:tav>
                                      </p:tavLst>
                                    </p:anim>
                                    <p:set>
                                      <p:cBhvr>
                                        <p:cTn id="29" dur="1" fill="hold">
                                          <p:stCondLst>
                                            <p:cond delay="2999"/>
                                          </p:stCondLst>
                                        </p:cTn>
                                        <p:tgtEl>
                                          <p:spTgt spid="8"/>
                                        </p:tgtEl>
                                        <p:attrNameLst>
                                          <p:attrName>style.visibility</p:attrName>
                                        </p:attrNameLst>
                                      </p:cBhvr>
                                      <p:to>
                                        <p:strVal val="hidden"/>
                                      </p:to>
                                    </p:set>
                                  </p:childTnLst>
                                </p:cTn>
                              </p:par>
                              <p:par>
                                <p:cTn id="30" presetID="23" presetClass="entr" presetSubtype="16" fill="hold" nodeType="with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p:cTn id="32" dur="3000" fill="hold"/>
                                        <p:tgtEl>
                                          <p:spTgt spid="14"/>
                                        </p:tgtEl>
                                        <p:attrNameLst>
                                          <p:attrName>ppt_w</p:attrName>
                                        </p:attrNameLst>
                                      </p:cBhvr>
                                      <p:tavLst>
                                        <p:tav tm="0">
                                          <p:val>
                                            <p:fltVal val="0"/>
                                          </p:val>
                                        </p:tav>
                                        <p:tav tm="100000">
                                          <p:val>
                                            <p:strVal val="#ppt_w"/>
                                          </p:val>
                                        </p:tav>
                                      </p:tavLst>
                                    </p:anim>
                                    <p:anim calcmode="lin" valueType="num">
                                      <p:cBhvr>
                                        <p:cTn id="33" dur="3000" fill="hold"/>
                                        <p:tgtEl>
                                          <p:spTgt spid="14"/>
                                        </p:tgtEl>
                                        <p:attrNameLst>
                                          <p:attrName>ppt_h</p:attrName>
                                        </p:attrNameLst>
                                      </p:cBhvr>
                                      <p:tavLst>
                                        <p:tav tm="0">
                                          <p:val>
                                            <p:fltVal val="0"/>
                                          </p:val>
                                        </p:tav>
                                        <p:tav tm="100000">
                                          <p:val>
                                            <p:strVal val="#ppt_h"/>
                                          </p:val>
                                        </p:tav>
                                      </p:tavLst>
                                    </p:anim>
                                  </p:childTnLst>
                                </p:cTn>
                              </p:par>
                              <p:par>
                                <p:cTn id="34" presetID="16" presetClass="entr" presetSubtype="42" fill="hold" nodeType="with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barn(outHorizontal)">
                                      <p:cBhvr>
                                        <p:cTn id="36" dur="3250"/>
                                        <p:tgtEl>
                                          <p:spTgt spid="14"/>
                                        </p:tgtEl>
                                      </p:cBhvr>
                                    </p:animEffect>
                                  </p:childTnLst>
                                </p:cTn>
                              </p:par>
                            </p:childTnLst>
                          </p:cTn>
                        </p:par>
                        <p:par>
                          <p:cTn id="37" fill="hold">
                            <p:stCondLst>
                              <p:cond delay="325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10"/>
                                        </p:tgtEl>
                                        <p:attrNameLst>
                                          <p:attrName>style.visibility</p:attrName>
                                        </p:attrNameLst>
                                      </p:cBhvr>
                                      <p:to>
                                        <p:strVal val="visible"/>
                                      </p:to>
                                    </p:set>
                                    <p:animEffect transition="in" filter="fade">
                                      <p:cBhvr>
                                        <p:cTn id="40" dur="1000"/>
                                        <p:tgtEl>
                                          <p:spTgt spid="10"/>
                                        </p:tgtEl>
                                      </p:cBhvr>
                                    </p:animEffect>
                                    <p:anim calcmode="lin" valueType="num">
                                      <p:cBhvr>
                                        <p:cTn id="41" dur="1000" fill="hold"/>
                                        <p:tgtEl>
                                          <p:spTgt spid="10"/>
                                        </p:tgtEl>
                                        <p:attrNameLst>
                                          <p:attrName>ppt_x</p:attrName>
                                        </p:attrNameLst>
                                      </p:cBhvr>
                                      <p:tavLst>
                                        <p:tav tm="0">
                                          <p:val>
                                            <p:strVal val="#ppt_x-.1"/>
                                          </p:val>
                                        </p:tav>
                                        <p:tav tm="100000">
                                          <p:val>
                                            <p:strVal val="#ppt_x"/>
                                          </p:val>
                                        </p:tav>
                                      </p:tavLst>
                                    </p:anim>
                                    <p:anim calcmode="lin" valueType="num">
                                      <p:cBhvr>
                                        <p:cTn id="42"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Y5A.jpg"/>
          <p:cNvPicPr>
            <a:picLocks noChangeAspect="1"/>
          </p:cNvPicPr>
          <p:nvPr/>
        </p:nvPicPr>
        <p:blipFill>
          <a:blip r:embed="rId2" cstate="print"/>
          <a:stretch>
            <a:fillRect/>
          </a:stretch>
        </p:blipFill>
        <p:spPr bwMode="auto">
          <a:xfrm>
            <a:off x="0" y="0"/>
            <a:ext cx="9144000" cy="5707063"/>
          </a:xfrm>
          <a:prstGeom prst="rect">
            <a:avLst/>
          </a:prstGeom>
          <a:noFill/>
          <a:ln w="9525">
            <a:noFill/>
            <a:miter lim="800000"/>
            <a:headEnd/>
            <a:tailEnd/>
          </a:ln>
        </p:spPr>
      </p:pic>
      <p:sp>
        <p:nvSpPr>
          <p:cNvPr id="6" name="Rectángulo 4">
            <a:extLst/>
          </p:cNvPr>
          <p:cNvSpPr/>
          <p:nvPr/>
        </p:nvSpPr>
        <p:spPr>
          <a:xfrm rot="12900179" flipV="1">
            <a:off x="2074863" y="2095500"/>
            <a:ext cx="2765425" cy="795338"/>
          </a:xfrm>
          <a:prstGeom prst="rect">
            <a:avLst/>
          </a:prstGeom>
          <a:blipFill>
            <a:blip r:embed="rId3" cstate="prin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7" name="Rectángulo 5">
            <a:extLst/>
          </p:cNvPr>
          <p:cNvSpPr/>
          <p:nvPr/>
        </p:nvSpPr>
        <p:spPr>
          <a:xfrm rot="12900179" flipV="1">
            <a:off x="2225675" y="2105025"/>
            <a:ext cx="2781300" cy="766763"/>
          </a:xfrm>
          <a:prstGeom prst="rect">
            <a:avLst/>
          </a:prstGeom>
          <a:blipFill>
            <a:blip r:embed="rId4" cstate="prin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8" name="Rectángulo 6">
            <a:extLst/>
          </p:cNvPr>
          <p:cNvSpPr/>
          <p:nvPr/>
        </p:nvSpPr>
        <p:spPr>
          <a:xfrm rot="12900179" flipV="1">
            <a:off x="2397125" y="2039938"/>
            <a:ext cx="2800350" cy="820737"/>
          </a:xfrm>
          <a:prstGeom prst="rect">
            <a:avLst/>
          </a:prstGeom>
          <a:blipFill>
            <a:blip r:embed="rId5" cstate="prin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9" name="Rectángulo 7">
            <a:extLst/>
          </p:cNvPr>
          <p:cNvSpPr/>
          <p:nvPr/>
        </p:nvSpPr>
        <p:spPr>
          <a:xfrm rot="12900179" flipV="1">
            <a:off x="2584450" y="2019300"/>
            <a:ext cx="2800350" cy="800100"/>
          </a:xfrm>
          <a:prstGeom prst="rect">
            <a:avLst/>
          </a:prstGeom>
          <a:blipFill>
            <a:blip r:embed="rId6" cstate="prin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0" name="Rectángulo 8">
            <a:extLst/>
          </p:cNvPr>
          <p:cNvSpPr/>
          <p:nvPr/>
        </p:nvSpPr>
        <p:spPr>
          <a:xfrm rot="12900179" flipV="1">
            <a:off x="2755900" y="1992313"/>
            <a:ext cx="2819400" cy="782637"/>
          </a:xfrm>
          <a:prstGeom prst="rect">
            <a:avLst/>
          </a:prstGeom>
          <a:blipFill>
            <a:blip r:embed="rId7" cstate="prin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1" name="Rectángulo 9">
            <a:extLst/>
          </p:cNvPr>
          <p:cNvSpPr/>
          <p:nvPr/>
        </p:nvSpPr>
        <p:spPr>
          <a:xfrm rot="12900179" flipV="1">
            <a:off x="2914650" y="1930400"/>
            <a:ext cx="2819400" cy="781050"/>
          </a:xfrm>
          <a:prstGeom prst="rect">
            <a:avLst/>
          </a:prstGeom>
          <a:blipFill>
            <a:blip r:embed="rId7" cstate="prin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2" name="Rectángulo 10">
            <a:extLst/>
          </p:cNvPr>
          <p:cNvSpPr/>
          <p:nvPr/>
        </p:nvSpPr>
        <p:spPr>
          <a:xfrm rot="12900179" flipV="1">
            <a:off x="3084513" y="1866900"/>
            <a:ext cx="2782887" cy="820738"/>
          </a:xfrm>
          <a:prstGeom prst="rect">
            <a:avLst/>
          </a:prstGeom>
          <a:blipFill>
            <a:blip r:embed="rId8" cstate="prin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3" name="12 CuadroTexto"/>
          <p:cNvSpPr txBox="1"/>
          <p:nvPr/>
        </p:nvSpPr>
        <p:spPr>
          <a:xfrm>
            <a:off x="251520" y="4369668"/>
            <a:ext cx="8568952" cy="1200329"/>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La situación era crítica y la falta de víveres hacía asomar la posibilidad de un motín. Aún así, Juan Sebastián Elcano consiguió apaciguar a la desesperada tripulación. Ésta desesperada por el hambre y la enfermedad le pedía parar a hacer víveres.</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8000">
        <p:split orient="vert"/>
      </p:transition>
    </mc:Choice>
    <mc:Fallback xmlns="">
      <p:transition spd="slow" advTm="38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5" presetClass="entr" presetSubtype="0" fill="hold" grpId="1"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 calcmode="lin" valueType="num">
                                      <p:cBhvr>
                                        <p:cTn id="9"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6"/>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grpId="1"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2000" fill="hold"/>
                                        <p:tgtEl>
                                          <p:spTgt spid="7"/>
                                        </p:tgtEl>
                                        <p:attrNameLst>
                                          <p:attrName>ppt_w</p:attrName>
                                        </p:attrNameLst>
                                      </p:cBhvr>
                                      <p:tavLst>
                                        <p:tav tm="0">
                                          <p:val>
                                            <p:fltVal val="0"/>
                                          </p:val>
                                        </p:tav>
                                        <p:tav tm="100000">
                                          <p:val>
                                            <p:strVal val="#ppt_w"/>
                                          </p:val>
                                        </p:tav>
                                      </p:tavLst>
                                    </p:anim>
                                    <p:anim calcmode="lin" valueType="num">
                                      <p:cBhvr>
                                        <p:cTn id="14" dur="2000" fill="hold"/>
                                        <p:tgtEl>
                                          <p:spTgt spid="7"/>
                                        </p:tgtEl>
                                        <p:attrNameLst>
                                          <p:attrName>ppt_h</p:attrName>
                                        </p:attrNameLst>
                                      </p:cBhvr>
                                      <p:tavLst>
                                        <p:tav tm="0">
                                          <p:val>
                                            <p:fltVal val="0"/>
                                          </p:val>
                                        </p:tav>
                                        <p:tav tm="100000">
                                          <p:val>
                                            <p:strVal val="#ppt_h"/>
                                          </p:val>
                                        </p:tav>
                                      </p:tavLst>
                                    </p:anim>
                                    <p:anim calcmode="lin" valueType="num">
                                      <p:cBhvr>
                                        <p:cTn id="15" dur="2000" fill="hold"/>
                                        <p:tgtEl>
                                          <p:spTgt spid="7"/>
                                        </p:tgtEl>
                                        <p:attrNameLst>
                                          <p:attrName>ppt_x</p:attrName>
                                        </p:attrNameLst>
                                      </p:cBhvr>
                                      <p:tavLst>
                                        <p:tav tm="0" fmla="#ppt_x+(cos(-2*pi*(1-$))*-#ppt_x-sin(-2*pi*(1-$))*(1-#ppt_y))*(1-$)">
                                          <p:val>
                                            <p:fltVal val="0"/>
                                          </p:val>
                                        </p:tav>
                                        <p:tav tm="100000">
                                          <p:val>
                                            <p:fltVal val="1"/>
                                          </p:val>
                                        </p:tav>
                                      </p:tavLst>
                                    </p:anim>
                                    <p:anim calcmode="lin" valueType="num">
                                      <p:cBhvr>
                                        <p:cTn id="16" dur="2000" fill="hold"/>
                                        <p:tgtEl>
                                          <p:spTgt spid="7"/>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grpId="1"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2000" fill="hold"/>
                                        <p:tgtEl>
                                          <p:spTgt spid="8"/>
                                        </p:tgtEl>
                                        <p:attrNameLst>
                                          <p:attrName>ppt_w</p:attrName>
                                        </p:attrNameLst>
                                      </p:cBhvr>
                                      <p:tavLst>
                                        <p:tav tm="0">
                                          <p:val>
                                            <p:fltVal val="0"/>
                                          </p:val>
                                        </p:tav>
                                        <p:tav tm="100000">
                                          <p:val>
                                            <p:strVal val="#ppt_w"/>
                                          </p:val>
                                        </p:tav>
                                      </p:tavLst>
                                    </p:anim>
                                    <p:anim calcmode="lin" valueType="num">
                                      <p:cBhvr>
                                        <p:cTn id="20" dur="2000" fill="hold"/>
                                        <p:tgtEl>
                                          <p:spTgt spid="8"/>
                                        </p:tgtEl>
                                        <p:attrNameLst>
                                          <p:attrName>ppt_h</p:attrName>
                                        </p:attrNameLst>
                                      </p:cBhvr>
                                      <p:tavLst>
                                        <p:tav tm="0">
                                          <p:val>
                                            <p:fltVal val="0"/>
                                          </p:val>
                                        </p:tav>
                                        <p:tav tm="100000">
                                          <p:val>
                                            <p:strVal val="#ppt_h"/>
                                          </p:val>
                                        </p:tav>
                                      </p:tavLst>
                                    </p:anim>
                                    <p:anim calcmode="lin" valueType="num">
                                      <p:cBhvr>
                                        <p:cTn id="21" dur="2000" fill="hold"/>
                                        <p:tgtEl>
                                          <p:spTgt spid="8"/>
                                        </p:tgtEl>
                                        <p:attrNameLst>
                                          <p:attrName>ppt_x</p:attrName>
                                        </p:attrNameLst>
                                      </p:cBhvr>
                                      <p:tavLst>
                                        <p:tav tm="0" fmla="#ppt_x+(cos(-2*pi*(1-$))*-#ppt_x-sin(-2*pi*(1-$))*(1-#ppt_y))*(1-$)">
                                          <p:val>
                                            <p:fltVal val="0"/>
                                          </p:val>
                                        </p:tav>
                                        <p:tav tm="100000">
                                          <p:val>
                                            <p:fltVal val="1"/>
                                          </p:val>
                                        </p:tav>
                                      </p:tavLst>
                                    </p:anim>
                                    <p:anim calcmode="lin" valueType="num">
                                      <p:cBhvr>
                                        <p:cTn id="22" dur="2000" fill="hold"/>
                                        <p:tgtEl>
                                          <p:spTgt spid="8"/>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grpId="1"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2000" fill="hold"/>
                                        <p:tgtEl>
                                          <p:spTgt spid="9"/>
                                        </p:tgtEl>
                                        <p:attrNameLst>
                                          <p:attrName>ppt_w</p:attrName>
                                        </p:attrNameLst>
                                      </p:cBhvr>
                                      <p:tavLst>
                                        <p:tav tm="0">
                                          <p:val>
                                            <p:fltVal val="0"/>
                                          </p:val>
                                        </p:tav>
                                        <p:tav tm="100000">
                                          <p:val>
                                            <p:strVal val="#ppt_w"/>
                                          </p:val>
                                        </p:tav>
                                      </p:tavLst>
                                    </p:anim>
                                    <p:anim calcmode="lin" valueType="num">
                                      <p:cBhvr>
                                        <p:cTn id="26" dur="2000" fill="hold"/>
                                        <p:tgtEl>
                                          <p:spTgt spid="9"/>
                                        </p:tgtEl>
                                        <p:attrNameLst>
                                          <p:attrName>ppt_h</p:attrName>
                                        </p:attrNameLst>
                                      </p:cBhvr>
                                      <p:tavLst>
                                        <p:tav tm="0">
                                          <p:val>
                                            <p:fltVal val="0"/>
                                          </p:val>
                                        </p:tav>
                                        <p:tav tm="100000">
                                          <p:val>
                                            <p:strVal val="#ppt_h"/>
                                          </p:val>
                                        </p:tav>
                                      </p:tavLst>
                                    </p:anim>
                                    <p:anim calcmode="lin" valueType="num">
                                      <p:cBhvr>
                                        <p:cTn id="27" dur="2000" fill="hold"/>
                                        <p:tgtEl>
                                          <p:spTgt spid="9"/>
                                        </p:tgtEl>
                                        <p:attrNameLst>
                                          <p:attrName>ppt_x</p:attrName>
                                        </p:attrNameLst>
                                      </p:cBhvr>
                                      <p:tavLst>
                                        <p:tav tm="0" fmla="#ppt_x+(cos(-2*pi*(1-$))*-#ppt_x-sin(-2*pi*(1-$))*(1-#ppt_y))*(1-$)">
                                          <p:val>
                                            <p:fltVal val="0"/>
                                          </p:val>
                                        </p:tav>
                                        <p:tav tm="100000">
                                          <p:val>
                                            <p:fltVal val="1"/>
                                          </p:val>
                                        </p:tav>
                                      </p:tavLst>
                                    </p:anim>
                                    <p:anim calcmode="lin" valueType="num">
                                      <p:cBhvr>
                                        <p:cTn id="28" dur="2000" fill="hold"/>
                                        <p:tgtEl>
                                          <p:spTgt spid="9"/>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grpId="1"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2000" fill="hold"/>
                                        <p:tgtEl>
                                          <p:spTgt spid="10"/>
                                        </p:tgtEl>
                                        <p:attrNameLst>
                                          <p:attrName>ppt_w</p:attrName>
                                        </p:attrNameLst>
                                      </p:cBhvr>
                                      <p:tavLst>
                                        <p:tav tm="0">
                                          <p:val>
                                            <p:fltVal val="0"/>
                                          </p:val>
                                        </p:tav>
                                        <p:tav tm="100000">
                                          <p:val>
                                            <p:strVal val="#ppt_w"/>
                                          </p:val>
                                        </p:tav>
                                      </p:tavLst>
                                    </p:anim>
                                    <p:anim calcmode="lin" valueType="num">
                                      <p:cBhvr>
                                        <p:cTn id="32" dur="2000" fill="hold"/>
                                        <p:tgtEl>
                                          <p:spTgt spid="10"/>
                                        </p:tgtEl>
                                        <p:attrNameLst>
                                          <p:attrName>ppt_h</p:attrName>
                                        </p:attrNameLst>
                                      </p:cBhvr>
                                      <p:tavLst>
                                        <p:tav tm="0">
                                          <p:val>
                                            <p:fltVal val="0"/>
                                          </p:val>
                                        </p:tav>
                                        <p:tav tm="100000">
                                          <p:val>
                                            <p:strVal val="#ppt_h"/>
                                          </p:val>
                                        </p:tav>
                                      </p:tavLst>
                                    </p:anim>
                                    <p:anim calcmode="lin" valueType="num">
                                      <p:cBhvr>
                                        <p:cTn id="33" dur="2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34" dur="2000" fill="hold"/>
                                        <p:tgtEl>
                                          <p:spTgt spid="10"/>
                                        </p:tgtEl>
                                        <p:attrNameLst>
                                          <p:attrName>ppt_y</p:attrName>
                                        </p:attrNameLst>
                                      </p:cBhvr>
                                      <p:tavLst>
                                        <p:tav tm="0" fmla="#ppt_y+(sin(-2*pi*(1-$))*-#ppt_x+cos(-2*pi*(1-$))*(1-#ppt_y))*(1-$)">
                                          <p:val>
                                            <p:fltVal val="0"/>
                                          </p:val>
                                        </p:tav>
                                        <p:tav tm="100000">
                                          <p:val>
                                            <p:fltVal val="1"/>
                                          </p:val>
                                        </p:tav>
                                      </p:tavLst>
                                    </p:anim>
                                  </p:childTnLst>
                                </p:cTn>
                              </p:par>
                              <p:par>
                                <p:cTn id="35" presetID="15" presetClass="entr" presetSubtype="0" fill="hold" grpId="1"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2000" fill="hold"/>
                                        <p:tgtEl>
                                          <p:spTgt spid="11"/>
                                        </p:tgtEl>
                                        <p:attrNameLst>
                                          <p:attrName>ppt_w</p:attrName>
                                        </p:attrNameLst>
                                      </p:cBhvr>
                                      <p:tavLst>
                                        <p:tav tm="0">
                                          <p:val>
                                            <p:fltVal val="0"/>
                                          </p:val>
                                        </p:tav>
                                        <p:tav tm="100000">
                                          <p:val>
                                            <p:strVal val="#ppt_w"/>
                                          </p:val>
                                        </p:tav>
                                      </p:tavLst>
                                    </p:anim>
                                    <p:anim calcmode="lin" valueType="num">
                                      <p:cBhvr>
                                        <p:cTn id="38" dur="2000" fill="hold"/>
                                        <p:tgtEl>
                                          <p:spTgt spid="11"/>
                                        </p:tgtEl>
                                        <p:attrNameLst>
                                          <p:attrName>ppt_h</p:attrName>
                                        </p:attrNameLst>
                                      </p:cBhvr>
                                      <p:tavLst>
                                        <p:tav tm="0">
                                          <p:val>
                                            <p:fltVal val="0"/>
                                          </p:val>
                                        </p:tav>
                                        <p:tav tm="100000">
                                          <p:val>
                                            <p:strVal val="#ppt_h"/>
                                          </p:val>
                                        </p:tav>
                                      </p:tavLst>
                                    </p:anim>
                                    <p:anim calcmode="lin" valueType="num">
                                      <p:cBhvr>
                                        <p:cTn id="39" dur="2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40" dur="2000" fill="hold"/>
                                        <p:tgtEl>
                                          <p:spTgt spid="11"/>
                                        </p:tgtEl>
                                        <p:attrNameLst>
                                          <p:attrName>ppt_y</p:attrName>
                                        </p:attrNameLst>
                                      </p:cBhvr>
                                      <p:tavLst>
                                        <p:tav tm="0" fmla="#ppt_y+(sin(-2*pi*(1-$))*-#ppt_x+cos(-2*pi*(1-$))*(1-#ppt_y))*(1-$)">
                                          <p:val>
                                            <p:fltVal val="0"/>
                                          </p:val>
                                        </p:tav>
                                        <p:tav tm="100000">
                                          <p:val>
                                            <p:fltVal val="1"/>
                                          </p:val>
                                        </p:tav>
                                      </p:tavLst>
                                    </p:anim>
                                  </p:childTnLst>
                                </p:cTn>
                              </p:par>
                              <p:par>
                                <p:cTn id="41" presetID="15" presetClass="entr" presetSubtype="0" fill="hold" grpId="1"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2000" fill="hold"/>
                                        <p:tgtEl>
                                          <p:spTgt spid="12"/>
                                        </p:tgtEl>
                                        <p:attrNameLst>
                                          <p:attrName>ppt_w</p:attrName>
                                        </p:attrNameLst>
                                      </p:cBhvr>
                                      <p:tavLst>
                                        <p:tav tm="0">
                                          <p:val>
                                            <p:fltVal val="0"/>
                                          </p:val>
                                        </p:tav>
                                        <p:tav tm="100000">
                                          <p:val>
                                            <p:strVal val="#ppt_w"/>
                                          </p:val>
                                        </p:tav>
                                      </p:tavLst>
                                    </p:anim>
                                    <p:anim calcmode="lin" valueType="num">
                                      <p:cBhvr>
                                        <p:cTn id="44" dur="2000" fill="hold"/>
                                        <p:tgtEl>
                                          <p:spTgt spid="12"/>
                                        </p:tgtEl>
                                        <p:attrNameLst>
                                          <p:attrName>ppt_h</p:attrName>
                                        </p:attrNameLst>
                                      </p:cBhvr>
                                      <p:tavLst>
                                        <p:tav tm="0">
                                          <p:val>
                                            <p:fltVal val="0"/>
                                          </p:val>
                                        </p:tav>
                                        <p:tav tm="100000">
                                          <p:val>
                                            <p:strVal val="#ppt_h"/>
                                          </p:val>
                                        </p:tav>
                                      </p:tavLst>
                                    </p:anim>
                                    <p:anim calcmode="lin" valueType="num">
                                      <p:cBhvr>
                                        <p:cTn id="45" dur="2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46" dur="2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par>
                          <p:cTn id="47" fill="hold" nodeType="afterGroup">
                            <p:stCondLst>
                              <p:cond delay="3000"/>
                            </p:stCondLst>
                            <p:childTnLst>
                              <p:par>
                                <p:cTn id="48" presetID="8" presetClass="emph" presetSubtype="0" accel="50000" decel="50000" autoRev="1" fill="hold" grpId="0" nodeType="afterEffect">
                                  <p:stCondLst>
                                    <p:cond delay="100"/>
                                  </p:stCondLst>
                                  <p:childTnLst>
                                    <p:animRot by="-21600000">
                                      <p:cBhvr>
                                        <p:cTn id="49" dur="2000" fill="hold"/>
                                        <p:tgtEl>
                                          <p:spTgt spid="6"/>
                                        </p:tgtEl>
                                        <p:attrNameLst>
                                          <p:attrName>r</p:attrName>
                                        </p:attrNameLst>
                                      </p:cBhvr>
                                    </p:animRot>
                                  </p:childTnLst>
                                </p:cTn>
                              </p:par>
                              <p:par>
                                <p:cTn id="50" presetID="8" presetClass="emph" presetSubtype="0" accel="50000" decel="50000" autoRev="1" fill="hold" grpId="0" nodeType="withEffect">
                                  <p:stCondLst>
                                    <p:cond delay="200"/>
                                  </p:stCondLst>
                                  <p:childTnLst>
                                    <p:animRot by="-21600000">
                                      <p:cBhvr>
                                        <p:cTn id="51" dur="2000" fill="hold"/>
                                        <p:tgtEl>
                                          <p:spTgt spid="7"/>
                                        </p:tgtEl>
                                        <p:attrNameLst>
                                          <p:attrName>r</p:attrName>
                                        </p:attrNameLst>
                                      </p:cBhvr>
                                    </p:animRot>
                                  </p:childTnLst>
                                </p:cTn>
                              </p:par>
                              <p:par>
                                <p:cTn id="52" presetID="8" presetClass="emph" presetSubtype="0" accel="50000" decel="50000" autoRev="1" fill="hold" grpId="0" nodeType="withEffect">
                                  <p:stCondLst>
                                    <p:cond delay="300"/>
                                  </p:stCondLst>
                                  <p:childTnLst>
                                    <p:animRot by="-21600000">
                                      <p:cBhvr>
                                        <p:cTn id="53" dur="2000" fill="hold"/>
                                        <p:tgtEl>
                                          <p:spTgt spid="8"/>
                                        </p:tgtEl>
                                        <p:attrNameLst>
                                          <p:attrName>r</p:attrName>
                                        </p:attrNameLst>
                                      </p:cBhvr>
                                    </p:animRot>
                                  </p:childTnLst>
                                </p:cTn>
                              </p:par>
                              <p:par>
                                <p:cTn id="54" presetID="8" presetClass="emph" presetSubtype="0" accel="50000" decel="50000" autoRev="1" fill="hold" grpId="0" nodeType="withEffect">
                                  <p:stCondLst>
                                    <p:cond delay="400"/>
                                  </p:stCondLst>
                                  <p:childTnLst>
                                    <p:animRot by="-21600000">
                                      <p:cBhvr>
                                        <p:cTn id="55" dur="2000" fill="hold"/>
                                        <p:tgtEl>
                                          <p:spTgt spid="9"/>
                                        </p:tgtEl>
                                        <p:attrNameLst>
                                          <p:attrName>r</p:attrName>
                                        </p:attrNameLst>
                                      </p:cBhvr>
                                    </p:animRot>
                                  </p:childTnLst>
                                </p:cTn>
                              </p:par>
                              <p:par>
                                <p:cTn id="56" presetID="8" presetClass="emph" presetSubtype="0" accel="50000" decel="50000" autoRev="1" fill="hold" grpId="0" nodeType="withEffect">
                                  <p:stCondLst>
                                    <p:cond delay="500"/>
                                  </p:stCondLst>
                                  <p:childTnLst>
                                    <p:animRot by="-21600000">
                                      <p:cBhvr>
                                        <p:cTn id="57" dur="2000" fill="hold"/>
                                        <p:tgtEl>
                                          <p:spTgt spid="10"/>
                                        </p:tgtEl>
                                        <p:attrNameLst>
                                          <p:attrName>r</p:attrName>
                                        </p:attrNameLst>
                                      </p:cBhvr>
                                    </p:animRot>
                                  </p:childTnLst>
                                </p:cTn>
                              </p:par>
                              <p:par>
                                <p:cTn id="58" presetID="8" presetClass="emph" presetSubtype="0" accel="50000" decel="50000" autoRev="1" fill="hold" grpId="0" nodeType="withEffect">
                                  <p:stCondLst>
                                    <p:cond delay="600"/>
                                  </p:stCondLst>
                                  <p:childTnLst>
                                    <p:animRot by="-21600000">
                                      <p:cBhvr>
                                        <p:cTn id="59" dur="2000" fill="hold"/>
                                        <p:tgtEl>
                                          <p:spTgt spid="11"/>
                                        </p:tgtEl>
                                        <p:attrNameLst>
                                          <p:attrName>r</p:attrName>
                                        </p:attrNameLst>
                                      </p:cBhvr>
                                    </p:animRot>
                                  </p:childTnLst>
                                </p:cTn>
                              </p:par>
                              <p:par>
                                <p:cTn id="60" presetID="8" presetClass="emph" presetSubtype="0" accel="50000" decel="50000" autoRev="1" fill="hold" grpId="0" nodeType="withEffect">
                                  <p:stCondLst>
                                    <p:cond delay="700"/>
                                  </p:stCondLst>
                                  <p:childTnLst>
                                    <p:animRot by="-21600000">
                                      <p:cBhvr>
                                        <p:cTn id="61" dur="2000" fill="hold"/>
                                        <p:tgtEl>
                                          <p:spTgt spid="12"/>
                                        </p:tgtEl>
                                        <p:attrNameLst>
                                          <p:attrName>r</p:attrName>
                                        </p:attrNameLst>
                                      </p:cBhvr>
                                    </p:animRot>
                                  </p:childTnLst>
                                </p:cTn>
                              </p:par>
                            </p:childTnLst>
                          </p:cTn>
                        </p:par>
                        <p:par>
                          <p:cTn id="62" fill="hold" nodeType="afterGroup">
                            <p:stCondLst>
                              <p:cond delay="7700"/>
                            </p:stCondLst>
                            <p:childTnLst>
                              <p:par>
                                <p:cTn id="63" presetID="15" presetClass="exit" presetSubtype="0" fill="hold" grpId="2" nodeType="afterEffect">
                                  <p:stCondLst>
                                    <p:cond delay="100"/>
                                  </p:stCondLst>
                                  <p:childTnLst>
                                    <p:anim calcmode="lin" valueType="num">
                                      <p:cBhvr>
                                        <p:cTn id="64" dur="3000"/>
                                        <p:tgtEl>
                                          <p:spTgt spid="6"/>
                                        </p:tgtEl>
                                        <p:attrNameLst>
                                          <p:attrName>ppt_w</p:attrName>
                                        </p:attrNameLst>
                                      </p:cBhvr>
                                      <p:tavLst>
                                        <p:tav tm="0">
                                          <p:val>
                                            <p:strVal val="ppt_w"/>
                                          </p:val>
                                        </p:tav>
                                        <p:tav tm="100000">
                                          <p:val>
                                            <p:fltVal val="0"/>
                                          </p:val>
                                        </p:tav>
                                      </p:tavLst>
                                    </p:anim>
                                    <p:anim calcmode="lin" valueType="num">
                                      <p:cBhvr>
                                        <p:cTn id="65" dur="3000"/>
                                        <p:tgtEl>
                                          <p:spTgt spid="6"/>
                                        </p:tgtEl>
                                        <p:attrNameLst>
                                          <p:attrName>ppt_h</p:attrName>
                                        </p:attrNameLst>
                                      </p:cBhvr>
                                      <p:tavLst>
                                        <p:tav tm="0">
                                          <p:val>
                                            <p:strVal val="ppt_h"/>
                                          </p:val>
                                        </p:tav>
                                        <p:tav tm="100000">
                                          <p:val>
                                            <p:fltVal val="0"/>
                                          </p:val>
                                        </p:tav>
                                      </p:tavLst>
                                    </p:anim>
                                    <p:anim calcmode="lin" valueType="num">
                                      <p:cBhvr>
                                        <p:cTn id="66" dur="3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67" dur="3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68" dur="1" fill="hold">
                                          <p:stCondLst>
                                            <p:cond delay="2999"/>
                                          </p:stCondLst>
                                        </p:cTn>
                                        <p:tgtEl>
                                          <p:spTgt spid="6"/>
                                        </p:tgtEl>
                                        <p:attrNameLst>
                                          <p:attrName>style.visibility</p:attrName>
                                        </p:attrNameLst>
                                      </p:cBhvr>
                                      <p:to>
                                        <p:strVal val="hidden"/>
                                      </p:to>
                                    </p:set>
                                  </p:childTnLst>
                                </p:cTn>
                              </p:par>
                              <p:par>
                                <p:cTn id="69" presetID="15" presetClass="exit" presetSubtype="0" fill="hold" grpId="2" nodeType="withEffect">
                                  <p:stCondLst>
                                    <p:cond delay="200"/>
                                  </p:stCondLst>
                                  <p:childTnLst>
                                    <p:anim calcmode="lin" valueType="num">
                                      <p:cBhvr>
                                        <p:cTn id="70" dur="3000"/>
                                        <p:tgtEl>
                                          <p:spTgt spid="7"/>
                                        </p:tgtEl>
                                        <p:attrNameLst>
                                          <p:attrName>ppt_w</p:attrName>
                                        </p:attrNameLst>
                                      </p:cBhvr>
                                      <p:tavLst>
                                        <p:tav tm="0">
                                          <p:val>
                                            <p:strVal val="ppt_w"/>
                                          </p:val>
                                        </p:tav>
                                        <p:tav tm="100000">
                                          <p:val>
                                            <p:fltVal val="0"/>
                                          </p:val>
                                        </p:tav>
                                      </p:tavLst>
                                    </p:anim>
                                    <p:anim calcmode="lin" valueType="num">
                                      <p:cBhvr>
                                        <p:cTn id="71" dur="3000"/>
                                        <p:tgtEl>
                                          <p:spTgt spid="7"/>
                                        </p:tgtEl>
                                        <p:attrNameLst>
                                          <p:attrName>ppt_h</p:attrName>
                                        </p:attrNameLst>
                                      </p:cBhvr>
                                      <p:tavLst>
                                        <p:tav tm="0">
                                          <p:val>
                                            <p:strVal val="ppt_h"/>
                                          </p:val>
                                        </p:tav>
                                        <p:tav tm="100000">
                                          <p:val>
                                            <p:fltVal val="0"/>
                                          </p:val>
                                        </p:tav>
                                      </p:tavLst>
                                    </p:anim>
                                    <p:anim calcmode="lin" valueType="num">
                                      <p:cBhvr>
                                        <p:cTn id="72" dur="3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3" dur="3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4" dur="1" fill="hold">
                                          <p:stCondLst>
                                            <p:cond delay="2999"/>
                                          </p:stCondLst>
                                        </p:cTn>
                                        <p:tgtEl>
                                          <p:spTgt spid="7"/>
                                        </p:tgtEl>
                                        <p:attrNameLst>
                                          <p:attrName>style.visibility</p:attrName>
                                        </p:attrNameLst>
                                      </p:cBhvr>
                                      <p:to>
                                        <p:strVal val="hidden"/>
                                      </p:to>
                                    </p:set>
                                  </p:childTnLst>
                                </p:cTn>
                              </p:par>
                              <p:par>
                                <p:cTn id="75" presetID="15" presetClass="exit" presetSubtype="0" fill="hold" grpId="2" nodeType="withEffect">
                                  <p:stCondLst>
                                    <p:cond delay="300"/>
                                  </p:stCondLst>
                                  <p:childTnLst>
                                    <p:anim calcmode="lin" valueType="num">
                                      <p:cBhvr>
                                        <p:cTn id="76" dur="3000"/>
                                        <p:tgtEl>
                                          <p:spTgt spid="8"/>
                                        </p:tgtEl>
                                        <p:attrNameLst>
                                          <p:attrName>ppt_w</p:attrName>
                                        </p:attrNameLst>
                                      </p:cBhvr>
                                      <p:tavLst>
                                        <p:tav tm="0">
                                          <p:val>
                                            <p:strVal val="ppt_w"/>
                                          </p:val>
                                        </p:tav>
                                        <p:tav tm="100000">
                                          <p:val>
                                            <p:fltVal val="0"/>
                                          </p:val>
                                        </p:tav>
                                      </p:tavLst>
                                    </p:anim>
                                    <p:anim calcmode="lin" valueType="num">
                                      <p:cBhvr>
                                        <p:cTn id="77" dur="3000"/>
                                        <p:tgtEl>
                                          <p:spTgt spid="8"/>
                                        </p:tgtEl>
                                        <p:attrNameLst>
                                          <p:attrName>ppt_h</p:attrName>
                                        </p:attrNameLst>
                                      </p:cBhvr>
                                      <p:tavLst>
                                        <p:tav tm="0">
                                          <p:val>
                                            <p:strVal val="ppt_h"/>
                                          </p:val>
                                        </p:tav>
                                        <p:tav tm="100000">
                                          <p:val>
                                            <p:fltVal val="0"/>
                                          </p:val>
                                        </p:tav>
                                      </p:tavLst>
                                    </p:anim>
                                    <p:anim calcmode="lin" valueType="num">
                                      <p:cBhvr>
                                        <p:cTn id="78" dur="3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9" dur="3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0" dur="1" fill="hold">
                                          <p:stCondLst>
                                            <p:cond delay="2999"/>
                                          </p:stCondLst>
                                        </p:cTn>
                                        <p:tgtEl>
                                          <p:spTgt spid="8"/>
                                        </p:tgtEl>
                                        <p:attrNameLst>
                                          <p:attrName>style.visibility</p:attrName>
                                        </p:attrNameLst>
                                      </p:cBhvr>
                                      <p:to>
                                        <p:strVal val="hidden"/>
                                      </p:to>
                                    </p:set>
                                  </p:childTnLst>
                                </p:cTn>
                              </p:par>
                              <p:par>
                                <p:cTn id="81" presetID="15" presetClass="exit" presetSubtype="0" fill="hold" grpId="2" nodeType="withEffect">
                                  <p:stCondLst>
                                    <p:cond delay="400"/>
                                  </p:stCondLst>
                                  <p:childTnLst>
                                    <p:anim calcmode="lin" valueType="num">
                                      <p:cBhvr>
                                        <p:cTn id="82" dur="3000"/>
                                        <p:tgtEl>
                                          <p:spTgt spid="9"/>
                                        </p:tgtEl>
                                        <p:attrNameLst>
                                          <p:attrName>ppt_w</p:attrName>
                                        </p:attrNameLst>
                                      </p:cBhvr>
                                      <p:tavLst>
                                        <p:tav tm="0">
                                          <p:val>
                                            <p:strVal val="ppt_w"/>
                                          </p:val>
                                        </p:tav>
                                        <p:tav tm="100000">
                                          <p:val>
                                            <p:fltVal val="0"/>
                                          </p:val>
                                        </p:tav>
                                      </p:tavLst>
                                    </p:anim>
                                    <p:anim calcmode="lin" valueType="num">
                                      <p:cBhvr>
                                        <p:cTn id="83" dur="3000"/>
                                        <p:tgtEl>
                                          <p:spTgt spid="9"/>
                                        </p:tgtEl>
                                        <p:attrNameLst>
                                          <p:attrName>ppt_h</p:attrName>
                                        </p:attrNameLst>
                                      </p:cBhvr>
                                      <p:tavLst>
                                        <p:tav tm="0">
                                          <p:val>
                                            <p:strVal val="ppt_h"/>
                                          </p:val>
                                        </p:tav>
                                        <p:tav tm="100000">
                                          <p:val>
                                            <p:fltVal val="0"/>
                                          </p:val>
                                        </p:tav>
                                      </p:tavLst>
                                    </p:anim>
                                    <p:anim calcmode="lin" valueType="num">
                                      <p:cBhvr>
                                        <p:cTn id="84" dur="3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5" dur="3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6" dur="1" fill="hold">
                                          <p:stCondLst>
                                            <p:cond delay="2999"/>
                                          </p:stCondLst>
                                        </p:cTn>
                                        <p:tgtEl>
                                          <p:spTgt spid="9"/>
                                        </p:tgtEl>
                                        <p:attrNameLst>
                                          <p:attrName>style.visibility</p:attrName>
                                        </p:attrNameLst>
                                      </p:cBhvr>
                                      <p:to>
                                        <p:strVal val="hidden"/>
                                      </p:to>
                                    </p:set>
                                  </p:childTnLst>
                                </p:cTn>
                              </p:par>
                              <p:par>
                                <p:cTn id="87" presetID="15" presetClass="exit" presetSubtype="0" fill="hold" grpId="2" nodeType="withEffect">
                                  <p:stCondLst>
                                    <p:cond delay="500"/>
                                  </p:stCondLst>
                                  <p:childTnLst>
                                    <p:anim calcmode="lin" valueType="num">
                                      <p:cBhvr>
                                        <p:cTn id="88" dur="3000"/>
                                        <p:tgtEl>
                                          <p:spTgt spid="10"/>
                                        </p:tgtEl>
                                        <p:attrNameLst>
                                          <p:attrName>ppt_w</p:attrName>
                                        </p:attrNameLst>
                                      </p:cBhvr>
                                      <p:tavLst>
                                        <p:tav tm="0">
                                          <p:val>
                                            <p:strVal val="ppt_w"/>
                                          </p:val>
                                        </p:tav>
                                        <p:tav tm="100000">
                                          <p:val>
                                            <p:fltVal val="0"/>
                                          </p:val>
                                        </p:tav>
                                      </p:tavLst>
                                    </p:anim>
                                    <p:anim calcmode="lin" valueType="num">
                                      <p:cBhvr>
                                        <p:cTn id="89" dur="3000"/>
                                        <p:tgtEl>
                                          <p:spTgt spid="10"/>
                                        </p:tgtEl>
                                        <p:attrNameLst>
                                          <p:attrName>ppt_h</p:attrName>
                                        </p:attrNameLst>
                                      </p:cBhvr>
                                      <p:tavLst>
                                        <p:tav tm="0">
                                          <p:val>
                                            <p:strVal val="ppt_h"/>
                                          </p:val>
                                        </p:tav>
                                        <p:tav tm="100000">
                                          <p:val>
                                            <p:fltVal val="0"/>
                                          </p:val>
                                        </p:tav>
                                      </p:tavLst>
                                    </p:anim>
                                    <p:anim calcmode="lin" valueType="num">
                                      <p:cBhvr>
                                        <p:cTn id="90" dur="3000"/>
                                        <p:tgtEl>
                                          <p:spTgt spid="1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1" dur="3000"/>
                                        <p:tgtEl>
                                          <p:spTgt spid="1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2" dur="1" fill="hold">
                                          <p:stCondLst>
                                            <p:cond delay="2999"/>
                                          </p:stCondLst>
                                        </p:cTn>
                                        <p:tgtEl>
                                          <p:spTgt spid="10"/>
                                        </p:tgtEl>
                                        <p:attrNameLst>
                                          <p:attrName>style.visibility</p:attrName>
                                        </p:attrNameLst>
                                      </p:cBhvr>
                                      <p:to>
                                        <p:strVal val="hidden"/>
                                      </p:to>
                                    </p:set>
                                  </p:childTnLst>
                                </p:cTn>
                              </p:par>
                              <p:par>
                                <p:cTn id="93" presetID="15" presetClass="exit" presetSubtype="0" fill="hold" grpId="2" nodeType="withEffect">
                                  <p:stCondLst>
                                    <p:cond delay="600"/>
                                  </p:stCondLst>
                                  <p:childTnLst>
                                    <p:anim calcmode="lin" valueType="num">
                                      <p:cBhvr>
                                        <p:cTn id="94" dur="3000"/>
                                        <p:tgtEl>
                                          <p:spTgt spid="11"/>
                                        </p:tgtEl>
                                        <p:attrNameLst>
                                          <p:attrName>ppt_w</p:attrName>
                                        </p:attrNameLst>
                                      </p:cBhvr>
                                      <p:tavLst>
                                        <p:tav tm="0">
                                          <p:val>
                                            <p:strVal val="ppt_w"/>
                                          </p:val>
                                        </p:tav>
                                        <p:tav tm="100000">
                                          <p:val>
                                            <p:fltVal val="0"/>
                                          </p:val>
                                        </p:tav>
                                      </p:tavLst>
                                    </p:anim>
                                    <p:anim calcmode="lin" valueType="num">
                                      <p:cBhvr>
                                        <p:cTn id="95" dur="3000"/>
                                        <p:tgtEl>
                                          <p:spTgt spid="11"/>
                                        </p:tgtEl>
                                        <p:attrNameLst>
                                          <p:attrName>ppt_h</p:attrName>
                                        </p:attrNameLst>
                                      </p:cBhvr>
                                      <p:tavLst>
                                        <p:tav tm="0">
                                          <p:val>
                                            <p:strVal val="ppt_h"/>
                                          </p:val>
                                        </p:tav>
                                        <p:tav tm="100000">
                                          <p:val>
                                            <p:fltVal val="0"/>
                                          </p:val>
                                        </p:tav>
                                      </p:tavLst>
                                    </p:anim>
                                    <p:anim calcmode="lin" valueType="num">
                                      <p:cBhvr>
                                        <p:cTn id="96" dur="3000"/>
                                        <p:tgtEl>
                                          <p:spTgt spid="11"/>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7" dur="3000"/>
                                        <p:tgtEl>
                                          <p:spTgt spid="11"/>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8" dur="1" fill="hold">
                                          <p:stCondLst>
                                            <p:cond delay="2999"/>
                                          </p:stCondLst>
                                        </p:cTn>
                                        <p:tgtEl>
                                          <p:spTgt spid="11"/>
                                        </p:tgtEl>
                                        <p:attrNameLst>
                                          <p:attrName>style.visibility</p:attrName>
                                        </p:attrNameLst>
                                      </p:cBhvr>
                                      <p:to>
                                        <p:strVal val="hidden"/>
                                      </p:to>
                                    </p:set>
                                  </p:childTnLst>
                                </p:cTn>
                              </p:par>
                              <p:par>
                                <p:cTn id="99" presetID="15" presetClass="exit" presetSubtype="0" fill="hold" grpId="2" nodeType="withEffect">
                                  <p:stCondLst>
                                    <p:cond delay="700"/>
                                  </p:stCondLst>
                                  <p:childTnLst>
                                    <p:anim calcmode="lin" valueType="num">
                                      <p:cBhvr>
                                        <p:cTn id="100" dur="3000"/>
                                        <p:tgtEl>
                                          <p:spTgt spid="12"/>
                                        </p:tgtEl>
                                        <p:attrNameLst>
                                          <p:attrName>ppt_w</p:attrName>
                                        </p:attrNameLst>
                                      </p:cBhvr>
                                      <p:tavLst>
                                        <p:tav tm="0">
                                          <p:val>
                                            <p:strVal val="ppt_w"/>
                                          </p:val>
                                        </p:tav>
                                        <p:tav tm="100000">
                                          <p:val>
                                            <p:fltVal val="0"/>
                                          </p:val>
                                        </p:tav>
                                      </p:tavLst>
                                    </p:anim>
                                    <p:anim calcmode="lin" valueType="num">
                                      <p:cBhvr>
                                        <p:cTn id="101" dur="3000"/>
                                        <p:tgtEl>
                                          <p:spTgt spid="12"/>
                                        </p:tgtEl>
                                        <p:attrNameLst>
                                          <p:attrName>ppt_h</p:attrName>
                                        </p:attrNameLst>
                                      </p:cBhvr>
                                      <p:tavLst>
                                        <p:tav tm="0">
                                          <p:val>
                                            <p:strVal val="ppt_h"/>
                                          </p:val>
                                        </p:tav>
                                        <p:tav tm="100000">
                                          <p:val>
                                            <p:fltVal val="0"/>
                                          </p:val>
                                        </p:tav>
                                      </p:tavLst>
                                    </p:anim>
                                    <p:anim calcmode="lin" valueType="num">
                                      <p:cBhvr>
                                        <p:cTn id="102" dur="3000"/>
                                        <p:tgtEl>
                                          <p:spTgt spid="12"/>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03" dur="3000"/>
                                        <p:tgtEl>
                                          <p:spTgt spid="12"/>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4" dur="1" fill="hold">
                                          <p:stCondLst>
                                            <p:cond delay="2999"/>
                                          </p:stCondLst>
                                        </p:cTn>
                                        <p:tgtEl>
                                          <p:spTgt spid="12"/>
                                        </p:tgtEl>
                                        <p:attrNameLst>
                                          <p:attrName>style.visibility</p:attrName>
                                        </p:attrNameLst>
                                      </p:cBhvr>
                                      <p:to>
                                        <p:strVal val="hidden"/>
                                      </p:to>
                                    </p:set>
                                  </p:childTnLst>
                                </p:cTn>
                              </p:par>
                              <p:par>
                                <p:cTn id="105" presetID="23" presetClass="entr" presetSubtype="272" fill="hold" nodeType="withEffect">
                                  <p:stCondLst>
                                    <p:cond delay="70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2/3*#ppt_w"/>
                                          </p:val>
                                        </p:tav>
                                        <p:tav tm="100000">
                                          <p:val>
                                            <p:strVal val="#ppt_w"/>
                                          </p:val>
                                        </p:tav>
                                      </p:tavLst>
                                    </p:anim>
                                    <p:anim calcmode="lin" valueType="num">
                                      <p:cBhvr>
                                        <p:cTn id="108" dur="3000" fill="hold"/>
                                        <p:tgtEl>
                                          <p:spTgt spid="4"/>
                                        </p:tgtEl>
                                        <p:attrNameLst>
                                          <p:attrName>ppt_h</p:attrName>
                                        </p:attrNameLst>
                                      </p:cBhvr>
                                      <p:tavLst>
                                        <p:tav tm="0">
                                          <p:val>
                                            <p:strVal val="2/3*#ppt_h"/>
                                          </p:val>
                                        </p:tav>
                                        <p:tav tm="100000">
                                          <p:val>
                                            <p:strVal val="#ppt_h"/>
                                          </p:val>
                                        </p:tav>
                                      </p:tavLst>
                                    </p:anim>
                                  </p:childTnLst>
                                </p:cTn>
                              </p:par>
                              <p:par>
                                <p:cTn id="109" presetID="16" presetClass="entr" presetSubtype="37" fill="hold" nodeType="withEffect">
                                  <p:stCondLst>
                                    <p:cond delay="700"/>
                                  </p:stCondLst>
                                  <p:childTnLst>
                                    <p:set>
                                      <p:cBhvr>
                                        <p:cTn id="110" dur="1" fill="hold">
                                          <p:stCondLst>
                                            <p:cond delay="0"/>
                                          </p:stCondLst>
                                        </p:cTn>
                                        <p:tgtEl>
                                          <p:spTgt spid="4"/>
                                        </p:tgtEl>
                                        <p:attrNameLst>
                                          <p:attrName>style.visibility</p:attrName>
                                        </p:attrNameLst>
                                      </p:cBhvr>
                                      <p:to>
                                        <p:strVal val="visible"/>
                                      </p:to>
                                    </p:set>
                                    <p:animEffect transition="in" filter="barn(outVertical)">
                                      <p:cBhvr>
                                        <p:cTn id="111" dur="3000"/>
                                        <p:tgtEl>
                                          <p:spTgt spid="4"/>
                                        </p:tgtEl>
                                      </p:cBhvr>
                                    </p:animEffect>
                                  </p:childTnLst>
                                </p:cTn>
                              </p:par>
                            </p:childTnLst>
                          </p:cTn>
                        </p:par>
                        <p:par>
                          <p:cTn id="112" fill="hold">
                            <p:stCondLst>
                              <p:cond delay="11400"/>
                            </p:stCondLst>
                            <p:childTnLst>
                              <p:par>
                                <p:cTn id="113" presetID="40" presetClass="entr" presetSubtype="0" fill="hold" grpId="0" nodeType="afterEffect">
                                  <p:stCondLst>
                                    <p:cond delay="0"/>
                                  </p:stCondLst>
                                  <p:iterate type="lt">
                                    <p:tmPct val="10000"/>
                                  </p:iterate>
                                  <p:childTnLst>
                                    <p:set>
                                      <p:cBhvr>
                                        <p:cTn id="114" dur="1" fill="hold">
                                          <p:stCondLst>
                                            <p:cond delay="0"/>
                                          </p:stCondLst>
                                        </p:cTn>
                                        <p:tgtEl>
                                          <p:spTgt spid="13"/>
                                        </p:tgtEl>
                                        <p:attrNameLst>
                                          <p:attrName>style.visibility</p:attrName>
                                        </p:attrNameLst>
                                      </p:cBhvr>
                                      <p:to>
                                        <p:strVal val="visible"/>
                                      </p:to>
                                    </p:set>
                                    <p:animEffect transition="in" filter="fade">
                                      <p:cBhvr>
                                        <p:cTn id="115" dur="1000"/>
                                        <p:tgtEl>
                                          <p:spTgt spid="13"/>
                                        </p:tgtEl>
                                      </p:cBhvr>
                                    </p:animEffect>
                                    <p:anim calcmode="lin" valueType="num">
                                      <p:cBhvr>
                                        <p:cTn id="116" dur="1000" fill="hold"/>
                                        <p:tgtEl>
                                          <p:spTgt spid="13"/>
                                        </p:tgtEl>
                                        <p:attrNameLst>
                                          <p:attrName>ppt_x</p:attrName>
                                        </p:attrNameLst>
                                      </p:cBhvr>
                                      <p:tavLst>
                                        <p:tav tm="0">
                                          <p:val>
                                            <p:strVal val="#ppt_x-.1"/>
                                          </p:val>
                                        </p:tav>
                                        <p:tav tm="100000">
                                          <p:val>
                                            <p:strVal val="#ppt_x"/>
                                          </p:val>
                                        </p:tav>
                                      </p:tavLst>
                                    </p:anim>
                                    <p:anim calcmode="lin" valueType="num">
                                      <p:cBhvr>
                                        <p:cTn id="117"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Y5A.jpg"/>
          <p:cNvPicPr>
            <a:picLocks noChangeAspect="1"/>
          </p:cNvPicPr>
          <p:nvPr/>
        </p:nvPicPr>
        <p:blipFill>
          <a:blip r:embed="rId2" cstate="print"/>
          <a:stretch>
            <a:fillRect/>
          </a:stretch>
        </p:blipFill>
        <p:spPr bwMode="auto">
          <a:xfrm>
            <a:off x="12700" y="0"/>
            <a:ext cx="9131300" cy="5715000"/>
          </a:xfrm>
          <a:prstGeom prst="rect">
            <a:avLst/>
          </a:prstGeom>
          <a:noFill/>
          <a:ln w="9525">
            <a:noFill/>
            <a:miter lim="800000"/>
            <a:headEnd/>
            <a:tailEnd/>
          </a:ln>
        </p:spPr>
      </p:pic>
      <p:sp>
        <p:nvSpPr>
          <p:cNvPr id="10" name="Rectángulo 3">
            <a:extLst/>
          </p:cNvPr>
          <p:cNvSpPr/>
          <p:nvPr/>
        </p:nvSpPr>
        <p:spPr>
          <a:xfrm rot="8699821">
            <a:off x="1724441" y="2240408"/>
            <a:ext cx="2723411" cy="451927"/>
          </a:xfrm>
          <a:prstGeom prst="rect">
            <a:avLst/>
          </a:prstGeom>
          <a:blipFill>
            <a:blip r:embed="rId3" cstate="prin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1" name="Rectángulo 4">
            <a:extLst/>
          </p:cNvPr>
          <p:cNvSpPr/>
          <p:nvPr/>
        </p:nvSpPr>
        <p:spPr>
          <a:xfrm rot="8699821">
            <a:off x="1935585" y="2240426"/>
            <a:ext cx="2682076" cy="451927"/>
          </a:xfrm>
          <a:prstGeom prst="rect">
            <a:avLst/>
          </a:prstGeom>
          <a:blipFill>
            <a:blip r:embed="rId4" cstate="prin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2" name="Rectángulo 5                                 .    .    .">
            <a:extLst/>
          </p:cNvPr>
          <p:cNvSpPr/>
          <p:nvPr/>
        </p:nvSpPr>
        <p:spPr>
          <a:xfrm rot="8699821">
            <a:off x="2143540" y="2227725"/>
            <a:ext cx="2682075" cy="451927"/>
          </a:xfrm>
          <a:prstGeom prst="rect">
            <a:avLst/>
          </a:prstGeom>
          <a:blipFill>
            <a:blip r:embed="rId4" cstate="prin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3" name="Rectángulo 6">
            <a:extLst/>
          </p:cNvPr>
          <p:cNvSpPr/>
          <p:nvPr/>
        </p:nvSpPr>
        <p:spPr>
          <a:xfrm rot="8699821">
            <a:off x="2313405" y="2232473"/>
            <a:ext cx="2705923" cy="451928"/>
          </a:xfrm>
          <a:prstGeom prst="rect">
            <a:avLst/>
          </a:prstGeom>
          <a:blipFill>
            <a:blip r:embed="rId5" cstate="prin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4" name="Rectángulo 7">
            <a:extLst/>
          </p:cNvPr>
          <p:cNvSpPr/>
          <p:nvPr/>
        </p:nvSpPr>
        <p:spPr>
          <a:xfrm rot="8699821">
            <a:off x="2465788" y="2253057"/>
            <a:ext cx="2841061" cy="451927"/>
          </a:xfrm>
          <a:prstGeom prst="rect">
            <a:avLst/>
          </a:prstGeom>
          <a:blipFill>
            <a:blip r:embed="rId6" cstate="prin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5" name="Rectángulo 8">
            <a:hlinkClick r:id="rId7"/>
            <a:extLst/>
          </p:cNvPr>
          <p:cNvSpPr/>
          <p:nvPr/>
        </p:nvSpPr>
        <p:spPr>
          <a:xfrm rot="8699821">
            <a:off x="2692795" y="2267343"/>
            <a:ext cx="2841060" cy="451928"/>
          </a:xfrm>
          <a:prstGeom prst="rect">
            <a:avLst/>
          </a:prstGeom>
          <a:blipFill>
            <a:blip r:embed="rId6" cstate="prin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9" name="8 CuadroTexto"/>
          <p:cNvSpPr txBox="1"/>
          <p:nvPr/>
        </p:nvSpPr>
        <p:spPr>
          <a:xfrm>
            <a:off x="251520" y="4369668"/>
            <a:ext cx="8280920" cy="1200329"/>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De súbito encontraron un nuevo mar que los esperaba con los brazos abiertos, en calma, justo lo que necesitaban nuestros hombres. Se habían encontrado con un nuevo océano al que bautizaron como Pacífico por su benevolencia.</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1000">
        <p:split orient="vert"/>
      </p:transition>
    </mc:Choice>
    <mc:Fallback xmlns="">
      <p:transition spd="slow" advTm="31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2000" fill="hold"/>
                                        <p:tgtEl>
                                          <p:spTgt spid="10"/>
                                        </p:tgtEl>
                                        <p:attrNameLst>
                                          <p:attrName>ppt_w</p:attrName>
                                        </p:attrNameLst>
                                      </p:cBhvr>
                                      <p:tavLst>
                                        <p:tav tm="0">
                                          <p:val>
                                            <p:fltVal val="0"/>
                                          </p:val>
                                        </p:tav>
                                        <p:tav tm="100000">
                                          <p:val>
                                            <p:strVal val="#ppt_w"/>
                                          </p:val>
                                        </p:tav>
                                      </p:tavLst>
                                    </p:anim>
                                    <p:anim calcmode="lin" valueType="num">
                                      <p:cBhvr>
                                        <p:cTn id="8" dur="2000" fill="hold"/>
                                        <p:tgtEl>
                                          <p:spTgt spid="10"/>
                                        </p:tgtEl>
                                        <p:attrNameLst>
                                          <p:attrName>ppt_h</p:attrName>
                                        </p:attrNameLst>
                                      </p:cBhvr>
                                      <p:tavLst>
                                        <p:tav tm="0">
                                          <p:val>
                                            <p:fltVal val="0"/>
                                          </p:val>
                                        </p:tav>
                                        <p:tav tm="100000">
                                          <p:val>
                                            <p:strVal val="#ppt_h"/>
                                          </p:val>
                                        </p:tav>
                                      </p:tavLst>
                                    </p:anim>
                                    <p:animEffect transition="in" filter="fade">
                                      <p:cBhvr>
                                        <p:cTn id="9" dur="2000"/>
                                        <p:tgtEl>
                                          <p:spTgt spid="10"/>
                                        </p:tgtEl>
                                      </p:cBhvr>
                                    </p:animEffect>
                                  </p:childTnLst>
                                </p:cTn>
                              </p:par>
                              <p:par>
                                <p:cTn id="10" presetID="53" presetClass="entr" presetSubtype="16" fill="hold" nodeType="withEffect">
                                  <p:stCondLst>
                                    <p:cond delay="100"/>
                                  </p:stCondLst>
                                  <p:childTnLst>
                                    <p:set>
                                      <p:cBhvr>
                                        <p:cTn id="11" dur="1" fill="hold">
                                          <p:stCondLst>
                                            <p:cond delay="0"/>
                                          </p:stCondLst>
                                        </p:cTn>
                                        <p:tgtEl>
                                          <p:spTgt spid="11"/>
                                        </p:tgtEl>
                                        <p:attrNameLst>
                                          <p:attrName>style.visibility</p:attrName>
                                        </p:attrNameLst>
                                      </p:cBhvr>
                                      <p:to>
                                        <p:strVal val="visible"/>
                                      </p:to>
                                    </p:set>
                                    <p:anim calcmode="lin" valueType="num">
                                      <p:cBhvr>
                                        <p:cTn id="12" dur="2000" fill="hold"/>
                                        <p:tgtEl>
                                          <p:spTgt spid="11"/>
                                        </p:tgtEl>
                                        <p:attrNameLst>
                                          <p:attrName>ppt_w</p:attrName>
                                        </p:attrNameLst>
                                      </p:cBhvr>
                                      <p:tavLst>
                                        <p:tav tm="0">
                                          <p:val>
                                            <p:fltVal val="0"/>
                                          </p:val>
                                        </p:tav>
                                        <p:tav tm="100000">
                                          <p:val>
                                            <p:strVal val="#ppt_w"/>
                                          </p:val>
                                        </p:tav>
                                      </p:tavLst>
                                    </p:anim>
                                    <p:anim calcmode="lin" valueType="num">
                                      <p:cBhvr>
                                        <p:cTn id="13" dur="2000" fill="hold"/>
                                        <p:tgtEl>
                                          <p:spTgt spid="11"/>
                                        </p:tgtEl>
                                        <p:attrNameLst>
                                          <p:attrName>ppt_h</p:attrName>
                                        </p:attrNameLst>
                                      </p:cBhvr>
                                      <p:tavLst>
                                        <p:tav tm="0">
                                          <p:val>
                                            <p:fltVal val="0"/>
                                          </p:val>
                                        </p:tav>
                                        <p:tav tm="100000">
                                          <p:val>
                                            <p:strVal val="#ppt_h"/>
                                          </p:val>
                                        </p:tav>
                                      </p:tavLst>
                                    </p:anim>
                                    <p:animEffect transition="in" filter="fade">
                                      <p:cBhvr>
                                        <p:cTn id="14" dur="2000"/>
                                        <p:tgtEl>
                                          <p:spTgt spid="11"/>
                                        </p:tgtEl>
                                      </p:cBhvr>
                                    </p:animEffect>
                                  </p:childTnLst>
                                </p:cTn>
                              </p:par>
                              <p:par>
                                <p:cTn id="15" presetID="53" presetClass="entr" presetSubtype="16" fill="hold" nodeType="withEffect">
                                  <p:stCondLst>
                                    <p:cond delay="200"/>
                                  </p:stCondLst>
                                  <p:childTnLst>
                                    <p:set>
                                      <p:cBhvr>
                                        <p:cTn id="16" dur="1" fill="hold">
                                          <p:stCondLst>
                                            <p:cond delay="0"/>
                                          </p:stCondLst>
                                        </p:cTn>
                                        <p:tgtEl>
                                          <p:spTgt spid="12"/>
                                        </p:tgtEl>
                                        <p:attrNameLst>
                                          <p:attrName>style.visibility</p:attrName>
                                        </p:attrNameLst>
                                      </p:cBhvr>
                                      <p:to>
                                        <p:strVal val="visible"/>
                                      </p:to>
                                    </p:set>
                                    <p:anim calcmode="lin" valueType="num">
                                      <p:cBhvr>
                                        <p:cTn id="17" dur="2000" fill="hold"/>
                                        <p:tgtEl>
                                          <p:spTgt spid="12"/>
                                        </p:tgtEl>
                                        <p:attrNameLst>
                                          <p:attrName>ppt_w</p:attrName>
                                        </p:attrNameLst>
                                      </p:cBhvr>
                                      <p:tavLst>
                                        <p:tav tm="0">
                                          <p:val>
                                            <p:fltVal val="0"/>
                                          </p:val>
                                        </p:tav>
                                        <p:tav tm="100000">
                                          <p:val>
                                            <p:strVal val="#ppt_w"/>
                                          </p:val>
                                        </p:tav>
                                      </p:tavLst>
                                    </p:anim>
                                    <p:anim calcmode="lin" valueType="num">
                                      <p:cBhvr>
                                        <p:cTn id="18" dur="2000" fill="hold"/>
                                        <p:tgtEl>
                                          <p:spTgt spid="12"/>
                                        </p:tgtEl>
                                        <p:attrNameLst>
                                          <p:attrName>ppt_h</p:attrName>
                                        </p:attrNameLst>
                                      </p:cBhvr>
                                      <p:tavLst>
                                        <p:tav tm="0">
                                          <p:val>
                                            <p:fltVal val="0"/>
                                          </p:val>
                                        </p:tav>
                                        <p:tav tm="100000">
                                          <p:val>
                                            <p:strVal val="#ppt_h"/>
                                          </p:val>
                                        </p:tav>
                                      </p:tavLst>
                                    </p:anim>
                                    <p:animEffect transition="in" filter="fade">
                                      <p:cBhvr>
                                        <p:cTn id="19" dur="2000"/>
                                        <p:tgtEl>
                                          <p:spTgt spid="12"/>
                                        </p:tgtEl>
                                      </p:cBhvr>
                                    </p:animEffect>
                                  </p:childTnLst>
                                </p:cTn>
                              </p:par>
                              <p:par>
                                <p:cTn id="20" presetID="53" presetClass="entr" presetSubtype="16" fill="hold" nodeType="withEffect">
                                  <p:stCondLst>
                                    <p:cond delay="300"/>
                                  </p:stCondLst>
                                  <p:childTnLst>
                                    <p:set>
                                      <p:cBhvr>
                                        <p:cTn id="21" dur="1" fill="hold">
                                          <p:stCondLst>
                                            <p:cond delay="0"/>
                                          </p:stCondLst>
                                        </p:cTn>
                                        <p:tgtEl>
                                          <p:spTgt spid="13"/>
                                        </p:tgtEl>
                                        <p:attrNameLst>
                                          <p:attrName>style.visibility</p:attrName>
                                        </p:attrNameLst>
                                      </p:cBhvr>
                                      <p:to>
                                        <p:strVal val="visible"/>
                                      </p:to>
                                    </p:set>
                                    <p:anim calcmode="lin" valueType="num">
                                      <p:cBhvr>
                                        <p:cTn id="22" dur="2000" fill="hold"/>
                                        <p:tgtEl>
                                          <p:spTgt spid="13"/>
                                        </p:tgtEl>
                                        <p:attrNameLst>
                                          <p:attrName>ppt_w</p:attrName>
                                        </p:attrNameLst>
                                      </p:cBhvr>
                                      <p:tavLst>
                                        <p:tav tm="0">
                                          <p:val>
                                            <p:fltVal val="0"/>
                                          </p:val>
                                        </p:tav>
                                        <p:tav tm="100000">
                                          <p:val>
                                            <p:strVal val="#ppt_w"/>
                                          </p:val>
                                        </p:tav>
                                      </p:tavLst>
                                    </p:anim>
                                    <p:anim calcmode="lin" valueType="num">
                                      <p:cBhvr>
                                        <p:cTn id="23" dur="2000" fill="hold"/>
                                        <p:tgtEl>
                                          <p:spTgt spid="13"/>
                                        </p:tgtEl>
                                        <p:attrNameLst>
                                          <p:attrName>ppt_h</p:attrName>
                                        </p:attrNameLst>
                                      </p:cBhvr>
                                      <p:tavLst>
                                        <p:tav tm="0">
                                          <p:val>
                                            <p:fltVal val="0"/>
                                          </p:val>
                                        </p:tav>
                                        <p:tav tm="100000">
                                          <p:val>
                                            <p:strVal val="#ppt_h"/>
                                          </p:val>
                                        </p:tav>
                                      </p:tavLst>
                                    </p:anim>
                                    <p:animEffect transition="in" filter="fade">
                                      <p:cBhvr>
                                        <p:cTn id="24" dur="2000"/>
                                        <p:tgtEl>
                                          <p:spTgt spid="13"/>
                                        </p:tgtEl>
                                      </p:cBhvr>
                                    </p:animEffect>
                                  </p:childTnLst>
                                </p:cTn>
                              </p:par>
                              <p:par>
                                <p:cTn id="25" presetID="53" presetClass="entr" presetSubtype="16" fill="hold" nodeType="withEffect">
                                  <p:stCondLst>
                                    <p:cond delay="400"/>
                                  </p:stCondLst>
                                  <p:childTnLst>
                                    <p:set>
                                      <p:cBhvr>
                                        <p:cTn id="26" dur="1" fill="hold">
                                          <p:stCondLst>
                                            <p:cond delay="0"/>
                                          </p:stCondLst>
                                        </p:cTn>
                                        <p:tgtEl>
                                          <p:spTgt spid="14"/>
                                        </p:tgtEl>
                                        <p:attrNameLst>
                                          <p:attrName>style.visibility</p:attrName>
                                        </p:attrNameLst>
                                      </p:cBhvr>
                                      <p:to>
                                        <p:strVal val="visible"/>
                                      </p:to>
                                    </p:set>
                                    <p:anim calcmode="lin" valueType="num">
                                      <p:cBhvr>
                                        <p:cTn id="27" dur="2000" fill="hold"/>
                                        <p:tgtEl>
                                          <p:spTgt spid="14"/>
                                        </p:tgtEl>
                                        <p:attrNameLst>
                                          <p:attrName>ppt_w</p:attrName>
                                        </p:attrNameLst>
                                      </p:cBhvr>
                                      <p:tavLst>
                                        <p:tav tm="0">
                                          <p:val>
                                            <p:fltVal val="0"/>
                                          </p:val>
                                        </p:tav>
                                        <p:tav tm="100000">
                                          <p:val>
                                            <p:strVal val="#ppt_w"/>
                                          </p:val>
                                        </p:tav>
                                      </p:tavLst>
                                    </p:anim>
                                    <p:anim calcmode="lin" valueType="num">
                                      <p:cBhvr>
                                        <p:cTn id="28" dur="2000" fill="hold"/>
                                        <p:tgtEl>
                                          <p:spTgt spid="14"/>
                                        </p:tgtEl>
                                        <p:attrNameLst>
                                          <p:attrName>ppt_h</p:attrName>
                                        </p:attrNameLst>
                                      </p:cBhvr>
                                      <p:tavLst>
                                        <p:tav tm="0">
                                          <p:val>
                                            <p:fltVal val="0"/>
                                          </p:val>
                                        </p:tav>
                                        <p:tav tm="100000">
                                          <p:val>
                                            <p:strVal val="#ppt_h"/>
                                          </p:val>
                                        </p:tav>
                                      </p:tavLst>
                                    </p:anim>
                                    <p:animEffect transition="in" filter="fade">
                                      <p:cBhvr>
                                        <p:cTn id="29" dur="2000"/>
                                        <p:tgtEl>
                                          <p:spTgt spid="14"/>
                                        </p:tgtEl>
                                      </p:cBhvr>
                                    </p:animEffect>
                                  </p:childTnLst>
                                </p:cTn>
                              </p:par>
                              <p:par>
                                <p:cTn id="30" presetID="53" presetClass="entr" presetSubtype="16" fill="hold" nodeType="withEffect">
                                  <p:stCondLst>
                                    <p:cond delay="500"/>
                                  </p:stCondLst>
                                  <p:childTnLst>
                                    <p:set>
                                      <p:cBhvr>
                                        <p:cTn id="31" dur="1" fill="hold">
                                          <p:stCondLst>
                                            <p:cond delay="0"/>
                                          </p:stCondLst>
                                        </p:cTn>
                                        <p:tgtEl>
                                          <p:spTgt spid="15"/>
                                        </p:tgtEl>
                                        <p:attrNameLst>
                                          <p:attrName>style.visibility</p:attrName>
                                        </p:attrNameLst>
                                      </p:cBhvr>
                                      <p:to>
                                        <p:strVal val="visible"/>
                                      </p:to>
                                    </p:set>
                                    <p:anim calcmode="lin" valueType="num">
                                      <p:cBhvr>
                                        <p:cTn id="32" dur="2000" fill="hold"/>
                                        <p:tgtEl>
                                          <p:spTgt spid="15"/>
                                        </p:tgtEl>
                                        <p:attrNameLst>
                                          <p:attrName>ppt_w</p:attrName>
                                        </p:attrNameLst>
                                      </p:cBhvr>
                                      <p:tavLst>
                                        <p:tav tm="0">
                                          <p:val>
                                            <p:fltVal val="0"/>
                                          </p:val>
                                        </p:tav>
                                        <p:tav tm="100000">
                                          <p:val>
                                            <p:strVal val="#ppt_w"/>
                                          </p:val>
                                        </p:tav>
                                      </p:tavLst>
                                    </p:anim>
                                    <p:anim calcmode="lin" valueType="num">
                                      <p:cBhvr>
                                        <p:cTn id="33" dur="2000" fill="hold"/>
                                        <p:tgtEl>
                                          <p:spTgt spid="15"/>
                                        </p:tgtEl>
                                        <p:attrNameLst>
                                          <p:attrName>ppt_h</p:attrName>
                                        </p:attrNameLst>
                                      </p:cBhvr>
                                      <p:tavLst>
                                        <p:tav tm="0">
                                          <p:val>
                                            <p:fltVal val="0"/>
                                          </p:val>
                                        </p:tav>
                                        <p:tav tm="100000">
                                          <p:val>
                                            <p:strVal val="#ppt_h"/>
                                          </p:val>
                                        </p:tav>
                                      </p:tavLst>
                                    </p:anim>
                                    <p:animEffect transition="in" filter="fade">
                                      <p:cBhvr>
                                        <p:cTn id="34" dur="2000"/>
                                        <p:tgtEl>
                                          <p:spTgt spid="15"/>
                                        </p:tgtEl>
                                      </p:cBhvr>
                                    </p:animEffect>
                                  </p:childTnLst>
                                </p:cTn>
                              </p:par>
                              <p:par>
                                <p:cTn id="35" presetID="8" presetClass="emph" presetSubtype="0" accel="50000" decel="50000" autoRev="1" fill="hold" nodeType="withEffect">
                                  <p:stCondLst>
                                    <p:cond delay="0"/>
                                  </p:stCondLst>
                                  <p:childTnLst>
                                    <p:animRot by="-21600000">
                                      <p:cBhvr>
                                        <p:cTn id="36" dur="2000" fill="hold"/>
                                        <p:tgtEl>
                                          <p:spTgt spid="10"/>
                                        </p:tgtEl>
                                        <p:attrNameLst>
                                          <p:attrName>r</p:attrName>
                                        </p:attrNameLst>
                                      </p:cBhvr>
                                    </p:animRot>
                                  </p:childTnLst>
                                </p:cTn>
                              </p:par>
                              <p:par>
                                <p:cTn id="37" presetID="8" presetClass="emph" presetSubtype="0" accel="50000" decel="50000" autoRev="1" fill="hold" nodeType="withEffect">
                                  <p:stCondLst>
                                    <p:cond delay="100"/>
                                  </p:stCondLst>
                                  <p:childTnLst>
                                    <p:animRot by="-21600000">
                                      <p:cBhvr>
                                        <p:cTn id="38" dur="2000" fill="hold"/>
                                        <p:tgtEl>
                                          <p:spTgt spid="11"/>
                                        </p:tgtEl>
                                        <p:attrNameLst>
                                          <p:attrName>r</p:attrName>
                                        </p:attrNameLst>
                                      </p:cBhvr>
                                    </p:animRot>
                                  </p:childTnLst>
                                </p:cTn>
                              </p:par>
                              <p:par>
                                <p:cTn id="39" presetID="8" presetClass="emph" presetSubtype="0" accel="50000" decel="50000" autoRev="1" fill="hold" nodeType="withEffect">
                                  <p:stCondLst>
                                    <p:cond delay="200"/>
                                  </p:stCondLst>
                                  <p:childTnLst>
                                    <p:animRot by="-21600000">
                                      <p:cBhvr>
                                        <p:cTn id="40" dur="2000" fill="hold"/>
                                        <p:tgtEl>
                                          <p:spTgt spid="12"/>
                                        </p:tgtEl>
                                        <p:attrNameLst>
                                          <p:attrName>r</p:attrName>
                                        </p:attrNameLst>
                                      </p:cBhvr>
                                    </p:animRot>
                                  </p:childTnLst>
                                </p:cTn>
                              </p:par>
                              <p:par>
                                <p:cTn id="41" presetID="8" presetClass="emph" presetSubtype="0" accel="50000" decel="50000" autoRev="1" fill="hold" nodeType="withEffect">
                                  <p:stCondLst>
                                    <p:cond delay="300"/>
                                  </p:stCondLst>
                                  <p:childTnLst>
                                    <p:animRot by="-21600000">
                                      <p:cBhvr>
                                        <p:cTn id="42" dur="2000" fill="hold"/>
                                        <p:tgtEl>
                                          <p:spTgt spid="13"/>
                                        </p:tgtEl>
                                        <p:attrNameLst>
                                          <p:attrName>r</p:attrName>
                                        </p:attrNameLst>
                                      </p:cBhvr>
                                    </p:animRot>
                                  </p:childTnLst>
                                </p:cTn>
                              </p:par>
                              <p:par>
                                <p:cTn id="43" presetID="8" presetClass="emph" presetSubtype="0" accel="50000" decel="50000" autoRev="1" fill="hold" nodeType="withEffect">
                                  <p:stCondLst>
                                    <p:cond delay="400"/>
                                  </p:stCondLst>
                                  <p:childTnLst>
                                    <p:animRot by="-21600000">
                                      <p:cBhvr>
                                        <p:cTn id="44" dur="2000" fill="hold"/>
                                        <p:tgtEl>
                                          <p:spTgt spid="14"/>
                                        </p:tgtEl>
                                        <p:attrNameLst>
                                          <p:attrName>r</p:attrName>
                                        </p:attrNameLst>
                                      </p:cBhvr>
                                    </p:animRot>
                                  </p:childTnLst>
                                </p:cTn>
                              </p:par>
                              <p:par>
                                <p:cTn id="45" presetID="8" presetClass="emph" presetSubtype="0" accel="50000" decel="50000" autoRev="1" fill="hold" nodeType="withEffect">
                                  <p:stCondLst>
                                    <p:cond delay="500"/>
                                  </p:stCondLst>
                                  <p:childTnLst>
                                    <p:animRot by="-21600000">
                                      <p:cBhvr>
                                        <p:cTn id="46" dur="2000" fill="hold"/>
                                        <p:tgtEl>
                                          <p:spTgt spid="15"/>
                                        </p:tgtEl>
                                        <p:attrNameLst>
                                          <p:attrName>r</p:attrName>
                                        </p:attrNameLst>
                                      </p:cBhvr>
                                    </p:animRot>
                                  </p:childTnLst>
                                </p:cTn>
                              </p:par>
                            </p:childTnLst>
                          </p:cTn>
                        </p:par>
                        <p:par>
                          <p:cTn id="47" fill="hold" nodeType="afterGroup">
                            <p:stCondLst>
                              <p:cond delay="4500"/>
                            </p:stCondLst>
                            <p:childTnLst>
                              <p:par>
                                <p:cTn id="48" presetID="2" presetClass="exit" presetSubtype="3" fill="hold" nodeType="afterEffect">
                                  <p:stCondLst>
                                    <p:cond delay="0"/>
                                  </p:stCondLst>
                                  <p:childTnLst>
                                    <p:anim calcmode="lin" valueType="num">
                                      <p:cBhvr additive="base">
                                        <p:cTn id="49" dur="2000"/>
                                        <p:tgtEl>
                                          <p:spTgt spid="10"/>
                                        </p:tgtEl>
                                        <p:attrNameLst>
                                          <p:attrName>ppt_x</p:attrName>
                                        </p:attrNameLst>
                                      </p:cBhvr>
                                      <p:tavLst>
                                        <p:tav tm="0">
                                          <p:val>
                                            <p:strVal val="ppt_x"/>
                                          </p:val>
                                        </p:tav>
                                        <p:tav tm="100000">
                                          <p:val>
                                            <p:strVal val="1+ppt_w/2"/>
                                          </p:val>
                                        </p:tav>
                                      </p:tavLst>
                                    </p:anim>
                                    <p:anim calcmode="lin" valueType="num">
                                      <p:cBhvr additive="base">
                                        <p:cTn id="50" dur="2000"/>
                                        <p:tgtEl>
                                          <p:spTgt spid="10"/>
                                        </p:tgtEl>
                                        <p:attrNameLst>
                                          <p:attrName>ppt_y</p:attrName>
                                        </p:attrNameLst>
                                      </p:cBhvr>
                                      <p:tavLst>
                                        <p:tav tm="0">
                                          <p:val>
                                            <p:strVal val="ppt_y"/>
                                          </p:val>
                                        </p:tav>
                                        <p:tav tm="100000">
                                          <p:val>
                                            <p:strVal val="0-ppt_h/2"/>
                                          </p:val>
                                        </p:tav>
                                      </p:tavLst>
                                    </p:anim>
                                    <p:set>
                                      <p:cBhvr>
                                        <p:cTn id="51" dur="1" fill="hold">
                                          <p:stCondLst>
                                            <p:cond delay="1999"/>
                                          </p:stCondLst>
                                        </p:cTn>
                                        <p:tgtEl>
                                          <p:spTgt spid="10"/>
                                        </p:tgtEl>
                                        <p:attrNameLst>
                                          <p:attrName>style.visibility</p:attrName>
                                        </p:attrNameLst>
                                      </p:cBhvr>
                                      <p:to>
                                        <p:strVal val="hidden"/>
                                      </p:to>
                                    </p:set>
                                  </p:childTnLst>
                                </p:cTn>
                              </p:par>
                              <p:par>
                                <p:cTn id="52" presetID="2" presetClass="exit" presetSubtype="3" fill="hold" nodeType="withEffect">
                                  <p:stCondLst>
                                    <p:cond delay="100"/>
                                  </p:stCondLst>
                                  <p:childTnLst>
                                    <p:anim calcmode="lin" valueType="num">
                                      <p:cBhvr additive="base">
                                        <p:cTn id="53" dur="2000"/>
                                        <p:tgtEl>
                                          <p:spTgt spid="11"/>
                                        </p:tgtEl>
                                        <p:attrNameLst>
                                          <p:attrName>ppt_x</p:attrName>
                                        </p:attrNameLst>
                                      </p:cBhvr>
                                      <p:tavLst>
                                        <p:tav tm="0">
                                          <p:val>
                                            <p:strVal val="ppt_x"/>
                                          </p:val>
                                        </p:tav>
                                        <p:tav tm="100000">
                                          <p:val>
                                            <p:strVal val="1+ppt_w/2"/>
                                          </p:val>
                                        </p:tav>
                                      </p:tavLst>
                                    </p:anim>
                                    <p:anim calcmode="lin" valueType="num">
                                      <p:cBhvr additive="base">
                                        <p:cTn id="54" dur="2000"/>
                                        <p:tgtEl>
                                          <p:spTgt spid="11"/>
                                        </p:tgtEl>
                                        <p:attrNameLst>
                                          <p:attrName>ppt_y</p:attrName>
                                        </p:attrNameLst>
                                      </p:cBhvr>
                                      <p:tavLst>
                                        <p:tav tm="0">
                                          <p:val>
                                            <p:strVal val="ppt_y"/>
                                          </p:val>
                                        </p:tav>
                                        <p:tav tm="100000">
                                          <p:val>
                                            <p:strVal val="0-ppt_h/2"/>
                                          </p:val>
                                        </p:tav>
                                      </p:tavLst>
                                    </p:anim>
                                    <p:set>
                                      <p:cBhvr>
                                        <p:cTn id="55" dur="1" fill="hold">
                                          <p:stCondLst>
                                            <p:cond delay="1999"/>
                                          </p:stCondLst>
                                        </p:cTn>
                                        <p:tgtEl>
                                          <p:spTgt spid="11"/>
                                        </p:tgtEl>
                                        <p:attrNameLst>
                                          <p:attrName>style.visibility</p:attrName>
                                        </p:attrNameLst>
                                      </p:cBhvr>
                                      <p:to>
                                        <p:strVal val="hidden"/>
                                      </p:to>
                                    </p:set>
                                  </p:childTnLst>
                                </p:cTn>
                              </p:par>
                              <p:par>
                                <p:cTn id="56" presetID="2" presetClass="exit" presetSubtype="3" fill="hold" nodeType="withEffect">
                                  <p:stCondLst>
                                    <p:cond delay="200"/>
                                  </p:stCondLst>
                                  <p:childTnLst>
                                    <p:anim calcmode="lin" valueType="num">
                                      <p:cBhvr additive="base">
                                        <p:cTn id="57" dur="2000"/>
                                        <p:tgtEl>
                                          <p:spTgt spid="12"/>
                                        </p:tgtEl>
                                        <p:attrNameLst>
                                          <p:attrName>ppt_x</p:attrName>
                                        </p:attrNameLst>
                                      </p:cBhvr>
                                      <p:tavLst>
                                        <p:tav tm="0">
                                          <p:val>
                                            <p:strVal val="ppt_x"/>
                                          </p:val>
                                        </p:tav>
                                        <p:tav tm="100000">
                                          <p:val>
                                            <p:strVal val="1+ppt_w/2"/>
                                          </p:val>
                                        </p:tav>
                                      </p:tavLst>
                                    </p:anim>
                                    <p:anim calcmode="lin" valueType="num">
                                      <p:cBhvr additive="base">
                                        <p:cTn id="58" dur="2000"/>
                                        <p:tgtEl>
                                          <p:spTgt spid="12"/>
                                        </p:tgtEl>
                                        <p:attrNameLst>
                                          <p:attrName>ppt_y</p:attrName>
                                        </p:attrNameLst>
                                      </p:cBhvr>
                                      <p:tavLst>
                                        <p:tav tm="0">
                                          <p:val>
                                            <p:strVal val="ppt_y"/>
                                          </p:val>
                                        </p:tav>
                                        <p:tav tm="100000">
                                          <p:val>
                                            <p:strVal val="0-ppt_h/2"/>
                                          </p:val>
                                        </p:tav>
                                      </p:tavLst>
                                    </p:anim>
                                    <p:set>
                                      <p:cBhvr>
                                        <p:cTn id="59" dur="1" fill="hold">
                                          <p:stCondLst>
                                            <p:cond delay="1999"/>
                                          </p:stCondLst>
                                        </p:cTn>
                                        <p:tgtEl>
                                          <p:spTgt spid="12"/>
                                        </p:tgtEl>
                                        <p:attrNameLst>
                                          <p:attrName>style.visibility</p:attrName>
                                        </p:attrNameLst>
                                      </p:cBhvr>
                                      <p:to>
                                        <p:strVal val="hidden"/>
                                      </p:to>
                                    </p:set>
                                  </p:childTnLst>
                                </p:cTn>
                              </p:par>
                              <p:par>
                                <p:cTn id="60" presetID="2" presetClass="exit" presetSubtype="3" fill="hold" nodeType="withEffect">
                                  <p:stCondLst>
                                    <p:cond delay="300"/>
                                  </p:stCondLst>
                                  <p:childTnLst>
                                    <p:anim calcmode="lin" valueType="num">
                                      <p:cBhvr additive="base">
                                        <p:cTn id="61" dur="2000"/>
                                        <p:tgtEl>
                                          <p:spTgt spid="13"/>
                                        </p:tgtEl>
                                        <p:attrNameLst>
                                          <p:attrName>ppt_x</p:attrName>
                                        </p:attrNameLst>
                                      </p:cBhvr>
                                      <p:tavLst>
                                        <p:tav tm="0">
                                          <p:val>
                                            <p:strVal val="ppt_x"/>
                                          </p:val>
                                        </p:tav>
                                        <p:tav tm="100000">
                                          <p:val>
                                            <p:strVal val="1+ppt_w/2"/>
                                          </p:val>
                                        </p:tav>
                                      </p:tavLst>
                                    </p:anim>
                                    <p:anim calcmode="lin" valueType="num">
                                      <p:cBhvr additive="base">
                                        <p:cTn id="62" dur="2000"/>
                                        <p:tgtEl>
                                          <p:spTgt spid="13"/>
                                        </p:tgtEl>
                                        <p:attrNameLst>
                                          <p:attrName>ppt_y</p:attrName>
                                        </p:attrNameLst>
                                      </p:cBhvr>
                                      <p:tavLst>
                                        <p:tav tm="0">
                                          <p:val>
                                            <p:strVal val="ppt_y"/>
                                          </p:val>
                                        </p:tav>
                                        <p:tav tm="100000">
                                          <p:val>
                                            <p:strVal val="0-ppt_h/2"/>
                                          </p:val>
                                        </p:tav>
                                      </p:tavLst>
                                    </p:anim>
                                    <p:set>
                                      <p:cBhvr>
                                        <p:cTn id="63" dur="1" fill="hold">
                                          <p:stCondLst>
                                            <p:cond delay="1999"/>
                                          </p:stCondLst>
                                        </p:cTn>
                                        <p:tgtEl>
                                          <p:spTgt spid="13"/>
                                        </p:tgtEl>
                                        <p:attrNameLst>
                                          <p:attrName>style.visibility</p:attrName>
                                        </p:attrNameLst>
                                      </p:cBhvr>
                                      <p:to>
                                        <p:strVal val="hidden"/>
                                      </p:to>
                                    </p:set>
                                  </p:childTnLst>
                                </p:cTn>
                              </p:par>
                              <p:par>
                                <p:cTn id="64" presetID="2" presetClass="exit" presetSubtype="3" fill="hold" nodeType="withEffect">
                                  <p:stCondLst>
                                    <p:cond delay="400"/>
                                  </p:stCondLst>
                                  <p:childTnLst>
                                    <p:anim calcmode="lin" valueType="num">
                                      <p:cBhvr additive="base">
                                        <p:cTn id="65" dur="2000"/>
                                        <p:tgtEl>
                                          <p:spTgt spid="14"/>
                                        </p:tgtEl>
                                        <p:attrNameLst>
                                          <p:attrName>ppt_x</p:attrName>
                                        </p:attrNameLst>
                                      </p:cBhvr>
                                      <p:tavLst>
                                        <p:tav tm="0">
                                          <p:val>
                                            <p:strVal val="ppt_x"/>
                                          </p:val>
                                        </p:tav>
                                        <p:tav tm="100000">
                                          <p:val>
                                            <p:strVal val="1+ppt_w/2"/>
                                          </p:val>
                                        </p:tav>
                                      </p:tavLst>
                                    </p:anim>
                                    <p:anim calcmode="lin" valueType="num">
                                      <p:cBhvr additive="base">
                                        <p:cTn id="66" dur="2000"/>
                                        <p:tgtEl>
                                          <p:spTgt spid="14"/>
                                        </p:tgtEl>
                                        <p:attrNameLst>
                                          <p:attrName>ppt_y</p:attrName>
                                        </p:attrNameLst>
                                      </p:cBhvr>
                                      <p:tavLst>
                                        <p:tav tm="0">
                                          <p:val>
                                            <p:strVal val="ppt_y"/>
                                          </p:val>
                                        </p:tav>
                                        <p:tav tm="100000">
                                          <p:val>
                                            <p:strVal val="0-ppt_h/2"/>
                                          </p:val>
                                        </p:tav>
                                      </p:tavLst>
                                    </p:anim>
                                    <p:set>
                                      <p:cBhvr>
                                        <p:cTn id="67" dur="1" fill="hold">
                                          <p:stCondLst>
                                            <p:cond delay="1999"/>
                                          </p:stCondLst>
                                        </p:cTn>
                                        <p:tgtEl>
                                          <p:spTgt spid="14"/>
                                        </p:tgtEl>
                                        <p:attrNameLst>
                                          <p:attrName>style.visibility</p:attrName>
                                        </p:attrNameLst>
                                      </p:cBhvr>
                                      <p:to>
                                        <p:strVal val="hidden"/>
                                      </p:to>
                                    </p:set>
                                  </p:childTnLst>
                                </p:cTn>
                              </p:par>
                              <p:par>
                                <p:cTn id="68" presetID="2" presetClass="exit" presetSubtype="3" fill="hold" nodeType="withEffect">
                                  <p:stCondLst>
                                    <p:cond delay="500"/>
                                  </p:stCondLst>
                                  <p:childTnLst>
                                    <p:anim calcmode="lin" valueType="num">
                                      <p:cBhvr additive="base">
                                        <p:cTn id="69" dur="2000"/>
                                        <p:tgtEl>
                                          <p:spTgt spid="15"/>
                                        </p:tgtEl>
                                        <p:attrNameLst>
                                          <p:attrName>ppt_x</p:attrName>
                                        </p:attrNameLst>
                                      </p:cBhvr>
                                      <p:tavLst>
                                        <p:tav tm="0">
                                          <p:val>
                                            <p:strVal val="ppt_x"/>
                                          </p:val>
                                        </p:tav>
                                        <p:tav tm="100000">
                                          <p:val>
                                            <p:strVal val="1+ppt_w/2"/>
                                          </p:val>
                                        </p:tav>
                                      </p:tavLst>
                                    </p:anim>
                                    <p:anim calcmode="lin" valueType="num">
                                      <p:cBhvr additive="base">
                                        <p:cTn id="70" dur="2000"/>
                                        <p:tgtEl>
                                          <p:spTgt spid="15"/>
                                        </p:tgtEl>
                                        <p:attrNameLst>
                                          <p:attrName>ppt_y</p:attrName>
                                        </p:attrNameLst>
                                      </p:cBhvr>
                                      <p:tavLst>
                                        <p:tav tm="0">
                                          <p:val>
                                            <p:strVal val="ppt_y"/>
                                          </p:val>
                                        </p:tav>
                                        <p:tav tm="100000">
                                          <p:val>
                                            <p:strVal val="0-ppt_h/2"/>
                                          </p:val>
                                        </p:tav>
                                      </p:tavLst>
                                    </p:anim>
                                    <p:set>
                                      <p:cBhvr>
                                        <p:cTn id="71" dur="1" fill="hold">
                                          <p:stCondLst>
                                            <p:cond delay="1999"/>
                                          </p:stCondLst>
                                        </p:cTn>
                                        <p:tgtEl>
                                          <p:spTgt spid="15"/>
                                        </p:tgtEl>
                                        <p:attrNameLst>
                                          <p:attrName>style.visibility</p:attrName>
                                        </p:attrNameLst>
                                      </p:cBhvr>
                                      <p:to>
                                        <p:strVal val="hidden"/>
                                      </p:to>
                                    </p:set>
                                  </p:childTnLst>
                                </p:cTn>
                              </p:par>
                              <p:par>
                                <p:cTn id="72" presetID="23" presetClass="entr" presetSubtype="272" fill="hold" nodeType="withEffect">
                                  <p:stCondLst>
                                    <p:cond delay="500"/>
                                  </p:stCondLst>
                                  <p:childTnLst>
                                    <p:set>
                                      <p:cBhvr>
                                        <p:cTn id="73" dur="1" fill="hold">
                                          <p:stCondLst>
                                            <p:cond delay="0"/>
                                          </p:stCondLst>
                                        </p:cTn>
                                        <p:tgtEl>
                                          <p:spTgt spid="4"/>
                                        </p:tgtEl>
                                        <p:attrNameLst>
                                          <p:attrName>style.visibility</p:attrName>
                                        </p:attrNameLst>
                                      </p:cBhvr>
                                      <p:to>
                                        <p:strVal val="visible"/>
                                      </p:to>
                                    </p:set>
                                    <p:anim calcmode="lin" valueType="num">
                                      <p:cBhvr>
                                        <p:cTn id="74" dur="2000" fill="hold"/>
                                        <p:tgtEl>
                                          <p:spTgt spid="4"/>
                                        </p:tgtEl>
                                        <p:attrNameLst>
                                          <p:attrName>ppt_w</p:attrName>
                                        </p:attrNameLst>
                                      </p:cBhvr>
                                      <p:tavLst>
                                        <p:tav tm="0">
                                          <p:val>
                                            <p:strVal val="2/3*#ppt_w"/>
                                          </p:val>
                                        </p:tav>
                                        <p:tav tm="100000">
                                          <p:val>
                                            <p:strVal val="#ppt_w"/>
                                          </p:val>
                                        </p:tav>
                                      </p:tavLst>
                                    </p:anim>
                                    <p:anim calcmode="lin" valueType="num">
                                      <p:cBhvr>
                                        <p:cTn id="75" dur="2000" fill="hold"/>
                                        <p:tgtEl>
                                          <p:spTgt spid="4"/>
                                        </p:tgtEl>
                                        <p:attrNameLst>
                                          <p:attrName>ppt_h</p:attrName>
                                        </p:attrNameLst>
                                      </p:cBhvr>
                                      <p:tavLst>
                                        <p:tav tm="0">
                                          <p:val>
                                            <p:strVal val="2/3*#ppt_h"/>
                                          </p:val>
                                        </p:tav>
                                        <p:tav tm="100000">
                                          <p:val>
                                            <p:strVal val="#ppt_h"/>
                                          </p:val>
                                        </p:tav>
                                      </p:tavLst>
                                    </p:anim>
                                  </p:childTnLst>
                                </p:cTn>
                              </p:par>
                              <p:par>
                                <p:cTn id="76" presetID="16" presetClass="entr" presetSubtype="37" fill="hold" nodeType="withEffect">
                                  <p:stCondLst>
                                    <p:cond delay="500"/>
                                  </p:stCondLst>
                                  <p:childTnLst>
                                    <p:set>
                                      <p:cBhvr>
                                        <p:cTn id="77" dur="1" fill="hold">
                                          <p:stCondLst>
                                            <p:cond delay="0"/>
                                          </p:stCondLst>
                                        </p:cTn>
                                        <p:tgtEl>
                                          <p:spTgt spid="4"/>
                                        </p:tgtEl>
                                        <p:attrNameLst>
                                          <p:attrName>style.visibility</p:attrName>
                                        </p:attrNameLst>
                                      </p:cBhvr>
                                      <p:to>
                                        <p:strVal val="visible"/>
                                      </p:to>
                                    </p:set>
                                    <p:animEffect transition="in" filter="barn(outVertical)">
                                      <p:cBhvr>
                                        <p:cTn id="78" dur="2000"/>
                                        <p:tgtEl>
                                          <p:spTgt spid="4"/>
                                        </p:tgtEl>
                                      </p:cBhvr>
                                    </p:animEffect>
                                  </p:childTnLst>
                                </p:cTn>
                              </p:par>
                            </p:childTnLst>
                          </p:cTn>
                        </p:par>
                        <p:par>
                          <p:cTn id="79" fill="hold">
                            <p:stCondLst>
                              <p:cond delay="7000"/>
                            </p:stCondLst>
                            <p:childTnLst>
                              <p:par>
                                <p:cTn id="80" presetID="40" presetClass="entr" presetSubtype="0" fill="hold" grpId="0" nodeType="afterEffect">
                                  <p:stCondLst>
                                    <p:cond delay="0"/>
                                  </p:stCondLst>
                                  <p:iterate type="lt">
                                    <p:tmPct val="10000"/>
                                  </p:iterate>
                                  <p:childTnLst>
                                    <p:set>
                                      <p:cBhvr>
                                        <p:cTn id="81" dur="1" fill="hold">
                                          <p:stCondLst>
                                            <p:cond delay="0"/>
                                          </p:stCondLst>
                                        </p:cTn>
                                        <p:tgtEl>
                                          <p:spTgt spid="9"/>
                                        </p:tgtEl>
                                        <p:attrNameLst>
                                          <p:attrName>style.visibility</p:attrName>
                                        </p:attrNameLst>
                                      </p:cBhvr>
                                      <p:to>
                                        <p:strVal val="visible"/>
                                      </p:to>
                                    </p:set>
                                    <p:animEffect transition="in" filter="fade">
                                      <p:cBhvr>
                                        <p:cTn id="82" dur="1000"/>
                                        <p:tgtEl>
                                          <p:spTgt spid="9"/>
                                        </p:tgtEl>
                                      </p:cBhvr>
                                    </p:animEffect>
                                    <p:anim calcmode="lin" valueType="num">
                                      <p:cBhvr>
                                        <p:cTn id="83" dur="1000" fill="hold"/>
                                        <p:tgtEl>
                                          <p:spTgt spid="9"/>
                                        </p:tgtEl>
                                        <p:attrNameLst>
                                          <p:attrName>ppt_x</p:attrName>
                                        </p:attrNameLst>
                                      </p:cBhvr>
                                      <p:tavLst>
                                        <p:tav tm="0">
                                          <p:val>
                                            <p:strVal val="#ppt_x-.1"/>
                                          </p:val>
                                        </p:tav>
                                        <p:tav tm="100000">
                                          <p:val>
                                            <p:strVal val="#ppt_x"/>
                                          </p:val>
                                        </p:tav>
                                      </p:tavLst>
                                    </p:anim>
                                    <p:anim calcmode="lin" valueType="num">
                                      <p:cBhvr>
                                        <p:cTn id="84"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rte-urbano-en-el-este-de-Londres-texto.jpg"/>
          <p:cNvPicPr>
            <a:picLocks noGrp="1" noChangeAspect="1"/>
          </p:cNvPicPr>
          <p:nvPr isPhoto="1"/>
        </p:nvPicPr>
        <p:blipFill>
          <a:blip r:embed="rId2" cstate="print"/>
          <a:stretch>
            <a:fillRect/>
          </a:stretch>
        </p:blipFill>
        <p:spPr bwMode="auto">
          <a:xfrm>
            <a:off x="0" y="0"/>
            <a:ext cx="9144000" cy="5715000"/>
          </a:xfrm>
          <a:prstGeom prst="rect">
            <a:avLst/>
          </a:prstGeom>
          <a:solidFill>
            <a:schemeClr val="bg1">
              <a:alpha val="75000"/>
            </a:schemeClr>
          </a:solidFill>
          <a:ln w="9525">
            <a:noFill/>
            <a:miter lim="800000"/>
            <a:headEnd/>
            <a:tailEnd/>
          </a:ln>
        </p:spPr>
      </p:pic>
      <p:sp>
        <p:nvSpPr>
          <p:cNvPr id="4" name="3 Rectángulo"/>
          <p:cNvSpPr/>
          <p:nvPr/>
        </p:nvSpPr>
        <p:spPr>
          <a:xfrm>
            <a:off x="0" y="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68538" y="1849439"/>
            <a:ext cx="2303462" cy="1976437"/>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251520" y="4369668"/>
            <a:ext cx="8640960"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El valor de las especias que trajeron fue tal, que sirvió para pagar los gastos de la expedición sufragados por el Rey e incluso, generar beneficios, pues no sólo condimentaban alimentos, también se utilizaban para elaborar perfumes y tenían aplicaciones medicinales.</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2000">
        <p:split orient="vert"/>
      </p:transition>
    </mc:Choice>
    <mc:Fallback xmlns="">
      <p:transition spd="slow" advTm="3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3000"/>
                                        <p:tgtEl>
                                          <p:spTgt spid="13"/>
                                        </p:tgtEl>
                                      </p:cBhvr>
                                    </p:animEffect>
                                    <p:set>
                                      <p:cBhvr>
                                        <p:cTn id="13" dur="1" fill="hold">
                                          <p:stCondLst>
                                            <p:cond delay="2999"/>
                                          </p:stCondLst>
                                        </p:cTn>
                                        <p:tgtEl>
                                          <p:spTgt spid="13"/>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3000"/>
                                        <p:tgtEl>
                                          <p:spTgt spid="14"/>
                                        </p:tgtEl>
                                      </p:cBhvr>
                                    </p:animEffect>
                                    <p:set>
                                      <p:cBhvr>
                                        <p:cTn id="16" dur="1" fill="hold">
                                          <p:stCondLst>
                                            <p:cond delay="2999"/>
                                          </p:stCondLst>
                                        </p:cTn>
                                        <p:tgtEl>
                                          <p:spTgt spid="14"/>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3000"/>
                                        <p:tgtEl>
                                          <p:spTgt spid="9"/>
                                        </p:tgtEl>
                                      </p:cBhvr>
                                    </p:animEffect>
                                    <p:set>
                                      <p:cBhvr>
                                        <p:cTn id="22" dur="1" fill="hold">
                                          <p:stCondLst>
                                            <p:cond delay="2999"/>
                                          </p:stCondLst>
                                        </p:cTn>
                                        <p:tgtEl>
                                          <p:spTgt spid="9"/>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3000"/>
                                        <p:tgtEl>
                                          <p:spTgt spid="10"/>
                                        </p:tgtEl>
                                      </p:cBhvr>
                                    </p:animEffect>
                                    <p:set>
                                      <p:cBhvr>
                                        <p:cTn id="25" dur="1" fill="hold">
                                          <p:stCondLst>
                                            <p:cond delay="2999"/>
                                          </p:stCondLst>
                                        </p:cTn>
                                        <p:tgtEl>
                                          <p:spTgt spid="10"/>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3000"/>
                                        <p:tgtEl>
                                          <p:spTgt spid="11"/>
                                        </p:tgtEl>
                                      </p:cBhvr>
                                    </p:animEffect>
                                    <p:set>
                                      <p:cBhvr>
                                        <p:cTn id="28" dur="1" fill="hold">
                                          <p:stCondLst>
                                            <p:cond delay="2999"/>
                                          </p:stCondLst>
                                        </p:cTn>
                                        <p:tgtEl>
                                          <p:spTgt spid="11"/>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3000"/>
                                        <p:tgtEl>
                                          <p:spTgt spid="4"/>
                                        </p:tgtEl>
                                      </p:cBhvr>
                                    </p:animEffect>
                                    <p:set>
                                      <p:cBhvr>
                                        <p:cTn id="31" dur="1" fill="hold">
                                          <p:stCondLst>
                                            <p:cond delay="2999"/>
                                          </p:stCondLst>
                                        </p:cTn>
                                        <p:tgtEl>
                                          <p:spTgt spid="4"/>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3000"/>
                                        <p:tgtEl>
                                          <p:spTgt spid="12"/>
                                        </p:tgtEl>
                                      </p:cBhvr>
                                    </p:animEffect>
                                    <p:set>
                                      <p:cBhvr>
                                        <p:cTn id="34" dur="1" fill="hold">
                                          <p:stCondLst>
                                            <p:cond delay="2999"/>
                                          </p:stCondLst>
                                        </p:cTn>
                                        <p:tgtEl>
                                          <p:spTgt spid="12"/>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3000"/>
                                        <p:tgtEl>
                                          <p:spTgt spid="7"/>
                                        </p:tgtEl>
                                      </p:cBhvr>
                                    </p:animEffect>
                                    <p:set>
                                      <p:cBhvr>
                                        <p:cTn id="37" dur="1" fill="hold">
                                          <p:stCondLst>
                                            <p:cond delay="2999"/>
                                          </p:stCondLst>
                                        </p:cTn>
                                        <p:tgtEl>
                                          <p:spTgt spid="7"/>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childTnLst>
                          </p:cTn>
                        </p:par>
                        <p:par>
                          <p:cTn id="45" fill="hold">
                            <p:stCondLst>
                              <p:cond delay="3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6"/>
                                        </p:tgtEl>
                                        <p:attrNameLst>
                                          <p:attrName>style.visibility</p:attrName>
                                        </p:attrNameLst>
                                      </p:cBhvr>
                                      <p:to>
                                        <p:strVal val="visible"/>
                                      </p:to>
                                    </p:set>
                                    <p:animEffect transition="in" filter="fade">
                                      <p:cBhvr>
                                        <p:cTn id="48" dur="1000"/>
                                        <p:tgtEl>
                                          <p:spTgt spid="16"/>
                                        </p:tgtEl>
                                      </p:cBhvr>
                                    </p:animEffect>
                                    <p:anim calcmode="lin" valueType="num">
                                      <p:cBhvr>
                                        <p:cTn id="49" dur="1000" fill="hold"/>
                                        <p:tgtEl>
                                          <p:spTgt spid="16"/>
                                        </p:tgtEl>
                                        <p:attrNameLst>
                                          <p:attrName>ppt_x</p:attrName>
                                        </p:attrNameLst>
                                      </p:cBhvr>
                                      <p:tavLst>
                                        <p:tav tm="0">
                                          <p:val>
                                            <p:strVal val="#ppt_x-.1"/>
                                          </p:val>
                                        </p:tav>
                                        <p:tav tm="100000">
                                          <p:val>
                                            <p:strVal val="#ppt_x"/>
                                          </p:val>
                                        </p:tav>
                                      </p:tavLst>
                                    </p:anim>
                                    <p:anim calcmode="lin" valueType="num">
                                      <p:cBhvr>
                                        <p:cTn id="50"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rteurbanozebras01.jpg"/>
          <p:cNvPicPr>
            <a:picLocks noGrp="1" noChangeAspect="1"/>
          </p:cNvPicPr>
          <p:nvPr isPhoto="1"/>
        </p:nvPicPr>
        <p:blipFill>
          <a:blip r:embed="rId2" cstate="print"/>
          <a:stretch>
            <a:fillRect/>
          </a:stretch>
        </p:blipFill>
        <p:spPr bwMode="auto">
          <a:xfrm>
            <a:off x="0" y="0"/>
            <a:ext cx="9144000" cy="609786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179512" y="4237672"/>
            <a:ext cx="8784976" cy="1477328"/>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Solo 18 de esos 250 tripulantes regresaron a Sanlúcar, tres años después de haber salido de ese puerto. Y aunque muchos le atribuyen a Magallanes el crédito de ser la primera persona en circunnavegar la Tierra, el portugués no está entre los 18 que sobrevivieron. Los tripulantes de la embarcación Victoria estaban hambrientos, sedientos y desorientados.</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40000">
        <p:split orient="vert"/>
      </p:transition>
    </mc:Choice>
    <mc:Fallback xmlns="">
      <p:transition spd="slow" advTm="40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10"/>
                                        </p:tgtEl>
                                      </p:cBhvr>
                                    </p:animEffect>
                                    <p:set>
                                      <p:cBhvr>
                                        <p:cTn id="13" dur="1" fill="hold">
                                          <p:stCondLst>
                                            <p:cond delay="2999"/>
                                          </p:stCondLst>
                                        </p:cTn>
                                        <p:tgtEl>
                                          <p:spTgt spid="10"/>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11"/>
                                        </p:tgtEl>
                                      </p:cBhvr>
                                    </p:animEffect>
                                    <p:set>
                                      <p:cBhvr>
                                        <p:cTn id="16" dur="1" fill="hold">
                                          <p:stCondLst>
                                            <p:cond delay="2999"/>
                                          </p:stCondLst>
                                        </p:cTn>
                                        <p:tgtEl>
                                          <p:spTgt spid="11"/>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3000"/>
                                        <p:tgtEl>
                                          <p:spTgt spid="4"/>
                                        </p:tgtEl>
                                      </p:cBhvr>
                                    </p:animEffect>
                                    <p:set>
                                      <p:cBhvr>
                                        <p:cTn id="19" dur="1" fill="hold">
                                          <p:stCondLst>
                                            <p:cond delay="2999"/>
                                          </p:stCondLst>
                                        </p:cTn>
                                        <p:tgtEl>
                                          <p:spTgt spid="4"/>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3000"/>
                                        <p:tgtEl>
                                          <p:spTgt spid="5"/>
                                        </p:tgtEl>
                                      </p:cBhvr>
                                    </p:animEffect>
                                    <p:set>
                                      <p:cBhvr>
                                        <p:cTn id="22" dur="1" fill="hold">
                                          <p:stCondLst>
                                            <p:cond delay="2999"/>
                                          </p:stCondLst>
                                        </p:cTn>
                                        <p:tgtEl>
                                          <p:spTgt spid="5"/>
                                        </p:tgtEl>
                                        <p:attrNameLst>
                                          <p:attrName>style.visibility</p:attrName>
                                        </p:attrNameLst>
                                      </p:cBhvr>
                                      <p:to>
                                        <p:strVal val="hidden"/>
                                      </p:to>
                                    </p:set>
                                  </p:childTnLst>
                                </p:cTn>
                              </p:par>
                              <p:par>
                                <p:cTn id="23" presetID="6" presetClass="exit" presetSubtype="32" fill="hold" grpId="0" nodeType="withEffect">
                                  <p:stCondLst>
                                    <p:cond delay="0"/>
                                  </p:stCondLst>
                                  <p:childTnLst>
                                    <p:animEffect transition="out" filter="circle(out)">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6" presetClass="exit" presetSubtype="32" fill="hold" grpId="0" nodeType="withEffect">
                                  <p:stCondLst>
                                    <p:cond delay="0"/>
                                  </p:stCondLst>
                                  <p:childTnLst>
                                    <p:animEffect transition="out" filter="circle(out)">
                                      <p:cBhvr>
                                        <p:cTn id="27" dur="3000"/>
                                        <p:tgtEl>
                                          <p:spTgt spid="7"/>
                                        </p:tgtEl>
                                      </p:cBhvr>
                                    </p:animEffect>
                                    <p:set>
                                      <p:cBhvr>
                                        <p:cTn id="28" dur="1" fill="hold">
                                          <p:stCondLst>
                                            <p:cond delay="2999"/>
                                          </p:stCondLst>
                                        </p:cTn>
                                        <p:tgtEl>
                                          <p:spTgt spid="7"/>
                                        </p:tgtEl>
                                        <p:attrNameLst>
                                          <p:attrName>style.visibility</p:attrName>
                                        </p:attrNameLst>
                                      </p:cBhvr>
                                      <p:to>
                                        <p:strVal val="hidden"/>
                                      </p:to>
                                    </p:set>
                                  </p:childTnLst>
                                </p:cTn>
                              </p:par>
                              <p:par>
                                <p:cTn id="29" presetID="6" presetClass="exit" presetSubtype="32" fill="hold" grpId="0" nodeType="withEffect">
                                  <p:stCondLst>
                                    <p:cond delay="0"/>
                                  </p:stCondLst>
                                  <p:childTnLst>
                                    <p:animEffect transition="out" filter="circle(out)">
                                      <p:cBhvr>
                                        <p:cTn id="30" dur="3000"/>
                                        <p:tgtEl>
                                          <p:spTgt spid="12"/>
                                        </p:tgtEl>
                                      </p:cBhvr>
                                    </p:animEffect>
                                    <p:set>
                                      <p:cBhvr>
                                        <p:cTn id="31" dur="1" fill="hold">
                                          <p:stCondLst>
                                            <p:cond delay="2999"/>
                                          </p:stCondLst>
                                        </p:cTn>
                                        <p:tgtEl>
                                          <p:spTgt spid="12"/>
                                        </p:tgtEl>
                                        <p:attrNameLst>
                                          <p:attrName>style.visibility</p:attrName>
                                        </p:attrNameLst>
                                      </p:cBhvr>
                                      <p:to>
                                        <p:strVal val="hidden"/>
                                      </p:to>
                                    </p:set>
                                  </p:childTnLst>
                                </p:cTn>
                              </p:par>
                              <p:par>
                                <p:cTn id="32" presetID="6" presetClass="exit" presetSubtype="32" fill="hold" grpId="0" nodeType="withEffect">
                                  <p:stCondLst>
                                    <p:cond delay="0"/>
                                  </p:stCondLst>
                                  <p:childTnLst>
                                    <p:animEffect transition="out" filter="circle(out)">
                                      <p:cBhvr>
                                        <p:cTn id="33" dur="3000"/>
                                        <p:tgtEl>
                                          <p:spTgt spid="13"/>
                                        </p:tgtEl>
                                      </p:cBhvr>
                                    </p:animEffect>
                                    <p:set>
                                      <p:cBhvr>
                                        <p:cTn id="34" dur="1" fill="hold">
                                          <p:stCondLst>
                                            <p:cond delay="2999"/>
                                          </p:stCondLst>
                                        </p:cTn>
                                        <p:tgtEl>
                                          <p:spTgt spid="13"/>
                                        </p:tgtEl>
                                        <p:attrNameLst>
                                          <p:attrName>style.visibility</p:attrName>
                                        </p:attrNameLst>
                                      </p:cBhvr>
                                      <p:to>
                                        <p:strVal val="hidden"/>
                                      </p:to>
                                    </p:set>
                                  </p:childTnLst>
                                </p:cTn>
                              </p:par>
                              <p:par>
                                <p:cTn id="35" presetID="6" presetClass="exit" presetSubtype="32" fill="hold" grpId="0" nodeType="withEffect">
                                  <p:stCondLst>
                                    <p:cond delay="0"/>
                                  </p:stCondLst>
                                  <p:childTnLst>
                                    <p:animEffect transition="out" filter="circle(out)">
                                      <p:cBhvr>
                                        <p:cTn id="36" dur="3000"/>
                                        <p:tgtEl>
                                          <p:spTgt spid="14"/>
                                        </p:tgtEl>
                                      </p:cBhvr>
                                    </p:animEffect>
                                    <p:set>
                                      <p:cBhvr>
                                        <p:cTn id="37" dur="1" fill="hold">
                                          <p:stCondLst>
                                            <p:cond delay="2999"/>
                                          </p:stCondLst>
                                        </p:cTn>
                                        <p:tgtEl>
                                          <p:spTgt spid="14"/>
                                        </p:tgtEl>
                                        <p:attrNameLst>
                                          <p:attrName>style.visibility</p:attrName>
                                        </p:attrNameLst>
                                      </p:cBhvr>
                                      <p:to>
                                        <p:strVal val="hidden"/>
                                      </p:to>
                                    </p:set>
                                  </p:childTnLst>
                                </p:cTn>
                              </p:par>
                              <p:par>
                                <p:cTn id="38" presetID="6" presetClass="exit" presetSubtype="32" fill="hold" grpId="0" nodeType="withEffect">
                                  <p:stCondLst>
                                    <p:cond delay="0"/>
                                  </p:stCondLst>
                                  <p:childTnLst>
                                    <p:animEffect transition="out" filter="circle(out)">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intan-Magee.jpg"/>
          <p:cNvPicPr>
            <a:picLocks noGrp="1" noChangeAspect="1"/>
          </p:cNvPicPr>
          <p:nvPr isPhoto="1"/>
        </p:nvPicPr>
        <p:blipFill>
          <a:blip r:embed="rId2" cstate="print"/>
          <a:stretch>
            <a:fillRect/>
          </a:stretch>
        </p:blipFill>
        <p:spPr bwMode="auto">
          <a:xfrm>
            <a:off x="0" y="0"/>
            <a:ext cx="9144000" cy="5714999"/>
          </a:xfrm>
          <a:prstGeom prst="rect">
            <a:avLst/>
          </a:prstGeom>
          <a:solidFill>
            <a:schemeClr val="tx1">
              <a:alpha val="75000"/>
            </a:schemeClr>
          </a:solidFill>
          <a:ln w="9525">
            <a:noFill/>
            <a:miter lim="800000"/>
            <a:headEnd/>
            <a:tailEnd/>
          </a:ln>
        </p:spPr>
      </p:pic>
      <p:sp>
        <p:nvSpPr>
          <p:cNvPr id="4" name="3 Rectángulo"/>
          <p:cNvSpPr/>
          <p:nvPr/>
        </p:nvSpPr>
        <p:spPr>
          <a:xfrm>
            <a:off x="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7" name="16 CuadroTexto"/>
          <p:cNvSpPr txBox="1"/>
          <p:nvPr/>
        </p:nvSpPr>
        <p:spPr>
          <a:xfrm>
            <a:off x="539552" y="4585692"/>
            <a:ext cx="7992888" cy="923330"/>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Así que poco después de la llegada de la expedición de Juan Sebastián Elcano, se crearía una nueva casa de la contratación orientada a las especies de las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Molucas</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en Coruña.</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3000">
        <p:split orient="vert"/>
      </p:transition>
    </mc:Choice>
    <mc:Fallback xmlns="">
      <p:transition spd="slow" advTm="23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8" presetClass="exit" presetSubtype="16" fill="hold" grpId="0" nodeType="withEffect">
                                  <p:stCondLst>
                                    <p:cond delay="0"/>
                                  </p:stCondLst>
                                  <p:childTnLst>
                                    <p:animEffect transition="out" filter="diamond(in)">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8" presetClass="exit" presetSubtype="16" fill="hold" grpId="0" nodeType="withEffect">
                                  <p:stCondLst>
                                    <p:cond delay="0"/>
                                  </p:stCondLst>
                                  <p:childTnLst>
                                    <p:animEffect transition="out" filter="diamond(in)">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8" presetClass="exit" presetSubtype="16" fill="hold" grpId="0" nodeType="withEffect">
                                  <p:stCondLst>
                                    <p:cond delay="0"/>
                                  </p:stCondLst>
                                  <p:childTnLst>
                                    <p:animEffect transition="out" filter="diamond(in)">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8" presetClass="exit" presetSubtype="16" fill="hold" grpId="0" nodeType="withEffect">
                                  <p:stCondLst>
                                    <p:cond delay="0"/>
                                  </p:stCondLst>
                                  <p:childTnLst>
                                    <p:animEffect transition="out" filter="diamond(in)">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8" presetClass="exit" presetSubtype="16" fill="hold" grpId="0" nodeType="withEffect">
                                  <p:stCondLst>
                                    <p:cond delay="0"/>
                                  </p:stCondLst>
                                  <p:childTnLst>
                                    <p:animEffect transition="out" filter="diamond(in)">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8" presetClass="exit" presetSubtype="16" fill="hold" grpId="0" nodeType="withEffect">
                                  <p:stCondLst>
                                    <p:cond delay="0"/>
                                  </p:stCondLst>
                                  <p:childTnLst>
                                    <p:animEffect transition="out" filter="diamond(in)">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5" presetClass="exit" presetSubtype="10" fill="hold" grpId="0" nodeType="withEffect">
                                  <p:stCondLst>
                                    <p:cond delay="0"/>
                                  </p:stCondLst>
                                  <p:childTnLst>
                                    <p:animEffect transition="out" filter="checkerboard(across)">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5" presetClass="exit" presetSubtype="10" fill="hold" grpId="0" nodeType="withEffect">
                                  <p:stCondLst>
                                    <p:cond delay="0"/>
                                  </p:stCondLst>
                                  <p:childTnLst>
                                    <p:animEffect transition="out" filter="checkerboard(across)">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5" presetClass="exit" presetSubtype="10" fill="hold" grpId="0" nodeType="withEffect">
                                  <p:stCondLst>
                                    <p:cond delay="0"/>
                                  </p:stCondLst>
                                  <p:childTnLst>
                                    <p:animEffect transition="out" filter="checkerboard(across)">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5" presetClass="exit" presetSubtype="10" fill="hold" grpId="0" nodeType="withEffect">
                                  <p:stCondLst>
                                    <p:cond delay="0"/>
                                  </p:stCondLst>
                                  <p:childTnLst>
                                    <p:animEffect transition="out" filter="checkerboard(across)">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childTnLst>
                          </p:cTn>
                        </p:par>
                        <p:par>
                          <p:cTn id="45" fill="hold">
                            <p:stCondLst>
                              <p:cond delay="4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7"/>
                                        </p:tgtEl>
                                        <p:attrNameLst>
                                          <p:attrName>style.visibility</p:attrName>
                                        </p:attrNameLst>
                                      </p:cBhvr>
                                      <p:to>
                                        <p:strVal val="visible"/>
                                      </p:to>
                                    </p:set>
                                    <p:animEffect transition="in" filter="fade">
                                      <p:cBhvr>
                                        <p:cTn id="48" dur="1000"/>
                                        <p:tgtEl>
                                          <p:spTgt spid="17"/>
                                        </p:tgtEl>
                                      </p:cBhvr>
                                    </p:animEffect>
                                    <p:anim calcmode="lin" valueType="num">
                                      <p:cBhvr>
                                        <p:cTn id="49" dur="1000" fill="hold"/>
                                        <p:tgtEl>
                                          <p:spTgt spid="17"/>
                                        </p:tgtEl>
                                        <p:attrNameLst>
                                          <p:attrName>ppt_x</p:attrName>
                                        </p:attrNameLst>
                                      </p:cBhvr>
                                      <p:tavLst>
                                        <p:tav tm="0">
                                          <p:val>
                                            <p:strVal val="#ppt_x-.1"/>
                                          </p:val>
                                        </p:tav>
                                        <p:tav tm="100000">
                                          <p:val>
                                            <p:strVal val="#ppt_x"/>
                                          </p:val>
                                        </p:tav>
                                      </p:tavLst>
                                    </p:anim>
                                    <p:anim calcmode="lin" valueType="num">
                                      <p:cBhvr>
                                        <p:cTn id="50"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7"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olklore-y-celebraciones.-interseccion-de-calle-santiago-concha-con-biobío..jpg"/>
          <p:cNvPicPr>
            <a:picLocks noGrp="1" noChangeAspect="1"/>
          </p:cNvPicPr>
          <p:nvPr isPhoto="1"/>
        </p:nvPicPr>
        <p:blipFill>
          <a:blip r:embed="rId2" cstate="print"/>
          <a:stretch>
            <a:fillRect/>
          </a:stretch>
        </p:blipFill>
        <p:spPr bwMode="auto">
          <a:xfrm>
            <a:off x="0" y="0"/>
            <a:ext cx="9143999" cy="5715000"/>
          </a:xfrm>
          <a:prstGeom prst="rect">
            <a:avLst/>
          </a:prstGeom>
          <a:solidFill>
            <a:schemeClr val="tx1">
              <a:alpha val="75000"/>
            </a:schemeClr>
          </a:solidFill>
          <a:ln w="9525">
            <a:noFill/>
            <a:miter lim="800000"/>
            <a:headEnd/>
            <a:tailEnd/>
          </a:ln>
        </p:spPr>
      </p:pic>
      <p:sp>
        <p:nvSpPr>
          <p:cNvPr id="4" name="3 Rectángulo"/>
          <p:cNvSpPr/>
          <p:nvPr/>
        </p:nvSpPr>
        <p:spPr>
          <a:xfrm>
            <a:off x="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395536" y="4369668"/>
            <a:ext cx="8424936" cy="1200329"/>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La expedición no fue nada fácil y sus dotaciones tuvieron que hacer frente a las enfermedades, desastres naturales y todo tipo de calamidades. De las cinco naves que salieron de la Coruña, solo dos llegaron a cruzar el estrecho de Magallanes.</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8000">
        <p14:vortex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3000"/>
                                        <p:tgtEl>
                                          <p:spTgt spid="11"/>
                                        </p:tgtEl>
                                      </p:cBhvr>
                                    </p:animEffect>
                                    <p:set>
                                      <p:cBhvr>
                                        <p:cTn id="19" dur="1" fill="hold">
                                          <p:stCondLst>
                                            <p:cond delay="2999"/>
                                          </p:stCondLst>
                                        </p:cTn>
                                        <p:tgtEl>
                                          <p:spTgt spid="11"/>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3000"/>
                                        <p:tgtEl>
                                          <p:spTgt spid="15"/>
                                        </p:tgtEl>
                                      </p:cBhvr>
                                    </p:animEffect>
                                    <p:set>
                                      <p:cBhvr>
                                        <p:cTn id="22" dur="1" fill="hold">
                                          <p:stCondLst>
                                            <p:cond delay="2999"/>
                                          </p:stCondLst>
                                        </p:cTn>
                                        <p:tgtEl>
                                          <p:spTgt spid="15"/>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3000"/>
                                        <p:tgtEl>
                                          <p:spTgt spid="5"/>
                                        </p:tgtEl>
                                      </p:cBhvr>
                                    </p:animEffect>
                                    <p:set>
                                      <p:cBhvr>
                                        <p:cTn id="25" dur="1" fill="hold">
                                          <p:stCondLst>
                                            <p:cond delay="2999"/>
                                          </p:stCondLst>
                                        </p:cTn>
                                        <p:tgtEl>
                                          <p:spTgt spid="5"/>
                                        </p:tgtEl>
                                        <p:attrNameLst>
                                          <p:attrName>style.visibility</p:attrName>
                                        </p:attrNameLst>
                                      </p:cBhvr>
                                      <p:to>
                                        <p:strVal val="hidden"/>
                                      </p:to>
                                    </p:set>
                                  </p:childTnLst>
                                </p:cTn>
                              </p:par>
                              <p:par>
                                <p:cTn id="26" presetID="18" presetClass="exit" presetSubtype="12" fill="hold" grpId="0" nodeType="withEffect">
                                  <p:stCondLst>
                                    <p:cond delay="0"/>
                                  </p:stCondLst>
                                  <p:childTnLst>
                                    <p:animEffect transition="out" filter="strips(downLeft)">
                                      <p:cBhvr>
                                        <p:cTn id="27" dur="3000"/>
                                        <p:tgtEl>
                                          <p:spTgt spid="9"/>
                                        </p:tgtEl>
                                      </p:cBhvr>
                                    </p:animEffect>
                                    <p:set>
                                      <p:cBhvr>
                                        <p:cTn id="28" dur="1" fill="hold">
                                          <p:stCondLst>
                                            <p:cond delay="2999"/>
                                          </p:stCondLst>
                                        </p:cTn>
                                        <p:tgtEl>
                                          <p:spTgt spid="9"/>
                                        </p:tgtEl>
                                        <p:attrNameLst>
                                          <p:attrName>style.visibility</p:attrName>
                                        </p:attrNameLst>
                                      </p:cBhvr>
                                      <p:to>
                                        <p:strVal val="hidden"/>
                                      </p:to>
                                    </p:set>
                                  </p:childTnLst>
                                </p:cTn>
                              </p:par>
                              <p:par>
                                <p:cTn id="29" presetID="18" presetClass="exit" presetSubtype="12" fill="hold" grpId="0" nodeType="withEffect">
                                  <p:stCondLst>
                                    <p:cond delay="0"/>
                                  </p:stCondLst>
                                  <p:childTnLst>
                                    <p:animEffect transition="out" filter="strips(downLeft)">
                                      <p:cBhvr>
                                        <p:cTn id="30" dur="3000"/>
                                        <p:tgtEl>
                                          <p:spTgt spid="13"/>
                                        </p:tgtEl>
                                      </p:cBhvr>
                                    </p:animEffect>
                                    <p:set>
                                      <p:cBhvr>
                                        <p:cTn id="31" dur="1" fill="hold">
                                          <p:stCondLst>
                                            <p:cond delay="2999"/>
                                          </p:stCondLst>
                                        </p:cTn>
                                        <p:tgtEl>
                                          <p:spTgt spid="13"/>
                                        </p:tgtEl>
                                        <p:attrNameLst>
                                          <p:attrName>style.visibility</p:attrName>
                                        </p:attrNameLst>
                                      </p:cBhvr>
                                      <p:to>
                                        <p:strVal val="hidden"/>
                                      </p:to>
                                    </p:set>
                                  </p:childTnLst>
                                </p:cTn>
                              </p:par>
                              <p:par>
                                <p:cTn id="32" presetID="18" presetClass="exit" presetSubtype="6" fill="hold" grpId="0" nodeType="withEffect">
                                  <p:stCondLst>
                                    <p:cond delay="0"/>
                                  </p:stCondLst>
                                  <p:childTnLst>
                                    <p:animEffect transition="out" filter="strips(downRight)">
                                      <p:cBhvr>
                                        <p:cTn id="33" dur="3000"/>
                                        <p:tgtEl>
                                          <p:spTgt spid="6"/>
                                        </p:tgtEl>
                                      </p:cBhvr>
                                    </p:animEffect>
                                    <p:set>
                                      <p:cBhvr>
                                        <p:cTn id="34" dur="1" fill="hold">
                                          <p:stCondLst>
                                            <p:cond delay="2999"/>
                                          </p:stCondLst>
                                        </p:cTn>
                                        <p:tgtEl>
                                          <p:spTgt spid="6"/>
                                        </p:tgtEl>
                                        <p:attrNameLst>
                                          <p:attrName>style.visibility</p:attrName>
                                        </p:attrNameLst>
                                      </p:cBhvr>
                                      <p:to>
                                        <p:strVal val="hidden"/>
                                      </p:to>
                                    </p:set>
                                  </p:childTnLst>
                                </p:cTn>
                              </p:par>
                              <p:par>
                                <p:cTn id="35" presetID="18" presetClass="exit" presetSubtype="6" fill="hold" grpId="0" nodeType="withEffect">
                                  <p:stCondLst>
                                    <p:cond delay="0"/>
                                  </p:stCondLst>
                                  <p:childTnLst>
                                    <p:animEffect transition="out" filter="strips(downRight)">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18" presetClass="exit" presetSubtype="6" fill="hold" grpId="0" nodeType="withEffect">
                                  <p:stCondLst>
                                    <p:cond delay="0"/>
                                  </p:stCondLst>
                                  <p:childTnLst>
                                    <p:animEffect transition="out" filter="strips(downRight)">
                                      <p:cBhvr>
                                        <p:cTn id="39" dur="3000"/>
                                        <p:tgtEl>
                                          <p:spTgt spid="14"/>
                                        </p:tgtEl>
                                      </p:cBhvr>
                                    </p:animEffect>
                                    <p:set>
                                      <p:cBhvr>
                                        <p:cTn id="40" dur="1" fill="hold">
                                          <p:stCondLst>
                                            <p:cond delay="2999"/>
                                          </p:stCondLst>
                                        </p:cTn>
                                        <p:tgtEl>
                                          <p:spTgt spid="1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childTnLst>
                          </p:cTn>
                        </p:par>
                        <p:par>
                          <p:cTn id="45" fill="hold">
                            <p:stCondLst>
                              <p:cond delay="3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6"/>
                                        </p:tgtEl>
                                        <p:attrNameLst>
                                          <p:attrName>style.visibility</p:attrName>
                                        </p:attrNameLst>
                                      </p:cBhvr>
                                      <p:to>
                                        <p:strVal val="visible"/>
                                      </p:to>
                                    </p:set>
                                    <p:animEffect transition="in" filter="fade">
                                      <p:cBhvr>
                                        <p:cTn id="48" dur="1000"/>
                                        <p:tgtEl>
                                          <p:spTgt spid="16"/>
                                        </p:tgtEl>
                                      </p:cBhvr>
                                    </p:animEffect>
                                    <p:anim calcmode="lin" valueType="num">
                                      <p:cBhvr>
                                        <p:cTn id="49" dur="1000" fill="hold"/>
                                        <p:tgtEl>
                                          <p:spTgt spid="16"/>
                                        </p:tgtEl>
                                        <p:attrNameLst>
                                          <p:attrName>ppt_x</p:attrName>
                                        </p:attrNameLst>
                                      </p:cBhvr>
                                      <p:tavLst>
                                        <p:tav tm="0">
                                          <p:val>
                                            <p:strVal val="#ppt_x-.1"/>
                                          </p:val>
                                        </p:tav>
                                        <p:tav tm="100000">
                                          <p:val>
                                            <p:strVal val="#ppt_x"/>
                                          </p:val>
                                        </p:tav>
                                      </p:tavLst>
                                    </p:anim>
                                    <p:anim calcmode="lin" valueType="num">
                                      <p:cBhvr>
                                        <p:cTn id="50"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OP_AP_SPANA_SPANENT_CA_USA_SPANLA508_LOS_ANGELES_...__afernandez-uvnlt%40univision.net_9.jpg"/>
          <p:cNvPicPr>
            <a:picLocks noGrp="1" noChangeAspect="1"/>
          </p:cNvPicPr>
          <p:nvPr isPhoto="1"/>
        </p:nvPicPr>
        <p:blipFill>
          <a:blip r:embed="rId2" cstate="print"/>
          <a:stretch>
            <a:fillRect/>
          </a:stretch>
        </p:blipFill>
        <p:spPr bwMode="auto">
          <a:xfrm>
            <a:off x="0" y="0"/>
            <a:ext cx="9144000" cy="5715000"/>
          </a:xfrm>
          <a:prstGeom prst="rect">
            <a:avLst/>
          </a:prstGeom>
          <a:solidFill>
            <a:schemeClr val="tx1">
              <a:alpha val="75000"/>
            </a:schemeClr>
          </a:solidFill>
          <a:ln w="9525">
            <a:noFill/>
            <a:miter lim="800000"/>
            <a:headEnd/>
            <a:tailEnd/>
          </a:ln>
        </p:spPr>
      </p:pic>
      <p:sp>
        <p:nvSpPr>
          <p:cNvPr id="4" name="3 Rectángulo"/>
          <p:cNvSpPr/>
          <p:nvPr/>
        </p:nvSpPr>
        <p:spPr>
          <a:xfrm>
            <a:off x="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395536" y="4369668"/>
            <a:ext cx="8352928" cy="1200329"/>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La cosa no iba bien, pero si Elcano había vuelto a salvo una vez, ¿Por qué no ésta? Las deserciones de la Anunciada y la San Gabriel habían sido un duro golpe. Las averías por la fatiga de los materiales en el viaje y los golpes de mar se sucedían, haciendo cada vez más difícil la navegación.</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2000">
        <p:split orient="vert"/>
      </p:transition>
    </mc:Choice>
    <mc:Fallback xmlns="">
      <p:transition spd="slow" advTm="3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10"/>
                                        </p:tgtEl>
                                      </p:cBhvr>
                                    </p:animEffect>
                                    <p:set>
                                      <p:cBhvr>
                                        <p:cTn id="16" dur="1" fill="hold">
                                          <p:stCondLst>
                                            <p:cond delay="2999"/>
                                          </p:stCondLst>
                                        </p:cTn>
                                        <p:tgtEl>
                                          <p:spTgt spid="10"/>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3000"/>
                                        <p:tgtEl>
                                          <p:spTgt spid="13"/>
                                        </p:tgtEl>
                                      </p:cBhvr>
                                    </p:animEffect>
                                    <p:set>
                                      <p:cBhvr>
                                        <p:cTn id="19" dur="1" fill="hold">
                                          <p:stCondLst>
                                            <p:cond delay="2999"/>
                                          </p:stCondLst>
                                        </p:cTn>
                                        <p:tgtEl>
                                          <p:spTgt spid="13"/>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3000"/>
                                        <p:tgtEl>
                                          <p:spTgt spid="14"/>
                                        </p:tgtEl>
                                      </p:cBhvr>
                                    </p:animEffect>
                                    <p:set>
                                      <p:cBhvr>
                                        <p:cTn id="22" dur="1" fill="hold">
                                          <p:stCondLst>
                                            <p:cond delay="2999"/>
                                          </p:stCondLst>
                                        </p:cTn>
                                        <p:tgtEl>
                                          <p:spTgt spid="14"/>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3000"/>
                                        <p:tgtEl>
                                          <p:spTgt spid="4"/>
                                        </p:tgtEl>
                                      </p:cBhvr>
                                    </p:animEffect>
                                    <p:set>
                                      <p:cBhvr>
                                        <p:cTn id="25" dur="1" fill="hold">
                                          <p:stCondLst>
                                            <p:cond delay="2999"/>
                                          </p:stCondLst>
                                        </p:cTn>
                                        <p:tgtEl>
                                          <p:spTgt spid="4"/>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3000"/>
                                        <p:tgtEl>
                                          <p:spTgt spid="8"/>
                                        </p:tgtEl>
                                      </p:cBhvr>
                                    </p:animEffect>
                                    <p:set>
                                      <p:cBhvr>
                                        <p:cTn id="28" dur="1" fill="hold">
                                          <p:stCondLst>
                                            <p:cond delay="2999"/>
                                          </p:stCondLst>
                                        </p:cTn>
                                        <p:tgtEl>
                                          <p:spTgt spid="8"/>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3000"/>
                                        <p:tgtEl>
                                          <p:spTgt spid="12"/>
                                        </p:tgtEl>
                                      </p:cBhvr>
                                    </p:animEffect>
                                    <p:set>
                                      <p:cBhvr>
                                        <p:cTn id="31" dur="1" fill="hold">
                                          <p:stCondLst>
                                            <p:cond delay="2999"/>
                                          </p:stCondLst>
                                        </p:cTn>
                                        <p:tgtEl>
                                          <p:spTgt spid="12"/>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3000"/>
                                        <p:tgtEl>
                                          <p:spTgt spid="7"/>
                                        </p:tgtEl>
                                      </p:cBhvr>
                                    </p:animEffect>
                                    <p:set>
                                      <p:cBhvr>
                                        <p:cTn id="34" dur="1" fill="hold">
                                          <p:stCondLst>
                                            <p:cond delay="2999"/>
                                          </p:stCondLst>
                                        </p:cTn>
                                        <p:tgtEl>
                                          <p:spTgt spid="7"/>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3000"/>
                                        <p:tgtEl>
                                          <p:spTgt spid="11"/>
                                        </p:tgtEl>
                                      </p:cBhvr>
                                    </p:animEffect>
                                    <p:set>
                                      <p:cBhvr>
                                        <p:cTn id="37" dur="1" fill="hold">
                                          <p:stCondLst>
                                            <p:cond delay="2999"/>
                                          </p:stCondLst>
                                        </p:cTn>
                                        <p:tgtEl>
                                          <p:spTgt spid="11"/>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6" presetClass="entr" presetSubtype="37"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arn(outVertical)">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etective-arte-urbano-mejores-casos_EDIIMA20150717_0285_1.jpg"/>
          <p:cNvPicPr>
            <a:picLocks noGrp="1" noChangeAspect="1"/>
          </p:cNvPicPr>
          <p:nvPr isPhoto="1"/>
        </p:nvPicPr>
        <p:blipFill>
          <a:blip r:embed="rId2" cstate="print"/>
          <a:stretch>
            <a:fillRect/>
          </a:stretch>
        </p:blipFill>
        <p:spPr bwMode="auto">
          <a:xfrm>
            <a:off x="0" y="0"/>
            <a:ext cx="9144000" cy="5714999"/>
          </a:xfrm>
          <a:prstGeom prst="rect">
            <a:avLst/>
          </a:prstGeom>
          <a:solidFill>
            <a:schemeClr val="tx1">
              <a:alpha val="75000"/>
            </a:schemeClr>
          </a:solidFill>
          <a:ln w="9525">
            <a:noFill/>
            <a:miter lim="800000"/>
            <a:headEnd/>
            <a:tailEnd/>
          </a:ln>
        </p:spPr>
      </p:pic>
      <p:sp>
        <p:nvSpPr>
          <p:cNvPr id="4" name="3 Rectángulo"/>
          <p:cNvSpPr/>
          <p:nvPr/>
        </p:nvSpPr>
        <p:spPr>
          <a:xfrm>
            <a:off x="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395536" y="4585692"/>
            <a:ext cx="8424936" cy="923330"/>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A todas estas dificultades se sumarían la falta de víveres y la enfermedad. El escorbuto había aparecido y comenzaba a cobrarse sus bajas de manera lenta pero inexorable.</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2000">
        <p:split orient="vert"/>
      </p:transition>
    </mc:Choice>
    <mc:Fallback xmlns="">
      <p:transition spd="slow" advTm="2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18" presetClass="exit" presetSubtype="6" fill="hold" grpId="0" nodeType="withEffect">
                                  <p:stCondLst>
                                    <p:cond delay="0"/>
                                  </p:stCondLst>
                                  <p:childTnLst>
                                    <p:animEffect transition="out" filter="strips(downRigh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18" presetClass="exit" presetSubtype="6" fill="hold" grpId="0" nodeType="withEffect">
                                  <p:stCondLst>
                                    <p:cond delay="0"/>
                                  </p:stCondLst>
                                  <p:childTnLst>
                                    <p:animEffect transition="out" filter="strips(downRight)">
                                      <p:cBhvr>
                                        <p:cTn id="18" dur="3000"/>
                                        <p:tgtEl>
                                          <p:spTgt spid="11"/>
                                        </p:tgtEl>
                                      </p:cBhvr>
                                    </p:animEffect>
                                    <p:set>
                                      <p:cBhvr>
                                        <p:cTn id="19" dur="1" fill="hold">
                                          <p:stCondLst>
                                            <p:cond delay="2999"/>
                                          </p:stCondLst>
                                        </p:cTn>
                                        <p:tgtEl>
                                          <p:spTgt spid="11"/>
                                        </p:tgtEl>
                                        <p:attrNameLst>
                                          <p:attrName>style.visibility</p:attrName>
                                        </p:attrNameLst>
                                      </p:cBhvr>
                                      <p:to>
                                        <p:strVal val="hidden"/>
                                      </p:to>
                                    </p:set>
                                  </p:childTnLst>
                                </p:cTn>
                              </p:par>
                              <p:par>
                                <p:cTn id="20" presetID="18" presetClass="exit" presetSubtype="6" fill="hold" grpId="0" nodeType="withEffect">
                                  <p:stCondLst>
                                    <p:cond delay="0"/>
                                  </p:stCondLst>
                                  <p:childTnLst>
                                    <p:animEffect transition="out" filter="strips(downRight)">
                                      <p:cBhvr>
                                        <p:cTn id="21" dur="3000"/>
                                        <p:tgtEl>
                                          <p:spTgt spid="15"/>
                                        </p:tgtEl>
                                      </p:cBhvr>
                                    </p:animEffect>
                                    <p:set>
                                      <p:cBhvr>
                                        <p:cTn id="22" dur="1" fill="hold">
                                          <p:stCondLst>
                                            <p:cond delay="2999"/>
                                          </p:stCondLst>
                                        </p:cTn>
                                        <p:tgtEl>
                                          <p:spTgt spid="15"/>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3000"/>
                                        <p:tgtEl>
                                          <p:spTgt spid="5"/>
                                        </p:tgtEl>
                                      </p:cBhvr>
                                    </p:animEffect>
                                    <p:set>
                                      <p:cBhvr>
                                        <p:cTn id="25" dur="1" fill="hold">
                                          <p:stCondLst>
                                            <p:cond delay="2999"/>
                                          </p:stCondLst>
                                        </p:cTn>
                                        <p:tgtEl>
                                          <p:spTgt spid="5"/>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3000"/>
                                        <p:tgtEl>
                                          <p:spTgt spid="6"/>
                                        </p:tgtEl>
                                      </p:cBhvr>
                                    </p:animEffect>
                                    <p:set>
                                      <p:cBhvr>
                                        <p:cTn id="28" dur="1" fill="hold">
                                          <p:stCondLst>
                                            <p:cond delay="2999"/>
                                          </p:stCondLst>
                                        </p:cTn>
                                        <p:tgtEl>
                                          <p:spTgt spid="6"/>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3000"/>
                                        <p:tgtEl>
                                          <p:spTgt spid="9"/>
                                        </p:tgtEl>
                                      </p:cBhvr>
                                    </p:animEffect>
                                    <p:set>
                                      <p:cBhvr>
                                        <p:cTn id="31" dur="1" fill="hold">
                                          <p:stCondLst>
                                            <p:cond delay="2999"/>
                                          </p:stCondLst>
                                        </p:cTn>
                                        <p:tgtEl>
                                          <p:spTgt spid="9"/>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3000"/>
                                        <p:tgtEl>
                                          <p:spTgt spid="10"/>
                                        </p:tgtEl>
                                      </p:cBhvr>
                                    </p:animEffect>
                                    <p:set>
                                      <p:cBhvr>
                                        <p:cTn id="34" dur="1" fill="hold">
                                          <p:stCondLst>
                                            <p:cond delay="2999"/>
                                          </p:stCondLst>
                                        </p:cTn>
                                        <p:tgtEl>
                                          <p:spTgt spid="10"/>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3000"/>
                                        <p:tgtEl>
                                          <p:spTgt spid="13"/>
                                        </p:tgtEl>
                                      </p:cBhvr>
                                    </p:animEffect>
                                    <p:set>
                                      <p:cBhvr>
                                        <p:cTn id="37" dur="1" fill="hold">
                                          <p:stCondLst>
                                            <p:cond delay="2999"/>
                                          </p:stCondLst>
                                        </p:cTn>
                                        <p:tgtEl>
                                          <p:spTgt spid="13"/>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3000"/>
                                        <p:tgtEl>
                                          <p:spTgt spid="14"/>
                                        </p:tgtEl>
                                      </p:cBhvr>
                                    </p:animEffect>
                                    <p:set>
                                      <p:cBhvr>
                                        <p:cTn id="40" dur="1" fill="hold">
                                          <p:stCondLst>
                                            <p:cond delay="2999"/>
                                          </p:stCondLst>
                                        </p:cTn>
                                        <p:tgtEl>
                                          <p:spTgt spid="1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etective-arte-urbano-mejores-casos_EDIIMA20150717_0271_1.jpg"/>
          <p:cNvPicPr>
            <a:picLocks noGrp="1" noChangeAspect="1"/>
          </p:cNvPicPr>
          <p:nvPr isPhoto="1"/>
        </p:nvPicPr>
        <p:blipFill>
          <a:blip r:embed="rId2" cstate="print"/>
          <a:stretch>
            <a:fillRect/>
          </a:stretch>
        </p:blipFill>
        <p:spPr bwMode="auto">
          <a:xfrm>
            <a:off x="0" y="0"/>
            <a:ext cx="9144000" cy="5715000"/>
          </a:xfrm>
          <a:prstGeom prst="rect">
            <a:avLst/>
          </a:prstGeom>
          <a:solidFill>
            <a:schemeClr val="tx1">
              <a:alpha val="75000"/>
            </a:schemeClr>
          </a:solidFill>
          <a:ln w="9525">
            <a:noFill/>
            <a:miter lim="800000"/>
            <a:headEnd/>
            <a:tailEnd/>
          </a:ln>
        </p:spPr>
      </p:pic>
      <p:sp>
        <p:nvSpPr>
          <p:cNvPr id="4" name="3 Rectángulo"/>
          <p:cNvSpPr/>
          <p:nvPr/>
        </p:nvSpPr>
        <p:spPr>
          <a:xfrm>
            <a:off x="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179512" y="4297660"/>
            <a:ext cx="8712968" cy="1200329"/>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Éstas no fueron las únicas perdidas, pues la enfermedad se cobró la vida de Juan Sebastián Elcano. No está claro si la muerte de Juan Sebastián Elcano se debió al escorbuto o a las toxinas ingeridas al comer peces coralinos o una barracuda. De cualquier manera fue una perdida devastadora.</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3000">
        <p:split orient="vert"/>
      </p:transition>
    </mc:Choice>
    <mc:Fallback xmlns="">
      <p:transition spd="slow" advTm="33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3000"/>
                                        <p:tgtEl>
                                          <p:spTgt spid="10"/>
                                        </p:tgtEl>
                                      </p:cBhvr>
                                    </p:animEffect>
                                    <p:set>
                                      <p:cBhvr>
                                        <p:cTn id="22" dur="1" fill="hold">
                                          <p:stCondLst>
                                            <p:cond delay="2999"/>
                                          </p:stCondLst>
                                        </p:cTn>
                                        <p:tgtEl>
                                          <p:spTgt spid="10"/>
                                        </p:tgtEl>
                                        <p:attrNameLst>
                                          <p:attrName>style.visibility</p:attrName>
                                        </p:attrNameLst>
                                      </p:cBhvr>
                                      <p:to>
                                        <p:strVal val="hidden"/>
                                      </p:to>
                                    </p:set>
                                  </p:childTnLst>
                                </p:cTn>
                              </p:par>
                              <p:par>
                                <p:cTn id="23" presetID="8" presetClass="exit" presetSubtype="32" fill="hold" grpId="0" nodeType="withEffect">
                                  <p:stCondLst>
                                    <p:cond delay="0"/>
                                  </p:stCondLst>
                                  <p:childTnLst>
                                    <p:animEffect transition="out" filter="diamond(out)">
                                      <p:cBhvr>
                                        <p:cTn id="24" dur="3000"/>
                                        <p:tgtEl>
                                          <p:spTgt spid="12"/>
                                        </p:tgtEl>
                                      </p:cBhvr>
                                    </p:animEffect>
                                    <p:set>
                                      <p:cBhvr>
                                        <p:cTn id="25" dur="1" fill="hold">
                                          <p:stCondLst>
                                            <p:cond delay="2999"/>
                                          </p:stCondLst>
                                        </p:cTn>
                                        <p:tgtEl>
                                          <p:spTgt spid="12"/>
                                        </p:tgtEl>
                                        <p:attrNameLst>
                                          <p:attrName>style.visibility</p:attrName>
                                        </p:attrNameLst>
                                      </p:cBhvr>
                                      <p:to>
                                        <p:strVal val="hidden"/>
                                      </p:to>
                                    </p:set>
                                  </p:childTnLst>
                                </p:cTn>
                              </p:par>
                              <p:par>
                                <p:cTn id="26" presetID="8" presetClass="exit" presetSubtype="32" fill="hold" grpId="0" nodeType="withEffect">
                                  <p:stCondLst>
                                    <p:cond delay="0"/>
                                  </p:stCondLst>
                                  <p:childTnLst>
                                    <p:animEffect transition="out" filter="diamond(out)">
                                      <p:cBhvr>
                                        <p:cTn id="27" dur="3000"/>
                                        <p:tgtEl>
                                          <p:spTgt spid="13"/>
                                        </p:tgtEl>
                                      </p:cBhvr>
                                    </p:animEffect>
                                    <p:set>
                                      <p:cBhvr>
                                        <p:cTn id="28" dur="1" fill="hold">
                                          <p:stCondLst>
                                            <p:cond delay="2999"/>
                                          </p:stCondLst>
                                        </p:cTn>
                                        <p:tgtEl>
                                          <p:spTgt spid="13"/>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3000"/>
                                        <p:tgtEl>
                                          <p:spTgt spid="14"/>
                                        </p:tgtEl>
                                      </p:cBhvr>
                                    </p:animEffect>
                                    <p:set>
                                      <p:cBhvr>
                                        <p:cTn id="31" dur="1" fill="hold">
                                          <p:stCondLst>
                                            <p:cond delay="2999"/>
                                          </p:stCondLst>
                                        </p:cTn>
                                        <p:tgtEl>
                                          <p:spTgt spid="14"/>
                                        </p:tgtEl>
                                        <p:attrNameLst>
                                          <p:attrName>style.visibility</p:attrName>
                                        </p:attrNameLst>
                                      </p:cBhvr>
                                      <p:to>
                                        <p:strVal val="hidden"/>
                                      </p:to>
                                    </p:set>
                                  </p:childTnLst>
                                </p:cTn>
                              </p:par>
                              <p:par>
                                <p:cTn id="32" presetID="8" presetClass="exit" presetSubtype="32" fill="hold" grpId="0" nodeType="withEffect">
                                  <p:stCondLst>
                                    <p:cond delay="0"/>
                                  </p:stCondLst>
                                  <p:childTnLst>
                                    <p:animEffect transition="out" filter="diamond(out)">
                                      <p:cBhvr>
                                        <p:cTn id="33" dur="3000"/>
                                        <p:tgtEl>
                                          <p:spTgt spid="7"/>
                                        </p:tgtEl>
                                      </p:cBhvr>
                                    </p:animEffect>
                                    <p:set>
                                      <p:cBhvr>
                                        <p:cTn id="34" dur="1" fill="hold">
                                          <p:stCondLst>
                                            <p:cond delay="2999"/>
                                          </p:stCondLst>
                                        </p:cTn>
                                        <p:tgtEl>
                                          <p:spTgt spid="7"/>
                                        </p:tgtEl>
                                        <p:attrNameLst>
                                          <p:attrName>style.visibility</p:attrName>
                                        </p:attrNameLst>
                                      </p:cBhvr>
                                      <p:to>
                                        <p:strVal val="hidden"/>
                                      </p:to>
                                    </p:set>
                                  </p:childTnLst>
                                </p:cTn>
                              </p:par>
                              <p:par>
                                <p:cTn id="35" presetID="8" presetClass="exit" presetSubtype="32" fill="hold" grpId="0" nodeType="withEffect">
                                  <p:stCondLst>
                                    <p:cond delay="0"/>
                                  </p:stCondLst>
                                  <p:childTnLst>
                                    <p:animEffect transition="out" filter="diamond(out)">
                                      <p:cBhvr>
                                        <p:cTn id="36" dur="3000"/>
                                        <p:tgtEl>
                                          <p:spTgt spid="11"/>
                                        </p:tgtEl>
                                      </p:cBhvr>
                                    </p:animEffect>
                                    <p:set>
                                      <p:cBhvr>
                                        <p:cTn id="37" dur="1" fill="hold">
                                          <p:stCondLst>
                                            <p:cond delay="2999"/>
                                          </p:stCondLst>
                                        </p:cTn>
                                        <p:tgtEl>
                                          <p:spTgt spid="11"/>
                                        </p:tgtEl>
                                        <p:attrNameLst>
                                          <p:attrName>style.visibility</p:attrName>
                                        </p:attrNameLst>
                                      </p:cBhvr>
                                      <p:to>
                                        <p:strVal val="hidden"/>
                                      </p:to>
                                    </p:set>
                                  </p:childTnLst>
                                </p:cTn>
                              </p:par>
                              <p:par>
                                <p:cTn id="38" presetID="8" presetClass="exit" presetSubtype="32" fill="hold" grpId="0" nodeType="withEffect">
                                  <p:stCondLst>
                                    <p:cond delay="0"/>
                                  </p:stCondLst>
                                  <p:childTnLst>
                                    <p:animEffect transition="out" filter="diamond(out)">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6.jpg"/>
          <p:cNvPicPr>
            <a:picLocks noChangeAspect="1"/>
          </p:cNvPicPr>
          <p:nvPr/>
        </p:nvPicPr>
        <p:blipFill>
          <a:blip r:embed="rId2" cstate="print"/>
          <a:srcRect r="50000"/>
          <a:stretch>
            <a:fillRect/>
          </a:stretch>
        </p:blipFill>
        <p:spPr bwMode="auto">
          <a:xfrm>
            <a:off x="0" y="0"/>
            <a:ext cx="4572000" cy="5715000"/>
          </a:xfrm>
          <a:prstGeom prst="rect">
            <a:avLst/>
          </a:prstGeom>
          <a:solidFill>
            <a:schemeClr val="tx1">
              <a:alpha val="75000"/>
            </a:schemeClr>
          </a:solidFill>
          <a:ln w="9525">
            <a:noFill/>
            <a:miter lim="800000"/>
            <a:headEnd/>
            <a:tailEnd/>
          </a:ln>
        </p:spPr>
      </p:pic>
      <p:pic>
        <p:nvPicPr>
          <p:cNvPr id="24578" name="1 Imagen" descr="Colombia-Graffiti-Mecca7-1880x1184.jpeg"/>
          <p:cNvPicPr>
            <a:picLocks noGrp="1" noChangeAspect="1"/>
          </p:cNvPicPr>
          <p:nvPr isPhoto="1"/>
        </p:nvPicPr>
        <p:blipFill>
          <a:blip r:embed="rId2" cstate="print"/>
          <a:srcRect l="50000"/>
          <a:stretch>
            <a:fillRect/>
          </a:stretch>
        </p:blipFill>
        <p:spPr bwMode="auto">
          <a:xfrm>
            <a:off x="4572000" y="0"/>
            <a:ext cx="4572000" cy="5715000"/>
          </a:xfrm>
          <a:prstGeom prst="rect">
            <a:avLst/>
          </a:prstGeom>
          <a:solidFill>
            <a:schemeClr val="tx1">
              <a:alpha val="75000"/>
            </a:schemeClr>
          </a:solidFill>
          <a:ln w="9525">
            <a:noFill/>
            <a:miter lim="800000"/>
            <a:headEnd/>
            <a:tailEnd/>
          </a:ln>
        </p:spPr>
      </p:pic>
      <p:sp>
        <p:nvSpPr>
          <p:cNvPr id="4" name="3 Rectángulo"/>
          <p:cNvSpPr/>
          <p:nvPr/>
        </p:nvSpPr>
        <p:spPr>
          <a:xfrm>
            <a:off x="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8" name="17 CuadroTexto"/>
          <p:cNvSpPr txBox="1"/>
          <p:nvPr/>
        </p:nvSpPr>
        <p:spPr>
          <a:xfrm>
            <a:off x="251520" y="4297660"/>
            <a:ext cx="8496944" cy="1200329"/>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Creo que no falto a la verdad si digo que la figura de Juan Sebastián Elcano no ha sido todo lo reconocida que se merece. Hoy en día es más sencillo hallar las historias de marinos o exploradores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anglofonos</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que de los Iberoamericanos.</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8000">
        <p:split orient="vert"/>
      </p:transition>
    </mc:Choice>
    <mc:Fallback xmlns="">
      <p:transition spd="slow" advTm="28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9" fill="hold" grpId="0" nodeType="withEffect">
                                  <p:stCondLst>
                                    <p:cond delay="0"/>
                                  </p:stCondLst>
                                  <p:childTnLst>
                                    <p:animEffect transition="out" filter="strips(upLef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8" presetClass="exit" presetSubtype="3" fill="hold" grpId="0" nodeType="withEffect">
                                  <p:stCondLst>
                                    <p:cond delay="0"/>
                                  </p:stCondLst>
                                  <p:childTnLst>
                                    <p:animEffect transition="out" filter="strips(upRigh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9" fill="hold" grpId="0" nodeType="withEffect">
                                  <p:stCondLst>
                                    <p:cond delay="0"/>
                                  </p:stCondLst>
                                  <p:childTnLst>
                                    <p:animEffect transition="out" filter="strips(upLef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8" presetClass="exit" presetSubtype="3" fill="hold" grpId="0" nodeType="withEffect">
                                  <p:stCondLst>
                                    <p:cond delay="0"/>
                                  </p:stCondLst>
                                  <p:childTnLst>
                                    <p:animEffect transition="out" filter="strips(upRigh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18" presetClass="exit" presetSubtype="6" fill="hold" grpId="0" nodeType="withEffect">
                                  <p:stCondLst>
                                    <p:cond delay="0"/>
                                  </p:stCondLst>
                                  <p:childTnLst>
                                    <p:animEffect transition="out" filter="strips(downRight)">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18" presetClass="exit" presetSubtype="6" fill="hold" grpId="0" nodeType="withEffect">
                                  <p:stCondLst>
                                    <p:cond delay="0"/>
                                  </p:stCondLst>
                                  <p:childTnLst>
                                    <p:animEffect transition="out" filter="strips(downRight)">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16" presetClass="exit" presetSubtype="42" fill="hold" grpId="0" nodeType="withEffect">
                                  <p:stCondLst>
                                    <p:cond delay="0"/>
                                  </p:stCondLst>
                                  <p:childTnLst>
                                    <p:animEffect transition="out" filter="barn(outHorizontal)">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16" presetClass="exit" presetSubtype="42" fill="hold" grpId="0" nodeType="withEffect">
                                  <p:stCondLst>
                                    <p:cond delay="0"/>
                                  </p:stCondLst>
                                  <p:childTnLst>
                                    <p:animEffect transition="out" filter="barn(outHorizontal)">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16" presetClass="exit" presetSubtype="42" fill="hold" grpId="0" nodeType="withEffect">
                                  <p:stCondLst>
                                    <p:cond delay="0"/>
                                  </p:stCondLst>
                                  <p:childTnLst>
                                    <p:animEffect transition="out" filter="barn(outHorizontal)">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16" presetClass="exit" presetSubtype="42" fill="hold" grpId="0" nodeType="withEffect">
                                  <p:stCondLst>
                                    <p:cond delay="0"/>
                                  </p:stCondLst>
                                  <p:childTnLst>
                                    <p:animEffect transition="out" filter="barn(outHorizontal)">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17" presetClass="entr" presetSubtype="2" fill="hold" nodeType="withEffect">
                                  <p:stCondLst>
                                    <p:cond delay="0"/>
                                  </p:stCondLst>
                                  <p:childTnLst>
                                    <p:set>
                                      <p:cBhvr>
                                        <p:cTn id="42" dur="1" fill="hold">
                                          <p:stCondLst>
                                            <p:cond delay="0"/>
                                          </p:stCondLst>
                                        </p:cTn>
                                        <p:tgtEl>
                                          <p:spTgt spid="24578"/>
                                        </p:tgtEl>
                                        <p:attrNameLst>
                                          <p:attrName>style.visibility</p:attrName>
                                        </p:attrNameLst>
                                      </p:cBhvr>
                                      <p:to>
                                        <p:strVal val="visible"/>
                                      </p:to>
                                    </p:set>
                                    <p:anim calcmode="lin" valueType="num">
                                      <p:cBhvr>
                                        <p:cTn id="43" dur="3000" fill="hold"/>
                                        <p:tgtEl>
                                          <p:spTgt spid="24578"/>
                                        </p:tgtEl>
                                        <p:attrNameLst>
                                          <p:attrName>ppt_x</p:attrName>
                                        </p:attrNameLst>
                                      </p:cBhvr>
                                      <p:tavLst>
                                        <p:tav tm="0">
                                          <p:val>
                                            <p:strVal val="#ppt_x+#ppt_w/2"/>
                                          </p:val>
                                        </p:tav>
                                        <p:tav tm="100000">
                                          <p:val>
                                            <p:strVal val="#ppt_x"/>
                                          </p:val>
                                        </p:tav>
                                      </p:tavLst>
                                    </p:anim>
                                    <p:anim calcmode="lin" valueType="num">
                                      <p:cBhvr>
                                        <p:cTn id="44" dur="3000" fill="hold"/>
                                        <p:tgtEl>
                                          <p:spTgt spid="24578"/>
                                        </p:tgtEl>
                                        <p:attrNameLst>
                                          <p:attrName>ppt_y</p:attrName>
                                        </p:attrNameLst>
                                      </p:cBhvr>
                                      <p:tavLst>
                                        <p:tav tm="0">
                                          <p:val>
                                            <p:strVal val="#ppt_y"/>
                                          </p:val>
                                        </p:tav>
                                        <p:tav tm="100000">
                                          <p:val>
                                            <p:strVal val="#ppt_y"/>
                                          </p:val>
                                        </p:tav>
                                      </p:tavLst>
                                    </p:anim>
                                    <p:anim calcmode="lin" valueType="num">
                                      <p:cBhvr>
                                        <p:cTn id="45" dur="3000" fill="hold"/>
                                        <p:tgtEl>
                                          <p:spTgt spid="24578"/>
                                        </p:tgtEl>
                                        <p:attrNameLst>
                                          <p:attrName>ppt_w</p:attrName>
                                        </p:attrNameLst>
                                      </p:cBhvr>
                                      <p:tavLst>
                                        <p:tav tm="0">
                                          <p:val>
                                            <p:fltVal val="0"/>
                                          </p:val>
                                        </p:tav>
                                        <p:tav tm="100000">
                                          <p:val>
                                            <p:strVal val="#ppt_w"/>
                                          </p:val>
                                        </p:tav>
                                      </p:tavLst>
                                    </p:anim>
                                    <p:anim calcmode="lin" valueType="num">
                                      <p:cBhvr>
                                        <p:cTn id="46" dur="3000" fill="hold"/>
                                        <p:tgtEl>
                                          <p:spTgt spid="24578"/>
                                        </p:tgtEl>
                                        <p:attrNameLst>
                                          <p:attrName>ppt_h</p:attrName>
                                        </p:attrNameLst>
                                      </p:cBhvr>
                                      <p:tavLst>
                                        <p:tav tm="0">
                                          <p:val>
                                            <p:strVal val="#ppt_h"/>
                                          </p:val>
                                        </p:tav>
                                        <p:tav tm="100000">
                                          <p:val>
                                            <p:strVal val="#ppt_h"/>
                                          </p:val>
                                        </p:tav>
                                      </p:tavLst>
                                    </p:anim>
                                  </p:childTnLst>
                                </p:cTn>
                              </p:par>
                              <p:par>
                                <p:cTn id="47" presetID="17" presetClass="entr" presetSubtype="8" fill="hold"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p:cTn id="49" dur="3000" fill="hold"/>
                                        <p:tgtEl>
                                          <p:spTgt spid="16"/>
                                        </p:tgtEl>
                                        <p:attrNameLst>
                                          <p:attrName>ppt_x</p:attrName>
                                        </p:attrNameLst>
                                      </p:cBhvr>
                                      <p:tavLst>
                                        <p:tav tm="0">
                                          <p:val>
                                            <p:strVal val="#ppt_x-#ppt_w/2"/>
                                          </p:val>
                                        </p:tav>
                                        <p:tav tm="100000">
                                          <p:val>
                                            <p:strVal val="#ppt_x"/>
                                          </p:val>
                                        </p:tav>
                                      </p:tavLst>
                                    </p:anim>
                                    <p:anim calcmode="lin" valueType="num">
                                      <p:cBhvr>
                                        <p:cTn id="50" dur="3000" fill="hold"/>
                                        <p:tgtEl>
                                          <p:spTgt spid="16"/>
                                        </p:tgtEl>
                                        <p:attrNameLst>
                                          <p:attrName>ppt_y</p:attrName>
                                        </p:attrNameLst>
                                      </p:cBhvr>
                                      <p:tavLst>
                                        <p:tav tm="0">
                                          <p:val>
                                            <p:strVal val="#ppt_y"/>
                                          </p:val>
                                        </p:tav>
                                        <p:tav tm="100000">
                                          <p:val>
                                            <p:strVal val="#ppt_y"/>
                                          </p:val>
                                        </p:tav>
                                      </p:tavLst>
                                    </p:anim>
                                    <p:anim calcmode="lin" valueType="num">
                                      <p:cBhvr>
                                        <p:cTn id="51" dur="3000" fill="hold"/>
                                        <p:tgtEl>
                                          <p:spTgt spid="16"/>
                                        </p:tgtEl>
                                        <p:attrNameLst>
                                          <p:attrName>ppt_w</p:attrName>
                                        </p:attrNameLst>
                                      </p:cBhvr>
                                      <p:tavLst>
                                        <p:tav tm="0">
                                          <p:val>
                                            <p:fltVal val="0"/>
                                          </p:val>
                                        </p:tav>
                                        <p:tav tm="100000">
                                          <p:val>
                                            <p:strVal val="#ppt_w"/>
                                          </p:val>
                                        </p:tav>
                                      </p:tavLst>
                                    </p:anim>
                                    <p:anim calcmode="lin" valueType="num">
                                      <p:cBhvr>
                                        <p:cTn id="52" dur="3000" fill="hold"/>
                                        <p:tgtEl>
                                          <p:spTgt spid="16"/>
                                        </p:tgtEl>
                                        <p:attrNameLst>
                                          <p:attrName>ppt_h</p:attrName>
                                        </p:attrNameLst>
                                      </p:cBhvr>
                                      <p:tavLst>
                                        <p:tav tm="0">
                                          <p:val>
                                            <p:strVal val="#ppt_h"/>
                                          </p:val>
                                        </p:tav>
                                        <p:tav tm="100000">
                                          <p:val>
                                            <p:strVal val="#ppt_h"/>
                                          </p:val>
                                        </p:tav>
                                      </p:tavLst>
                                    </p:anim>
                                  </p:childTnLst>
                                </p:cTn>
                              </p:par>
                            </p:childTnLst>
                          </p:cTn>
                        </p:par>
                        <p:par>
                          <p:cTn id="53" fill="hold">
                            <p:stCondLst>
                              <p:cond delay="3000"/>
                            </p:stCondLst>
                            <p:childTnLst>
                              <p:par>
                                <p:cTn id="54" presetID="40" presetClass="entr" presetSubtype="0" fill="hold" grpId="0" nodeType="afterEffect">
                                  <p:stCondLst>
                                    <p:cond delay="0"/>
                                  </p:stCondLst>
                                  <p:iterate type="lt">
                                    <p:tmPct val="10000"/>
                                  </p:iterate>
                                  <p:childTnLst>
                                    <p:set>
                                      <p:cBhvr>
                                        <p:cTn id="55" dur="1" fill="hold">
                                          <p:stCondLst>
                                            <p:cond delay="0"/>
                                          </p:stCondLst>
                                        </p:cTn>
                                        <p:tgtEl>
                                          <p:spTgt spid="18"/>
                                        </p:tgtEl>
                                        <p:attrNameLst>
                                          <p:attrName>style.visibility</p:attrName>
                                        </p:attrNameLst>
                                      </p:cBhvr>
                                      <p:to>
                                        <p:strVal val="visible"/>
                                      </p:to>
                                    </p:set>
                                    <p:animEffect transition="in" filter="fade">
                                      <p:cBhvr>
                                        <p:cTn id="56" dur="1000"/>
                                        <p:tgtEl>
                                          <p:spTgt spid="18"/>
                                        </p:tgtEl>
                                      </p:cBhvr>
                                    </p:animEffect>
                                    <p:anim calcmode="lin" valueType="num">
                                      <p:cBhvr>
                                        <p:cTn id="57" dur="1000" fill="hold"/>
                                        <p:tgtEl>
                                          <p:spTgt spid="18"/>
                                        </p:tgtEl>
                                        <p:attrNameLst>
                                          <p:attrName>ppt_x</p:attrName>
                                        </p:attrNameLst>
                                      </p:cBhvr>
                                      <p:tavLst>
                                        <p:tav tm="0">
                                          <p:val>
                                            <p:strVal val="#ppt_x-.1"/>
                                          </p:val>
                                        </p:tav>
                                        <p:tav tm="100000">
                                          <p:val>
                                            <p:strVal val="#ppt_x"/>
                                          </p:val>
                                        </p:tav>
                                      </p:tavLst>
                                    </p:anim>
                                    <p:anim calcmode="lin" valueType="num">
                                      <p:cBhvr>
                                        <p:cTn id="58"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8"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ading_Mural.jpg"/>
          <p:cNvPicPr>
            <a:picLocks noGrp="1" noChangeAspect="1"/>
          </p:cNvPicPr>
          <p:nvPr isPhoto="1"/>
        </p:nvPicPr>
        <p:blipFill>
          <a:blip r:embed="rId2" cstate="print"/>
          <a:stretch>
            <a:fillRect/>
          </a:stretch>
        </p:blipFill>
        <p:spPr bwMode="auto">
          <a:xfrm>
            <a:off x="0" y="0"/>
            <a:ext cx="9144000" cy="5715000"/>
          </a:xfrm>
          <a:prstGeom prst="rect">
            <a:avLst/>
          </a:prstGeom>
          <a:solidFill>
            <a:schemeClr val="tx1">
              <a:alpha val="75000"/>
            </a:schemeClr>
          </a:solidFill>
          <a:ln w="9525">
            <a:noFill/>
            <a:miter lim="800000"/>
            <a:headEnd/>
            <a:tailEnd/>
          </a:ln>
        </p:spPr>
      </p:pic>
      <p:sp>
        <p:nvSpPr>
          <p:cNvPr id="4" name="3 Rectángulo"/>
          <p:cNvSpPr/>
          <p:nvPr/>
        </p:nvSpPr>
        <p:spPr>
          <a:xfrm>
            <a:off x="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395536" y="4081636"/>
            <a:ext cx="8424936" cy="1477328"/>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Por lo que sin animo de desmerecerlos creo que hay que hacer un esfuerzo por unir a la comunidad hispana. Juan Sebastián Elcano es una figura que nos pertenece a toda esta comunidad, Desde Puntarenas a México y de España a Ecuador, todos somos herederos de aquellos hombres que miraron a la mar y dijeron yo llegaré.</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4000">
        <p:split orient="vert"/>
      </p:transition>
    </mc:Choice>
    <mc:Fallback xmlns="">
      <p:transition spd="slow" advTm="3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grpId="0" nodeType="withEffect">
                                  <p:stCondLst>
                                    <p:cond delay="0"/>
                                  </p:stCondLst>
                                  <p:childTnLst>
                                    <p:animEffect transition="out" filter="checkerboard(down)">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5" presetClass="exit" presetSubtype="5" fill="hold" grpId="0" nodeType="withEffect">
                                  <p:stCondLst>
                                    <p:cond delay="0"/>
                                  </p:stCondLst>
                                  <p:childTnLst>
                                    <p:animEffect transition="out" filter="checkerboard(down)">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5" presetClass="exit" presetSubtype="5" fill="hold" grpId="0" nodeType="withEffect">
                                  <p:stCondLst>
                                    <p:cond delay="0"/>
                                  </p:stCondLst>
                                  <p:childTnLst>
                                    <p:animEffect transition="out" filter="checkerboard(down)">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5" presetClass="exit" presetSubtype="5" fill="hold" grpId="0" nodeType="withEffect">
                                  <p:stCondLst>
                                    <p:cond delay="0"/>
                                  </p:stCondLst>
                                  <p:childTnLst>
                                    <p:animEffect transition="out" filter="checkerboard(down)">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5" presetClass="exit" presetSubtype="5" fill="hold" grpId="0" nodeType="withEffect">
                                  <p:stCondLst>
                                    <p:cond delay="0"/>
                                  </p:stCondLst>
                                  <p:childTnLst>
                                    <p:animEffect transition="out" filter="checkerboard(down)">
                                      <p:cBhvr>
                                        <p:cTn id="18" dur="3000"/>
                                        <p:tgtEl>
                                          <p:spTgt spid="11"/>
                                        </p:tgtEl>
                                      </p:cBhvr>
                                    </p:animEffect>
                                    <p:set>
                                      <p:cBhvr>
                                        <p:cTn id="19" dur="1" fill="hold">
                                          <p:stCondLst>
                                            <p:cond delay="2999"/>
                                          </p:stCondLst>
                                        </p:cTn>
                                        <p:tgtEl>
                                          <p:spTgt spid="11"/>
                                        </p:tgtEl>
                                        <p:attrNameLst>
                                          <p:attrName>style.visibility</p:attrName>
                                        </p:attrNameLst>
                                      </p:cBhvr>
                                      <p:to>
                                        <p:strVal val="hidden"/>
                                      </p:to>
                                    </p:set>
                                  </p:childTnLst>
                                </p:cTn>
                              </p:par>
                              <p:par>
                                <p:cTn id="20" presetID="5" presetClass="exit" presetSubtype="5" fill="hold" grpId="0" nodeType="withEffect">
                                  <p:stCondLst>
                                    <p:cond delay="0"/>
                                  </p:stCondLst>
                                  <p:childTnLst>
                                    <p:animEffect transition="out" filter="checkerboard(down)">
                                      <p:cBhvr>
                                        <p:cTn id="21" dur="3000"/>
                                        <p:tgtEl>
                                          <p:spTgt spid="15"/>
                                        </p:tgtEl>
                                      </p:cBhvr>
                                    </p:animEffect>
                                    <p:set>
                                      <p:cBhvr>
                                        <p:cTn id="22" dur="1" fill="hold">
                                          <p:stCondLst>
                                            <p:cond delay="2999"/>
                                          </p:stCondLst>
                                        </p:cTn>
                                        <p:tgtEl>
                                          <p:spTgt spid="15"/>
                                        </p:tgtEl>
                                        <p:attrNameLst>
                                          <p:attrName>style.visibility</p:attrName>
                                        </p:attrNameLst>
                                      </p:cBhvr>
                                      <p:to>
                                        <p:strVal val="hidden"/>
                                      </p:to>
                                    </p:set>
                                  </p:childTnLst>
                                </p:cTn>
                              </p:par>
                              <p:par>
                                <p:cTn id="23" presetID="18" presetClass="exit" presetSubtype="3" fill="hold" grpId="0" nodeType="withEffect">
                                  <p:stCondLst>
                                    <p:cond delay="0"/>
                                  </p:stCondLst>
                                  <p:childTnLst>
                                    <p:animEffect transition="out" filter="strips(upRight)">
                                      <p:cBhvr>
                                        <p:cTn id="24" dur="3000"/>
                                        <p:tgtEl>
                                          <p:spTgt spid="5"/>
                                        </p:tgtEl>
                                      </p:cBhvr>
                                    </p:animEffect>
                                    <p:set>
                                      <p:cBhvr>
                                        <p:cTn id="25" dur="1" fill="hold">
                                          <p:stCondLst>
                                            <p:cond delay="2999"/>
                                          </p:stCondLst>
                                        </p:cTn>
                                        <p:tgtEl>
                                          <p:spTgt spid="5"/>
                                        </p:tgtEl>
                                        <p:attrNameLst>
                                          <p:attrName>style.visibility</p:attrName>
                                        </p:attrNameLst>
                                      </p:cBhvr>
                                      <p:to>
                                        <p:strVal val="hidden"/>
                                      </p:to>
                                    </p:set>
                                  </p:childTnLst>
                                </p:cTn>
                              </p:par>
                              <p:par>
                                <p:cTn id="26" presetID="18" presetClass="exit" presetSubtype="9" fill="hold" grpId="0" nodeType="withEffect">
                                  <p:stCondLst>
                                    <p:cond delay="0"/>
                                  </p:stCondLst>
                                  <p:childTnLst>
                                    <p:animEffect transition="out" filter="strips(upLeft)">
                                      <p:cBhvr>
                                        <p:cTn id="27" dur="3000"/>
                                        <p:tgtEl>
                                          <p:spTgt spid="6"/>
                                        </p:tgtEl>
                                      </p:cBhvr>
                                    </p:animEffect>
                                    <p:set>
                                      <p:cBhvr>
                                        <p:cTn id="28" dur="1" fill="hold">
                                          <p:stCondLst>
                                            <p:cond delay="2999"/>
                                          </p:stCondLst>
                                        </p:cTn>
                                        <p:tgtEl>
                                          <p:spTgt spid="6"/>
                                        </p:tgtEl>
                                        <p:attrNameLst>
                                          <p:attrName>style.visibility</p:attrName>
                                        </p:attrNameLst>
                                      </p:cBhvr>
                                      <p:to>
                                        <p:strVal val="hidden"/>
                                      </p:to>
                                    </p:set>
                                  </p:childTnLst>
                                </p:cTn>
                              </p:par>
                              <p:par>
                                <p:cTn id="29" presetID="18" presetClass="exit" presetSubtype="3" fill="hold" grpId="0" nodeType="withEffect">
                                  <p:stCondLst>
                                    <p:cond delay="0"/>
                                  </p:stCondLst>
                                  <p:childTnLst>
                                    <p:animEffect transition="out" filter="strips(upRight)">
                                      <p:cBhvr>
                                        <p:cTn id="30" dur="3000"/>
                                        <p:tgtEl>
                                          <p:spTgt spid="9"/>
                                        </p:tgtEl>
                                      </p:cBhvr>
                                    </p:animEffect>
                                    <p:set>
                                      <p:cBhvr>
                                        <p:cTn id="31" dur="1" fill="hold">
                                          <p:stCondLst>
                                            <p:cond delay="2999"/>
                                          </p:stCondLst>
                                        </p:cTn>
                                        <p:tgtEl>
                                          <p:spTgt spid="9"/>
                                        </p:tgtEl>
                                        <p:attrNameLst>
                                          <p:attrName>style.visibility</p:attrName>
                                        </p:attrNameLst>
                                      </p:cBhvr>
                                      <p:to>
                                        <p:strVal val="hidden"/>
                                      </p:to>
                                    </p:set>
                                  </p:childTnLst>
                                </p:cTn>
                              </p:par>
                              <p:par>
                                <p:cTn id="32" presetID="18" presetClass="exit" presetSubtype="9" fill="hold" grpId="0" nodeType="withEffect">
                                  <p:stCondLst>
                                    <p:cond delay="0"/>
                                  </p:stCondLst>
                                  <p:childTnLst>
                                    <p:animEffect transition="out" filter="strips(upLeft)">
                                      <p:cBhvr>
                                        <p:cTn id="33" dur="3000"/>
                                        <p:tgtEl>
                                          <p:spTgt spid="10"/>
                                        </p:tgtEl>
                                      </p:cBhvr>
                                    </p:animEffect>
                                    <p:set>
                                      <p:cBhvr>
                                        <p:cTn id="34" dur="1" fill="hold">
                                          <p:stCondLst>
                                            <p:cond delay="2999"/>
                                          </p:stCondLst>
                                        </p:cTn>
                                        <p:tgtEl>
                                          <p:spTgt spid="10"/>
                                        </p:tgtEl>
                                        <p:attrNameLst>
                                          <p:attrName>style.visibility</p:attrName>
                                        </p:attrNameLst>
                                      </p:cBhvr>
                                      <p:to>
                                        <p:strVal val="hidden"/>
                                      </p:to>
                                    </p:set>
                                  </p:childTnLst>
                                </p:cTn>
                              </p:par>
                              <p:par>
                                <p:cTn id="35" presetID="18" presetClass="exit" presetSubtype="3" fill="hold" grpId="0" nodeType="withEffect">
                                  <p:stCondLst>
                                    <p:cond delay="0"/>
                                  </p:stCondLst>
                                  <p:childTnLst>
                                    <p:animEffect transition="out" filter="strips(upRight)">
                                      <p:cBhvr>
                                        <p:cTn id="36" dur="3000"/>
                                        <p:tgtEl>
                                          <p:spTgt spid="13"/>
                                        </p:tgtEl>
                                      </p:cBhvr>
                                    </p:animEffect>
                                    <p:set>
                                      <p:cBhvr>
                                        <p:cTn id="37" dur="1" fill="hold">
                                          <p:stCondLst>
                                            <p:cond delay="2999"/>
                                          </p:stCondLst>
                                        </p:cTn>
                                        <p:tgtEl>
                                          <p:spTgt spid="13"/>
                                        </p:tgtEl>
                                        <p:attrNameLst>
                                          <p:attrName>style.visibility</p:attrName>
                                        </p:attrNameLst>
                                      </p:cBhvr>
                                      <p:to>
                                        <p:strVal val="hidden"/>
                                      </p:to>
                                    </p:set>
                                  </p:childTnLst>
                                </p:cTn>
                              </p:par>
                              <p:par>
                                <p:cTn id="38" presetID="18" presetClass="exit" presetSubtype="9" fill="hold" grpId="0" nodeType="withEffect">
                                  <p:stCondLst>
                                    <p:cond delay="0"/>
                                  </p:stCondLst>
                                  <p:childTnLst>
                                    <p:animEffect transition="out" filter="strips(upLeft)">
                                      <p:cBhvr>
                                        <p:cTn id="39" dur="3000"/>
                                        <p:tgtEl>
                                          <p:spTgt spid="14"/>
                                        </p:tgtEl>
                                      </p:cBhvr>
                                    </p:animEffect>
                                    <p:set>
                                      <p:cBhvr>
                                        <p:cTn id="40" dur="1" fill="hold">
                                          <p:stCondLst>
                                            <p:cond delay="2999"/>
                                          </p:stCondLst>
                                        </p:cTn>
                                        <p:tgtEl>
                                          <p:spTgt spid="1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21" presetClass="entr" presetSubtype="2"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wheel(2)">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etective-arte-urbano-mejores-casos_EDIIMA20150717_0287_1.jpg"/>
          <p:cNvPicPr>
            <a:picLocks noGrp="1" noChangeAspect="1"/>
          </p:cNvPicPr>
          <p:nvPr isPhoto="1"/>
        </p:nvPicPr>
        <p:blipFill>
          <a:blip r:embed="rId2" cstate="print"/>
          <a:stretch>
            <a:fillRect/>
          </a:stretch>
        </p:blipFill>
        <p:spPr bwMode="auto">
          <a:xfrm>
            <a:off x="0" y="0"/>
            <a:ext cx="9143999" cy="5715000"/>
          </a:xfrm>
          <a:prstGeom prst="rect">
            <a:avLst/>
          </a:prstGeom>
          <a:solidFill>
            <a:schemeClr val="tx1">
              <a:alpha val="75000"/>
            </a:schemeClr>
          </a:solidFill>
          <a:ln w="9525">
            <a:noFill/>
            <a:miter lim="800000"/>
            <a:headEnd/>
            <a:tailEnd/>
          </a:ln>
        </p:spPr>
      </p:pic>
      <p:sp>
        <p:nvSpPr>
          <p:cNvPr id="4" name="3 Rectángulo"/>
          <p:cNvSpPr/>
          <p:nvPr/>
        </p:nvSpPr>
        <p:spPr>
          <a:xfrm>
            <a:off x="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323528" y="4081636"/>
            <a:ext cx="8424936" cy="1477328"/>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La Armada española reconoció la valía de este Juan Sebastián Elcano                    dándole su nombre a su buque escuela. El cual surca los mares del mundo rememorando aquellos viajes a lo desconocido, reivindicando un hueco en la memoria para el primer hombre que dio la vuelta al mundo cambiando para siempre la historia.</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4000">
        <p:split orient="vert"/>
      </p:transition>
    </mc:Choice>
    <mc:Fallback xmlns="">
      <p:transition spd="slow" advTm="3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3000"/>
                                        <p:tgtEl>
                                          <p:spTgt spid="9"/>
                                        </p:tgtEl>
                                      </p:cBhvr>
                                    </p:animEffect>
                                    <p:set>
                                      <p:cBhvr>
                                        <p:cTn id="22" dur="1" fill="hold">
                                          <p:stCondLst>
                                            <p:cond delay="2999"/>
                                          </p:stCondLst>
                                        </p:cTn>
                                        <p:tgtEl>
                                          <p:spTgt spid="9"/>
                                        </p:tgtEl>
                                        <p:attrNameLst>
                                          <p:attrName>style.visibility</p:attrName>
                                        </p:attrNameLst>
                                      </p:cBhvr>
                                      <p:to>
                                        <p:strVal val="hidden"/>
                                      </p:to>
                                    </p:set>
                                  </p:childTnLst>
                                </p:cTn>
                              </p:par>
                              <p:par>
                                <p:cTn id="23" presetID="6" presetClass="exit" presetSubtype="32" fill="hold" grpId="0" nodeType="withEffect">
                                  <p:stCondLst>
                                    <p:cond delay="0"/>
                                  </p:stCondLst>
                                  <p:childTnLst>
                                    <p:animEffect transition="out" filter="circle(out)">
                                      <p:cBhvr>
                                        <p:cTn id="24" dur="3000"/>
                                        <p:tgtEl>
                                          <p:spTgt spid="10"/>
                                        </p:tgtEl>
                                      </p:cBhvr>
                                    </p:animEffect>
                                    <p:set>
                                      <p:cBhvr>
                                        <p:cTn id="25" dur="1" fill="hold">
                                          <p:stCondLst>
                                            <p:cond delay="2999"/>
                                          </p:stCondLst>
                                        </p:cTn>
                                        <p:tgtEl>
                                          <p:spTgt spid="10"/>
                                        </p:tgtEl>
                                        <p:attrNameLst>
                                          <p:attrName>style.visibility</p:attrName>
                                        </p:attrNameLst>
                                      </p:cBhvr>
                                      <p:to>
                                        <p:strVal val="hidden"/>
                                      </p:to>
                                    </p:set>
                                  </p:childTnLst>
                                </p:cTn>
                              </p:par>
                              <p:par>
                                <p:cTn id="26" presetID="6" presetClass="exit" presetSubtype="32" fill="hold" grpId="0" nodeType="withEffect">
                                  <p:stCondLst>
                                    <p:cond delay="0"/>
                                  </p:stCondLst>
                                  <p:childTnLst>
                                    <p:animEffect transition="out" filter="circle(out)">
                                      <p:cBhvr>
                                        <p:cTn id="27" dur="3000"/>
                                        <p:tgtEl>
                                          <p:spTgt spid="11"/>
                                        </p:tgtEl>
                                      </p:cBhvr>
                                    </p:animEffect>
                                    <p:set>
                                      <p:cBhvr>
                                        <p:cTn id="28" dur="1" fill="hold">
                                          <p:stCondLst>
                                            <p:cond delay="2999"/>
                                          </p:stCondLst>
                                        </p:cTn>
                                        <p:tgtEl>
                                          <p:spTgt spid="11"/>
                                        </p:tgtEl>
                                        <p:attrNameLst>
                                          <p:attrName>style.visibility</p:attrName>
                                        </p:attrNameLst>
                                      </p:cBhvr>
                                      <p:to>
                                        <p:strVal val="hidden"/>
                                      </p:to>
                                    </p:set>
                                  </p:childTnLst>
                                </p:cTn>
                              </p:par>
                              <p:par>
                                <p:cTn id="29" presetID="6" presetClass="exit" presetSubtype="32" fill="hold" grpId="0" nodeType="withEffect">
                                  <p:stCondLst>
                                    <p:cond delay="0"/>
                                  </p:stCondLst>
                                  <p:childTnLst>
                                    <p:animEffect transition="out" filter="circle(out)">
                                      <p:cBhvr>
                                        <p:cTn id="30" dur="3000"/>
                                        <p:tgtEl>
                                          <p:spTgt spid="12"/>
                                        </p:tgtEl>
                                      </p:cBhvr>
                                    </p:animEffect>
                                    <p:set>
                                      <p:cBhvr>
                                        <p:cTn id="31" dur="1" fill="hold">
                                          <p:stCondLst>
                                            <p:cond delay="2999"/>
                                          </p:stCondLst>
                                        </p:cTn>
                                        <p:tgtEl>
                                          <p:spTgt spid="12"/>
                                        </p:tgtEl>
                                        <p:attrNameLst>
                                          <p:attrName>style.visibility</p:attrName>
                                        </p:attrNameLst>
                                      </p:cBhvr>
                                      <p:to>
                                        <p:strVal val="hidden"/>
                                      </p:to>
                                    </p:set>
                                  </p:childTnLst>
                                </p:cTn>
                              </p:par>
                              <p:par>
                                <p:cTn id="32" presetID="6" presetClass="exit" presetSubtype="32" fill="hold" grpId="0" nodeType="withEffect">
                                  <p:stCondLst>
                                    <p:cond delay="0"/>
                                  </p:stCondLst>
                                  <p:childTnLst>
                                    <p:animEffect transition="out" filter="circle(out)">
                                      <p:cBhvr>
                                        <p:cTn id="33" dur="3000"/>
                                        <p:tgtEl>
                                          <p:spTgt spid="13"/>
                                        </p:tgtEl>
                                      </p:cBhvr>
                                    </p:animEffect>
                                    <p:set>
                                      <p:cBhvr>
                                        <p:cTn id="34" dur="1" fill="hold">
                                          <p:stCondLst>
                                            <p:cond delay="2999"/>
                                          </p:stCondLst>
                                        </p:cTn>
                                        <p:tgtEl>
                                          <p:spTgt spid="13"/>
                                        </p:tgtEl>
                                        <p:attrNameLst>
                                          <p:attrName>style.visibility</p:attrName>
                                        </p:attrNameLst>
                                      </p:cBhvr>
                                      <p:to>
                                        <p:strVal val="hidden"/>
                                      </p:to>
                                    </p:set>
                                  </p:childTnLst>
                                </p:cTn>
                              </p:par>
                              <p:par>
                                <p:cTn id="35" presetID="6" presetClass="exit" presetSubtype="32" fill="hold" grpId="0" nodeType="withEffect">
                                  <p:stCondLst>
                                    <p:cond delay="0"/>
                                  </p:stCondLst>
                                  <p:childTnLst>
                                    <p:animEffect transition="out" filter="circle(out)">
                                      <p:cBhvr>
                                        <p:cTn id="36" dur="3000"/>
                                        <p:tgtEl>
                                          <p:spTgt spid="14"/>
                                        </p:tgtEl>
                                      </p:cBhvr>
                                    </p:animEffect>
                                    <p:set>
                                      <p:cBhvr>
                                        <p:cTn id="37" dur="1" fill="hold">
                                          <p:stCondLst>
                                            <p:cond delay="2999"/>
                                          </p:stCondLst>
                                        </p:cTn>
                                        <p:tgtEl>
                                          <p:spTgt spid="14"/>
                                        </p:tgtEl>
                                        <p:attrNameLst>
                                          <p:attrName>style.visibility</p:attrName>
                                        </p:attrNameLst>
                                      </p:cBhvr>
                                      <p:to>
                                        <p:strVal val="hidden"/>
                                      </p:to>
                                    </p:set>
                                  </p:childTnLst>
                                </p:cTn>
                              </p:par>
                              <p:par>
                                <p:cTn id="38" presetID="6" presetClass="exit" presetSubtype="32" fill="hold" grpId="0" nodeType="withEffect">
                                  <p:stCondLst>
                                    <p:cond delay="0"/>
                                  </p:stCondLst>
                                  <p:childTnLst>
                                    <p:animEffect transition="out" filter="circle(out)">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6" presetClass="entr" presetSubtype="42"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arn(outHorizontal)">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urales-Urbano-30.jpg"/>
          <p:cNvPicPr>
            <a:picLocks noGrp="1" noChangeAspect="1"/>
          </p:cNvPicPr>
          <p:nvPr isPhoto="1"/>
        </p:nvPicPr>
        <p:blipFill>
          <a:blip r:embed="rId2" cstate="print"/>
          <a:stretch>
            <a:fillRect/>
          </a:stretch>
        </p:blipFill>
        <p:spPr bwMode="auto">
          <a:xfrm>
            <a:off x="1907704" y="0"/>
            <a:ext cx="5328592" cy="5715000"/>
          </a:xfrm>
          <a:prstGeom prst="rect">
            <a:avLst/>
          </a:prstGeom>
          <a:solidFill>
            <a:schemeClr val="tx1">
              <a:alpha val="75000"/>
            </a:schemeClr>
          </a:solidFill>
          <a:ln w="9525">
            <a:noFill/>
            <a:miter lim="800000"/>
            <a:headEnd/>
            <a:tailEnd/>
          </a:ln>
        </p:spPr>
      </p:pic>
      <p:sp>
        <p:nvSpPr>
          <p:cNvPr id="4" name="3 Rectángulo"/>
          <p:cNvSpPr/>
          <p:nvPr/>
        </p:nvSpPr>
        <p:spPr>
          <a:xfrm>
            <a:off x="2" y="0"/>
            <a:ext cx="1908175" cy="5715000"/>
          </a:xfrm>
          <a:prstGeom prst="rect">
            <a:avLst/>
          </a:prstGeom>
          <a:gradFill flip="none" rotWithShape="1">
            <a:gsLst>
              <a:gs pos="0">
                <a:schemeClr val="bg1">
                  <a:lumMod val="50000"/>
                  <a:shade val="30000"/>
                  <a:satMod val="115000"/>
                </a:schemeClr>
              </a:gs>
              <a:gs pos="50000">
                <a:schemeClr val="bg1">
                  <a:lumMod val="50000"/>
                  <a:shade val="67500"/>
                  <a:satMod val="115000"/>
                </a:schemeClr>
              </a:gs>
              <a:gs pos="100000">
                <a:schemeClr val="bg1">
                  <a:lumMod val="5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1908177" y="0"/>
            <a:ext cx="2663825"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2" y="0"/>
            <a:ext cx="2663825"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7235827" y="0"/>
            <a:ext cx="1908175" cy="5715000"/>
          </a:xfrm>
          <a:prstGeom prst="rect">
            <a:avLst/>
          </a:prstGeom>
          <a:gradFill flip="none" rotWithShape="1">
            <a:gsLst>
              <a:gs pos="0">
                <a:schemeClr val="bg1">
                  <a:lumMod val="50000"/>
                  <a:shade val="30000"/>
                  <a:satMod val="115000"/>
                </a:schemeClr>
              </a:gs>
              <a:gs pos="50000">
                <a:schemeClr val="bg1">
                  <a:lumMod val="50000"/>
                  <a:shade val="67500"/>
                  <a:satMod val="115000"/>
                </a:schemeClr>
              </a:gs>
              <a:gs pos="100000">
                <a:schemeClr val="bg1">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1908177" y="1905000"/>
            <a:ext cx="2663825"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2" y="1905000"/>
            <a:ext cx="2663825"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1908177" y="3810000"/>
            <a:ext cx="2663825"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2" y="3810000"/>
            <a:ext cx="2663825"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pic>
        <p:nvPicPr>
          <p:cNvPr id="11" name="10 Imagen" descr="Pulsar raton 3.gif"/>
          <p:cNvPicPr>
            <a:picLocks noChangeAspect="1"/>
          </p:cNvPicPr>
          <p:nvPr/>
        </p:nvPicPr>
        <p:blipFill>
          <a:blip r:embed="rId3" cstate="print"/>
          <a:stretch>
            <a:fillRect/>
          </a:stretch>
        </p:blipFill>
        <p:spPr>
          <a:xfrm>
            <a:off x="7380312" y="3865612"/>
            <a:ext cx="938788" cy="648464"/>
          </a:xfrm>
          <a:prstGeom prst="rect">
            <a:avLst/>
          </a:prstGeom>
        </p:spPr>
      </p:pic>
      <p:sp>
        <p:nvSpPr>
          <p:cNvPr id="12" name="11 CuadroTexto"/>
          <p:cNvSpPr txBox="1"/>
          <p:nvPr/>
        </p:nvSpPr>
        <p:spPr>
          <a:xfrm>
            <a:off x="7236296" y="4585692"/>
            <a:ext cx="1768433" cy="584775"/>
          </a:xfrm>
          <a:prstGeom prst="rect">
            <a:avLst/>
          </a:prstGeom>
          <a:noFill/>
        </p:spPr>
        <p:txBody>
          <a:bodyPr wrap="none" rtlCol="0">
            <a:spAutoFit/>
          </a:bodyPr>
          <a:lstStyle/>
          <a:p>
            <a:r>
              <a:rPr lang="es-ES" sz="1600" b="1" dirty="0" smtClean="0">
                <a:solidFill>
                  <a:schemeClr val="bg1"/>
                </a:solidFill>
                <a:effectLst>
                  <a:glow rad="101600">
                    <a:srgbClr val="C00000">
                      <a:alpha val="60000"/>
                    </a:srgbClr>
                  </a:glow>
                  <a:outerShdw blurRad="38100" dist="38100" dir="2700000" algn="tl">
                    <a:srgbClr val="000000">
                      <a:alpha val="43137"/>
                    </a:srgbClr>
                  </a:outerShdw>
                </a:effectLst>
              </a:rPr>
              <a:t>(Pulsa ratón </a:t>
            </a:r>
          </a:p>
          <a:p>
            <a:r>
              <a:rPr lang="es-ES" sz="1600" b="1" dirty="0" smtClean="0">
                <a:solidFill>
                  <a:schemeClr val="bg1"/>
                </a:solidFill>
                <a:effectLst>
                  <a:glow rad="101600">
                    <a:srgbClr val="C00000">
                      <a:alpha val="60000"/>
                    </a:srgbClr>
                  </a:glow>
                  <a:outerShdw blurRad="38100" dist="38100" dir="2700000" algn="tl">
                    <a:srgbClr val="000000">
                      <a:alpha val="43137"/>
                    </a:srgbClr>
                  </a:outerShdw>
                </a:effectLst>
              </a:rPr>
              <a:t>cuando quieras)</a:t>
            </a:r>
            <a:endParaRPr lang="es-ES" sz="1600"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8" presetClass="exit" presetSubtype="16" fill="hold" grpId="0" nodeType="withEffect">
                                  <p:stCondLst>
                                    <p:cond delay="0"/>
                                  </p:stCondLst>
                                  <p:childTnLst>
                                    <p:animEffect transition="out" filter="diamond(in)">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8" presetClass="exit" presetSubtype="16" fill="hold" grpId="0" nodeType="withEffect">
                                  <p:stCondLst>
                                    <p:cond delay="0"/>
                                  </p:stCondLst>
                                  <p:childTnLst>
                                    <p:animEffect transition="out" filter="diamond(in)">
                                      <p:cBhvr>
                                        <p:cTn id="15" dur="3000"/>
                                        <p:tgtEl>
                                          <p:spTgt spid="10"/>
                                        </p:tgtEl>
                                      </p:cBhvr>
                                    </p:animEffect>
                                    <p:set>
                                      <p:cBhvr>
                                        <p:cTn id="16" dur="1" fill="hold">
                                          <p:stCondLst>
                                            <p:cond delay="2999"/>
                                          </p:stCondLst>
                                        </p:cTn>
                                        <p:tgtEl>
                                          <p:spTgt spid="10"/>
                                        </p:tgtEl>
                                        <p:attrNameLst>
                                          <p:attrName>style.visibility</p:attrName>
                                        </p:attrNameLst>
                                      </p:cBhvr>
                                      <p:to>
                                        <p:strVal val="hidden"/>
                                      </p:to>
                                    </p:set>
                                  </p:childTnLst>
                                </p:cTn>
                              </p:par>
                              <p:par>
                                <p:cTn id="17" presetID="8" presetClass="exit" presetSubtype="16" fill="hold" grpId="0" nodeType="withEffect">
                                  <p:stCondLst>
                                    <p:cond delay="0"/>
                                  </p:stCondLst>
                                  <p:childTnLst>
                                    <p:animEffect transition="out" filter="diamond(in)">
                                      <p:cBhvr>
                                        <p:cTn id="18" dur="3000"/>
                                        <p:tgtEl>
                                          <p:spTgt spid="13"/>
                                        </p:tgtEl>
                                      </p:cBhvr>
                                    </p:animEffect>
                                    <p:set>
                                      <p:cBhvr>
                                        <p:cTn id="19" dur="1" fill="hold">
                                          <p:stCondLst>
                                            <p:cond delay="2999"/>
                                          </p:stCondLst>
                                        </p:cTn>
                                        <p:tgtEl>
                                          <p:spTgt spid="13"/>
                                        </p:tgtEl>
                                        <p:attrNameLst>
                                          <p:attrName>style.visibility</p:attrName>
                                        </p:attrNameLst>
                                      </p:cBhvr>
                                      <p:to>
                                        <p:strVal val="hidden"/>
                                      </p:to>
                                    </p:set>
                                  </p:childTnLst>
                                </p:cTn>
                              </p:par>
                              <p:par>
                                <p:cTn id="20" presetID="8" presetClass="exit" presetSubtype="16" fill="hold" grpId="0" nodeType="withEffect">
                                  <p:stCondLst>
                                    <p:cond delay="0"/>
                                  </p:stCondLst>
                                  <p:childTnLst>
                                    <p:animEffect transition="out" filter="diamond(in)">
                                      <p:cBhvr>
                                        <p:cTn id="21" dur="3000"/>
                                        <p:tgtEl>
                                          <p:spTgt spid="14"/>
                                        </p:tgtEl>
                                      </p:cBhvr>
                                    </p:animEffect>
                                    <p:set>
                                      <p:cBhvr>
                                        <p:cTn id="22" dur="1" fill="hold">
                                          <p:stCondLst>
                                            <p:cond delay="2999"/>
                                          </p:stCondLst>
                                        </p:cTn>
                                        <p:tgtEl>
                                          <p:spTgt spid="14"/>
                                        </p:tgtEl>
                                        <p:attrNameLst>
                                          <p:attrName>style.visibility</p:attrName>
                                        </p:attrNameLst>
                                      </p:cBhvr>
                                      <p:to>
                                        <p:strVal val="hidden"/>
                                      </p:to>
                                    </p:set>
                                  </p:childTnLst>
                                </p:cTn>
                              </p:par>
                              <p:par>
                                <p:cTn id="23" presetID="3" presetClass="entr" presetSubtype="10"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horizontal)">
                                      <p:cBhvr>
                                        <p:cTn id="25" dur="3000"/>
                                        <p:tgtEl>
                                          <p:spTgt spid="4"/>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blinds(horizontal)">
                                      <p:cBhvr>
                                        <p:cTn id="28" dur="3000"/>
                                        <p:tgtEl>
                                          <p:spTgt spid="7"/>
                                        </p:tgtEl>
                                      </p:cBhvr>
                                    </p:animEffect>
                                  </p:childTnLst>
                                </p:cTn>
                              </p:par>
                              <p:par>
                                <p:cTn id="29" presetID="23" presetClass="entr" presetSubtype="288" fill="hold" nodeType="with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p:cTn id="31" dur="3000" fill="hold"/>
                                        <p:tgtEl>
                                          <p:spTgt spid="2"/>
                                        </p:tgtEl>
                                        <p:attrNameLst>
                                          <p:attrName>ppt_w</p:attrName>
                                        </p:attrNameLst>
                                      </p:cBhvr>
                                      <p:tavLst>
                                        <p:tav tm="0">
                                          <p:val>
                                            <p:strVal val="4/3*#ppt_w"/>
                                          </p:val>
                                        </p:tav>
                                        <p:tav tm="100000">
                                          <p:val>
                                            <p:strVal val="#ppt_w"/>
                                          </p:val>
                                        </p:tav>
                                      </p:tavLst>
                                    </p:anim>
                                    <p:anim calcmode="lin" valueType="num">
                                      <p:cBhvr>
                                        <p:cTn id="32" dur="3000" fill="hold"/>
                                        <p:tgtEl>
                                          <p:spTgt spid="2"/>
                                        </p:tgtEl>
                                        <p:attrNameLst>
                                          <p:attrName>ppt_h</p:attrName>
                                        </p:attrNameLst>
                                      </p:cBhvr>
                                      <p:tavLst>
                                        <p:tav tm="0">
                                          <p:val>
                                            <p:strVal val="4/3*#ppt_h"/>
                                          </p:val>
                                        </p:tav>
                                        <p:tav tm="100000">
                                          <p:val>
                                            <p:strVal val="#ppt_h"/>
                                          </p:val>
                                        </p:tav>
                                      </p:tavLst>
                                    </p:anim>
                                  </p:childTnLst>
                                </p:cTn>
                              </p:par>
                              <p:par>
                                <p:cTn id="33" presetID="10" presetClass="entr" presetSubtype="0" fill="hold" nodeType="with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fade">
                                      <p:cBhvr>
                                        <p:cTn id="35" dur="3000"/>
                                        <p:tgtEl>
                                          <p:spTgt spid="2"/>
                                        </p:tgtEl>
                                      </p:cBhvr>
                                    </p:animEffect>
                                  </p:childTnLst>
                                </p:cTn>
                              </p:par>
                              <p:par>
                                <p:cTn id="36" presetID="10" presetClass="entr" presetSubtype="0" fill="hold"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3000"/>
                                        <p:tgtEl>
                                          <p:spTgt spid="11"/>
                                        </p:tgtEl>
                                      </p:cBhvr>
                                    </p:animEffect>
                                  </p:childTnLst>
                                </p:cTn>
                              </p:par>
                            </p:childTnLst>
                          </p:cTn>
                        </p:par>
                        <p:par>
                          <p:cTn id="39" fill="hold">
                            <p:stCondLst>
                              <p:cond delay="3000"/>
                            </p:stCondLst>
                            <p:childTnLst>
                              <p:par>
                                <p:cTn id="40" presetID="23" presetClass="entr" presetSubtype="16" repeatCount="3000" fill="hold" grpId="0" nodeType="after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p:cTn id="42" dur="2000" fill="hold"/>
                                        <p:tgtEl>
                                          <p:spTgt spid="12"/>
                                        </p:tgtEl>
                                        <p:attrNameLst>
                                          <p:attrName>ppt_w</p:attrName>
                                        </p:attrNameLst>
                                      </p:cBhvr>
                                      <p:tavLst>
                                        <p:tav tm="0">
                                          <p:val>
                                            <p:fltVal val="0"/>
                                          </p:val>
                                        </p:tav>
                                        <p:tav tm="100000">
                                          <p:val>
                                            <p:strVal val="#ppt_w"/>
                                          </p:val>
                                        </p:tav>
                                      </p:tavLst>
                                    </p:anim>
                                    <p:anim calcmode="lin" valueType="num">
                                      <p:cBhvr>
                                        <p:cTn id="43" dur="2000" fill="hold"/>
                                        <p:tgtEl>
                                          <p:spTgt spid="1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9" grpId="0" animBg="1"/>
      <p:bldP spid="10" grpId="0" animBg="1"/>
      <p:bldP spid="13" grpId="0" animBg="1"/>
      <p:bldP spid="14" grpId="0" animBg="1"/>
      <p:bldP spid="12"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39d57ca0a91048b693c8829ab5c19a3.jpg"/>
          <p:cNvPicPr>
            <a:picLocks noGrp="1" noChangeAspect="1"/>
          </p:cNvPicPr>
          <p:nvPr isPhoto="1"/>
        </p:nvPicPr>
        <p:blipFill>
          <a:blip r:embed="rId2" cstate="print"/>
          <a:stretch>
            <a:fillRect/>
          </a:stretch>
        </p:blipFill>
        <p:spPr bwMode="auto">
          <a:xfrm>
            <a:off x="1313559" y="0"/>
            <a:ext cx="6516881" cy="5715000"/>
          </a:xfrm>
          <a:prstGeom prst="rect">
            <a:avLst/>
          </a:prstGeom>
          <a:solidFill>
            <a:schemeClr val="tx1">
              <a:alpha val="75000"/>
            </a:schemeClr>
          </a:solidFill>
          <a:ln w="9525">
            <a:noFill/>
            <a:miter lim="800000"/>
            <a:headEnd/>
            <a:tailEnd/>
          </a:ln>
        </p:spPr>
      </p:pic>
      <p:sp>
        <p:nvSpPr>
          <p:cNvPr id="5" name="4 Rectángulo"/>
          <p:cNvSpPr/>
          <p:nvPr/>
        </p:nvSpPr>
        <p:spPr>
          <a:xfrm>
            <a:off x="1331640" y="0"/>
            <a:ext cx="324036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324036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1331640" y="1905000"/>
            <a:ext cx="324036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324036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1331640" y="3810000"/>
            <a:ext cx="324036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324036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Rectángulo"/>
          <p:cNvSpPr/>
          <p:nvPr/>
        </p:nvSpPr>
        <p:spPr>
          <a:xfrm>
            <a:off x="7812360" y="0"/>
            <a:ext cx="1331642" cy="5715000"/>
          </a:xfrm>
          <a:prstGeom prst="rect">
            <a:avLst/>
          </a:prstGeom>
          <a:gradFill flip="none" rotWithShape="1">
            <a:gsLst>
              <a:gs pos="0">
                <a:srgbClr val="92BBF8">
                  <a:shade val="30000"/>
                  <a:satMod val="115000"/>
                </a:srgbClr>
              </a:gs>
              <a:gs pos="50000">
                <a:srgbClr val="92BBF8">
                  <a:shade val="67500"/>
                  <a:satMod val="115000"/>
                </a:srgbClr>
              </a:gs>
              <a:gs pos="100000">
                <a:srgbClr val="92BBF8">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7" name="16 Rectángulo"/>
          <p:cNvSpPr/>
          <p:nvPr/>
        </p:nvSpPr>
        <p:spPr>
          <a:xfrm>
            <a:off x="2" y="0"/>
            <a:ext cx="1331637" cy="5715000"/>
          </a:xfrm>
          <a:prstGeom prst="rect">
            <a:avLst/>
          </a:prstGeom>
          <a:gradFill flip="none" rotWithShape="1">
            <a:gsLst>
              <a:gs pos="0">
                <a:srgbClr val="92BBF8">
                  <a:shade val="30000"/>
                  <a:satMod val="115000"/>
                </a:srgbClr>
              </a:gs>
              <a:gs pos="50000">
                <a:srgbClr val="92BBF8">
                  <a:shade val="67500"/>
                  <a:satMod val="115000"/>
                </a:srgbClr>
              </a:gs>
              <a:gs pos="100000">
                <a:srgbClr val="92BBF8">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CuadroTexto"/>
          <p:cNvSpPr txBox="1"/>
          <p:nvPr/>
        </p:nvSpPr>
        <p:spPr>
          <a:xfrm>
            <a:off x="1331640" y="4585692"/>
            <a:ext cx="6480720" cy="923330"/>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Hace 500 años, Juan Sebastián Elcano, un marino nacido en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Guetaria</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inició un viaje que acabaría dando, por primera vez, la vuelta al mundo.</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0000">
        <p:split orient="vert"/>
      </p:transition>
    </mc:Choice>
    <mc:Fallback xmlns="">
      <p:transition spd="slow" advTm="20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3000"/>
                                        <p:tgtEl>
                                          <p:spTgt spid="10"/>
                                        </p:tgtEl>
                                      </p:cBhvr>
                                    </p:animEffect>
                                    <p:set>
                                      <p:cBhvr>
                                        <p:cTn id="16" dur="1" fill="hold">
                                          <p:stCondLst>
                                            <p:cond delay="2999"/>
                                          </p:stCondLst>
                                        </p:cTn>
                                        <p:tgtEl>
                                          <p:spTgt spid="10"/>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3000"/>
                                        <p:tgtEl>
                                          <p:spTgt spid="13"/>
                                        </p:tgtEl>
                                      </p:cBhvr>
                                    </p:animEffect>
                                    <p:set>
                                      <p:cBhvr>
                                        <p:cTn id="19" dur="1" fill="hold">
                                          <p:stCondLst>
                                            <p:cond delay="2999"/>
                                          </p:stCondLst>
                                        </p:cTn>
                                        <p:tgtEl>
                                          <p:spTgt spid="13"/>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3000"/>
                                        <p:tgtEl>
                                          <p:spTgt spid="14"/>
                                        </p:tgtEl>
                                      </p:cBhvr>
                                    </p:animEffect>
                                    <p:set>
                                      <p:cBhvr>
                                        <p:cTn id="22" dur="1" fill="hold">
                                          <p:stCondLst>
                                            <p:cond delay="2999"/>
                                          </p:stCondLst>
                                        </p:cTn>
                                        <p:tgtEl>
                                          <p:spTgt spid="14"/>
                                        </p:tgtEl>
                                        <p:attrNameLst>
                                          <p:attrName>style.visibility</p:attrName>
                                        </p:attrNameLst>
                                      </p:cBhvr>
                                      <p:to>
                                        <p:strVal val="hidden"/>
                                      </p:to>
                                    </p:set>
                                  </p:childTnLst>
                                </p:cTn>
                              </p:par>
                              <p:par>
                                <p:cTn id="23" presetID="10" presetClass="entr" presetSubtype="0"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3000"/>
                                        <p:tgtEl>
                                          <p:spTgt spid="2"/>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blinds(horizontal)">
                                      <p:cBhvr>
                                        <p:cTn id="28" dur="3000"/>
                                        <p:tgtEl>
                                          <p:spTgt spid="16"/>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blinds(horizontal)">
                                      <p:cBhvr>
                                        <p:cTn id="31" dur="3000"/>
                                        <p:tgtEl>
                                          <p:spTgt spid="17"/>
                                        </p:tgtEl>
                                      </p:cBhvr>
                                    </p:animEffect>
                                  </p:childTnLst>
                                </p:cTn>
                              </p:par>
                            </p:childTnLst>
                          </p:cTn>
                        </p:par>
                        <p:par>
                          <p:cTn id="32" fill="hold">
                            <p:stCondLst>
                              <p:cond delay="30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11"/>
                                        </p:tgtEl>
                                        <p:attrNameLst>
                                          <p:attrName>style.visibility</p:attrName>
                                        </p:attrNameLst>
                                      </p:cBhvr>
                                      <p:to>
                                        <p:strVal val="visible"/>
                                      </p:to>
                                    </p:set>
                                    <p:animEffect transition="in" filter="fade">
                                      <p:cBhvr>
                                        <p:cTn id="35" dur="1000"/>
                                        <p:tgtEl>
                                          <p:spTgt spid="11"/>
                                        </p:tgtEl>
                                      </p:cBhvr>
                                    </p:animEffect>
                                    <p:anim calcmode="lin" valueType="num">
                                      <p:cBhvr>
                                        <p:cTn id="36" dur="1000" fill="hold"/>
                                        <p:tgtEl>
                                          <p:spTgt spid="11"/>
                                        </p:tgtEl>
                                        <p:attrNameLst>
                                          <p:attrName>ppt_x</p:attrName>
                                        </p:attrNameLst>
                                      </p:cBhvr>
                                      <p:tavLst>
                                        <p:tav tm="0">
                                          <p:val>
                                            <p:strVal val="#ppt_x-.1"/>
                                          </p:val>
                                        </p:tav>
                                        <p:tav tm="100000">
                                          <p:val>
                                            <p:strVal val="#ppt_x"/>
                                          </p:val>
                                        </p:tav>
                                      </p:tavLst>
                                    </p:anim>
                                    <p:anim calcmode="lin" valueType="num">
                                      <p:cBhvr>
                                        <p:cTn id="37"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P spid="10" grpId="0" animBg="1"/>
      <p:bldP spid="13" grpId="0" animBg="1"/>
      <p:bldP spid="14" grpId="0" animBg="1"/>
      <p:bldP spid="16" grpId="0" animBg="1"/>
      <p:bldP spid="17" grpId="0" animBg="1"/>
      <p:bldP spid="11"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RUVIEL-2.jpg"/>
          <p:cNvPicPr>
            <a:picLocks noGrp="1" noChangeAspect="1"/>
          </p:cNvPicPr>
          <p:nvPr isPhoto="1"/>
        </p:nvPicPr>
        <p:blipFill>
          <a:blip r:embed="rId2" cstate="print"/>
          <a:stretch>
            <a:fillRect/>
          </a:stretch>
        </p:blipFill>
        <p:spPr bwMode="auto">
          <a:xfrm>
            <a:off x="0" y="0"/>
            <a:ext cx="9144000" cy="5715000"/>
          </a:xfrm>
          <a:prstGeom prst="rect">
            <a:avLst/>
          </a:prstGeom>
          <a:solidFill>
            <a:schemeClr val="tx1">
              <a:alpha val="75000"/>
            </a:schemeClr>
          </a:solidFill>
          <a:ln w="9525">
            <a:noFill/>
            <a:miter lim="800000"/>
            <a:headEnd/>
            <a:tailEnd/>
          </a:ln>
        </p:spPr>
      </p:pic>
      <p:sp>
        <p:nvSpPr>
          <p:cNvPr id="4" name="3 Rectángulo"/>
          <p:cNvSpPr/>
          <p:nvPr/>
        </p:nvSpPr>
        <p:spPr>
          <a:xfrm>
            <a:off x="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7" name="16 CuadroTexto"/>
          <p:cNvSpPr txBox="1"/>
          <p:nvPr/>
        </p:nvSpPr>
        <p:spPr>
          <a:xfrm>
            <a:off x="395536" y="4369668"/>
            <a:ext cx="8496944" cy="1200329"/>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Sevilla. La </a:t>
            </a:r>
            <a:r>
              <a:rPr lang="es-ES" b="1" i="1" dirty="0" smtClean="0">
                <a:solidFill>
                  <a:schemeClr val="bg1"/>
                </a:solidFill>
                <a:effectLst>
                  <a:glow rad="101600">
                    <a:srgbClr val="C00000">
                      <a:alpha val="60000"/>
                    </a:srgbClr>
                  </a:glow>
                  <a:outerShdw blurRad="38100" dist="38100" dir="2700000" algn="tl">
                    <a:srgbClr val="000000">
                      <a:alpha val="43137"/>
                    </a:srgbClr>
                  </a:outerShdw>
                </a:effectLst>
              </a:rPr>
              <a:t>Milla Cero</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de la que se partió y a la que se regresó tres años más tarde, aunque con menos de la mitad de la flota y de la tripulación. “Fuimos los primeros” es una exposición impresionante que merece ser visitada y, cuanto menos, honrada y admirada como se merece.</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1000">
        <p:split orient="vert"/>
      </p:transition>
    </mc:Choice>
    <mc:Fallback xmlns="">
      <p:transition spd="slow" advTm="31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10"/>
                                        </p:tgtEl>
                                      </p:cBhvr>
                                    </p:animEffect>
                                    <p:set>
                                      <p:cBhvr>
                                        <p:cTn id="13" dur="1" fill="hold">
                                          <p:stCondLst>
                                            <p:cond delay="2999"/>
                                          </p:stCondLst>
                                        </p:cTn>
                                        <p:tgtEl>
                                          <p:spTgt spid="10"/>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11"/>
                                        </p:tgtEl>
                                      </p:cBhvr>
                                    </p:animEffect>
                                    <p:set>
                                      <p:cBhvr>
                                        <p:cTn id="16" dur="1" fill="hold">
                                          <p:stCondLst>
                                            <p:cond delay="2999"/>
                                          </p:stCondLst>
                                        </p:cTn>
                                        <p:tgtEl>
                                          <p:spTgt spid="11"/>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3000"/>
                                        <p:tgtEl>
                                          <p:spTgt spid="4"/>
                                        </p:tgtEl>
                                      </p:cBhvr>
                                    </p:animEffect>
                                    <p:set>
                                      <p:cBhvr>
                                        <p:cTn id="19" dur="1" fill="hold">
                                          <p:stCondLst>
                                            <p:cond delay="2999"/>
                                          </p:stCondLst>
                                        </p:cTn>
                                        <p:tgtEl>
                                          <p:spTgt spid="4"/>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3000"/>
                                        <p:tgtEl>
                                          <p:spTgt spid="5"/>
                                        </p:tgtEl>
                                      </p:cBhvr>
                                    </p:animEffect>
                                    <p:set>
                                      <p:cBhvr>
                                        <p:cTn id="22" dur="1" fill="hold">
                                          <p:stCondLst>
                                            <p:cond delay="2999"/>
                                          </p:stCondLst>
                                        </p:cTn>
                                        <p:tgtEl>
                                          <p:spTgt spid="5"/>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3000"/>
                                        <p:tgtEl>
                                          <p:spTgt spid="7"/>
                                        </p:tgtEl>
                                      </p:cBhvr>
                                    </p:animEffect>
                                    <p:set>
                                      <p:cBhvr>
                                        <p:cTn id="28" dur="1" fill="hold">
                                          <p:stCondLst>
                                            <p:cond delay="2999"/>
                                          </p:stCondLst>
                                        </p:cTn>
                                        <p:tgtEl>
                                          <p:spTgt spid="7"/>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3000"/>
                                        <p:tgtEl>
                                          <p:spTgt spid="12"/>
                                        </p:tgtEl>
                                      </p:cBhvr>
                                    </p:animEffect>
                                    <p:set>
                                      <p:cBhvr>
                                        <p:cTn id="31" dur="1" fill="hold">
                                          <p:stCondLst>
                                            <p:cond delay="2999"/>
                                          </p:stCondLst>
                                        </p:cTn>
                                        <p:tgtEl>
                                          <p:spTgt spid="12"/>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3000"/>
                                        <p:tgtEl>
                                          <p:spTgt spid="13"/>
                                        </p:tgtEl>
                                      </p:cBhvr>
                                    </p:animEffect>
                                    <p:set>
                                      <p:cBhvr>
                                        <p:cTn id="34" dur="1" fill="hold">
                                          <p:stCondLst>
                                            <p:cond delay="2999"/>
                                          </p:stCondLst>
                                        </p:cTn>
                                        <p:tgtEl>
                                          <p:spTgt spid="13"/>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3000"/>
                                        <p:tgtEl>
                                          <p:spTgt spid="14"/>
                                        </p:tgtEl>
                                      </p:cBhvr>
                                    </p:animEffect>
                                    <p:set>
                                      <p:cBhvr>
                                        <p:cTn id="37" dur="1" fill="hold">
                                          <p:stCondLst>
                                            <p:cond delay="2999"/>
                                          </p:stCondLst>
                                        </p:cTn>
                                        <p:tgtEl>
                                          <p:spTgt spid="14"/>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7"/>
                                        </p:tgtEl>
                                        <p:attrNameLst>
                                          <p:attrName>style.visibility</p:attrName>
                                        </p:attrNameLst>
                                      </p:cBhvr>
                                      <p:to>
                                        <p:strVal val="visible"/>
                                      </p:to>
                                    </p:set>
                                    <p:animEffect transition="in" filter="fade">
                                      <p:cBhvr>
                                        <p:cTn id="51" dur="1000"/>
                                        <p:tgtEl>
                                          <p:spTgt spid="17"/>
                                        </p:tgtEl>
                                      </p:cBhvr>
                                    </p:animEffect>
                                    <p:anim calcmode="lin" valueType="num">
                                      <p:cBhvr>
                                        <p:cTn id="52" dur="1000" fill="hold"/>
                                        <p:tgtEl>
                                          <p:spTgt spid="17"/>
                                        </p:tgtEl>
                                        <p:attrNameLst>
                                          <p:attrName>ppt_x</p:attrName>
                                        </p:attrNameLst>
                                      </p:cBhvr>
                                      <p:tavLst>
                                        <p:tav tm="0">
                                          <p:val>
                                            <p:strVal val="#ppt_x-.1"/>
                                          </p:val>
                                        </p:tav>
                                        <p:tav tm="100000">
                                          <p:val>
                                            <p:strVal val="#ppt_x"/>
                                          </p:val>
                                        </p:tav>
                                      </p:tavLst>
                                    </p:anim>
                                    <p:anim calcmode="lin" valueType="num">
                                      <p:cBhvr>
                                        <p:cTn id="53"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7"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284571214446593449._szw1280h1280_.jpg"/>
          <p:cNvPicPr>
            <a:picLocks noGrp="1" noChangeAspect="1"/>
          </p:cNvPicPr>
          <p:nvPr isPhoto="1"/>
        </p:nvPicPr>
        <p:blipFill>
          <a:blip r:embed="rId2" cstate="print"/>
          <a:stretch>
            <a:fillRect/>
          </a:stretch>
        </p:blipFill>
        <p:spPr bwMode="auto">
          <a:xfrm>
            <a:off x="0" y="0"/>
            <a:ext cx="9144000" cy="5715000"/>
          </a:xfrm>
          <a:prstGeom prst="rect">
            <a:avLst/>
          </a:prstGeom>
          <a:solidFill>
            <a:schemeClr val="tx1">
              <a:alpha val="75000"/>
            </a:schemeClr>
          </a:solidFill>
          <a:ln w="9525">
            <a:noFill/>
            <a:miter lim="800000"/>
            <a:headEnd/>
            <a:tailEnd/>
          </a:ln>
        </p:spPr>
      </p:pic>
      <p:sp>
        <p:nvSpPr>
          <p:cNvPr id="4" name="3 Rectángulo"/>
          <p:cNvSpPr/>
          <p:nvPr/>
        </p:nvSpPr>
        <p:spPr>
          <a:xfrm>
            <a:off x="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323528" y="4369668"/>
            <a:ext cx="8496944" cy="1200329"/>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Monumento que conmemora y marca el punto de salida, la “Legua Cero” de la expedición que con Fernando de Magallanes al frente, iniciara la vuelta al Mundo desde Sanlúcar el 20 de septiembre de 1519 y que regresó el 6 de septiembre de 1522, al mando de Juan Sebastián Elcano. </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1000">
        <p:split orient="vert"/>
      </p:transition>
    </mc:Choice>
    <mc:Fallback xmlns="">
      <p:transition spd="slow" advTm="31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6" presetClass="exit" presetSubtype="32" fill="hold" grpId="0" nodeType="withEffect">
                                  <p:stCondLst>
                                    <p:cond delay="0"/>
                                  </p:stCondLst>
                                  <p:childTnLst>
                                    <p:animEffect transition="out" filter="circle(out)">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6" presetClass="exit" presetSubtype="32" fill="hold" grpId="0" nodeType="withEffect">
                                  <p:stCondLst>
                                    <p:cond delay="0"/>
                                  </p:stCondLst>
                                  <p:childTnLst>
                                    <p:animEffect transition="out" filter="circle(out)">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childTnLst>
                          </p:cTn>
                        </p:par>
                        <p:par>
                          <p:cTn id="45" fill="hold">
                            <p:stCondLst>
                              <p:cond delay="3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6"/>
                                        </p:tgtEl>
                                        <p:attrNameLst>
                                          <p:attrName>style.visibility</p:attrName>
                                        </p:attrNameLst>
                                      </p:cBhvr>
                                      <p:to>
                                        <p:strVal val="visible"/>
                                      </p:to>
                                    </p:set>
                                    <p:animEffect transition="in" filter="fade">
                                      <p:cBhvr>
                                        <p:cTn id="48" dur="1000"/>
                                        <p:tgtEl>
                                          <p:spTgt spid="16"/>
                                        </p:tgtEl>
                                      </p:cBhvr>
                                    </p:animEffect>
                                    <p:anim calcmode="lin" valueType="num">
                                      <p:cBhvr>
                                        <p:cTn id="49" dur="1000" fill="hold"/>
                                        <p:tgtEl>
                                          <p:spTgt spid="16"/>
                                        </p:tgtEl>
                                        <p:attrNameLst>
                                          <p:attrName>ppt_x</p:attrName>
                                        </p:attrNameLst>
                                      </p:cBhvr>
                                      <p:tavLst>
                                        <p:tav tm="0">
                                          <p:val>
                                            <p:strVal val="#ppt_x-.1"/>
                                          </p:val>
                                        </p:tav>
                                        <p:tav tm="100000">
                                          <p:val>
                                            <p:strVal val="#ppt_x"/>
                                          </p:val>
                                        </p:tav>
                                      </p:tavLst>
                                    </p:anim>
                                    <p:anim calcmode="lin" valueType="num">
                                      <p:cBhvr>
                                        <p:cTn id="50"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1 Imagen" descr="festival-arte-urbano-03-1.jpg"/>
          <p:cNvPicPr>
            <a:picLocks noGrp="1" noChangeAspect="1"/>
          </p:cNvPicPr>
          <p:nvPr isPhoto="1"/>
        </p:nvPicPr>
        <p:blipFill>
          <a:blip r:embed="rId2" cstate="print"/>
          <a:stretch>
            <a:fillRect/>
          </a:stretch>
        </p:blipFill>
        <p:spPr bwMode="auto">
          <a:xfrm>
            <a:off x="0" y="0"/>
            <a:ext cx="9144000" cy="5715000"/>
          </a:xfrm>
          <a:prstGeom prst="rect">
            <a:avLst/>
          </a:prstGeom>
          <a:solidFill>
            <a:schemeClr val="tx1">
              <a:alpha val="75000"/>
            </a:schemeClr>
          </a:solidFill>
          <a:ln w="9525">
            <a:noFill/>
            <a:miter lim="800000"/>
            <a:headEnd/>
            <a:tailEnd/>
          </a:ln>
        </p:spPr>
      </p:pic>
      <p:sp>
        <p:nvSpPr>
          <p:cNvPr id="4" name="3 Rectángulo"/>
          <p:cNvSpPr/>
          <p:nvPr/>
        </p:nvSpPr>
        <p:spPr>
          <a:xfrm>
            <a:off x="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683568" y="4081636"/>
            <a:ext cx="7920880" cy="1477328"/>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El Monumento a Juan Sebastián Elcano un monumento ubicado en la Glorieta de los Marineros Voluntarios en Sevilla (España).</a:t>
            </a:r>
          </a:p>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Se compone de un conjunto monumental dedicado al navegante Juan Sebastián Elcano homenajeando la primera vuelta al mundo finalizada el 8 de septiembre de 1522 con su llegada a Sevilla.</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4000">
        <p:split orient="vert"/>
      </p:transition>
    </mc:Choice>
    <mc:Fallback xmlns="">
      <p:transition spd="slow" advTm="3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3000"/>
                                        <p:tgtEl>
                                          <p:spTgt spid="10"/>
                                        </p:tgtEl>
                                      </p:cBhvr>
                                    </p:animEffect>
                                    <p:set>
                                      <p:cBhvr>
                                        <p:cTn id="28" dur="1" fill="hold">
                                          <p:stCondLst>
                                            <p:cond delay="2999"/>
                                          </p:stCondLst>
                                        </p:cTn>
                                        <p:tgtEl>
                                          <p:spTgt spid="10"/>
                                        </p:tgtEl>
                                        <p:attrNameLst>
                                          <p:attrName>style.visibility</p:attrName>
                                        </p:attrNameLst>
                                      </p:cBhvr>
                                      <p:to>
                                        <p:strVal val="hidden"/>
                                      </p:to>
                                    </p:set>
                                  </p:childTnLst>
                                </p:cTn>
                              </p:par>
                              <p:par>
                                <p:cTn id="29" presetID="3" presetClass="exit" presetSubtype="5" fill="hold" grpId="0" nodeType="withEffect">
                                  <p:stCondLst>
                                    <p:cond delay="0"/>
                                  </p:stCondLst>
                                  <p:childTnLst>
                                    <p:animEffect transition="out" filter="blinds(vertical)">
                                      <p:cBhvr>
                                        <p:cTn id="30" dur="3000"/>
                                        <p:tgtEl>
                                          <p:spTgt spid="14"/>
                                        </p:tgtEl>
                                      </p:cBhvr>
                                    </p:animEffect>
                                    <p:set>
                                      <p:cBhvr>
                                        <p:cTn id="31" dur="1" fill="hold">
                                          <p:stCondLst>
                                            <p:cond delay="2999"/>
                                          </p:stCondLst>
                                        </p:cTn>
                                        <p:tgtEl>
                                          <p:spTgt spid="14"/>
                                        </p:tgtEl>
                                        <p:attrNameLst>
                                          <p:attrName>style.visibility</p:attrName>
                                        </p:attrNameLst>
                                      </p:cBhvr>
                                      <p:to>
                                        <p:strVal val="hidden"/>
                                      </p:to>
                                    </p:set>
                                  </p:childTnLst>
                                </p:cTn>
                              </p:par>
                              <p:par>
                                <p:cTn id="32" presetID="6" presetClass="exit" presetSubtype="16" fill="hold" grpId="0" nodeType="withEffect">
                                  <p:stCondLst>
                                    <p:cond delay="0"/>
                                  </p:stCondLst>
                                  <p:childTnLst>
                                    <p:animEffect transition="out" filter="circle(in)">
                                      <p:cBhvr>
                                        <p:cTn id="33" dur="3000"/>
                                        <p:tgtEl>
                                          <p:spTgt spid="7"/>
                                        </p:tgtEl>
                                      </p:cBhvr>
                                    </p:animEffect>
                                    <p:set>
                                      <p:cBhvr>
                                        <p:cTn id="34" dur="1" fill="hold">
                                          <p:stCondLst>
                                            <p:cond delay="2999"/>
                                          </p:stCondLst>
                                        </p:cTn>
                                        <p:tgtEl>
                                          <p:spTgt spid="7"/>
                                        </p:tgtEl>
                                        <p:attrNameLst>
                                          <p:attrName>style.visibility</p:attrName>
                                        </p:attrNameLst>
                                      </p:cBhvr>
                                      <p:to>
                                        <p:strVal val="hidden"/>
                                      </p:to>
                                    </p:set>
                                  </p:childTnLst>
                                </p:cTn>
                              </p:par>
                              <p:par>
                                <p:cTn id="35" presetID="6" presetClass="exit" presetSubtype="16" fill="hold" grpId="0" nodeType="withEffect">
                                  <p:stCondLst>
                                    <p:cond delay="0"/>
                                  </p:stCondLst>
                                  <p:childTnLst>
                                    <p:animEffect transition="out" filter="circle(in)">
                                      <p:cBhvr>
                                        <p:cTn id="36" dur="3000"/>
                                        <p:tgtEl>
                                          <p:spTgt spid="11"/>
                                        </p:tgtEl>
                                      </p:cBhvr>
                                    </p:animEffect>
                                    <p:set>
                                      <p:cBhvr>
                                        <p:cTn id="37" dur="1" fill="hold">
                                          <p:stCondLst>
                                            <p:cond delay="2999"/>
                                          </p:stCondLst>
                                        </p:cTn>
                                        <p:tgtEl>
                                          <p:spTgt spid="11"/>
                                        </p:tgtEl>
                                        <p:attrNameLst>
                                          <p:attrName>style.visibility</p:attrName>
                                        </p:attrNameLst>
                                      </p:cBhvr>
                                      <p:to>
                                        <p:strVal val="hidden"/>
                                      </p:to>
                                    </p:set>
                                  </p:childTnLst>
                                </p:cTn>
                              </p:par>
                              <p:par>
                                <p:cTn id="38" presetID="6" presetClass="exit" presetSubtype="16" fill="hold" grpId="0" nodeType="withEffect">
                                  <p:stCondLst>
                                    <p:cond delay="0"/>
                                  </p:stCondLst>
                                  <p:childTnLst>
                                    <p:animEffect transition="out" filter="circle(in)">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32770"/>
                                        </p:tgtEl>
                                        <p:attrNameLst>
                                          <p:attrName>style.visibility</p:attrName>
                                        </p:attrNameLst>
                                      </p:cBhvr>
                                      <p:to>
                                        <p:strVal val="visible"/>
                                      </p:to>
                                    </p:set>
                                    <p:anim calcmode="lin" valueType="num">
                                      <p:cBhvr>
                                        <p:cTn id="43" dur="3000" fill="hold"/>
                                        <p:tgtEl>
                                          <p:spTgt spid="32770"/>
                                        </p:tgtEl>
                                        <p:attrNameLst>
                                          <p:attrName>ppt_w</p:attrName>
                                        </p:attrNameLst>
                                      </p:cBhvr>
                                      <p:tavLst>
                                        <p:tav tm="0">
                                          <p:val>
                                            <p:strVal val="4/3*#ppt_w"/>
                                          </p:val>
                                        </p:tav>
                                        <p:tav tm="100000">
                                          <p:val>
                                            <p:strVal val="#ppt_w"/>
                                          </p:val>
                                        </p:tav>
                                      </p:tavLst>
                                    </p:anim>
                                    <p:anim calcmode="lin" valueType="num">
                                      <p:cBhvr>
                                        <p:cTn id="44" dur="3000" fill="hold"/>
                                        <p:tgtEl>
                                          <p:spTgt spid="32770"/>
                                        </p:tgtEl>
                                        <p:attrNameLst>
                                          <p:attrName>ppt_h</p:attrName>
                                        </p:attrNameLst>
                                      </p:cBhvr>
                                      <p:tavLst>
                                        <p:tav tm="0">
                                          <p:val>
                                            <p:strVal val="4/3*#ppt_h"/>
                                          </p:val>
                                        </p:tav>
                                        <p:tav tm="100000">
                                          <p:val>
                                            <p:strVal val="#ppt_h"/>
                                          </p:val>
                                        </p:tav>
                                      </p:tavLst>
                                    </p:anim>
                                  </p:childTnLst>
                                </p:cTn>
                              </p:par>
                            </p:childTnLst>
                          </p:cTn>
                        </p:par>
                        <p:par>
                          <p:cTn id="45" fill="hold">
                            <p:stCondLst>
                              <p:cond delay="3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6"/>
                                        </p:tgtEl>
                                        <p:attrNameLst>
                                          <p:attrName>style.visibility</p:attrName>
                                        </p:attrNameLst>
                                      </p:cBhvr>
                                      <p:to>
                                        <p:strVal val="visible"/>
                                      </p:to>
                                    </p:set>
                                    <p:animEffect transition="in" filter="fade">
                                      <p:cBhvr>
                                        <p:cTn id="48" dur="1000"/>
                                        <p:tgtEl>
                                          <p:spTgt spid="16"/>
                                        </p:tgtEl>
                                      </p:cBhvr>
                                    </p:animEffect>
                                    <p:anim calcmode="lin" valueType="num">
                                      <p:cBhvr>
                                        <p:cTn id="49" dur="1000" fill="hold"/>
                                        <p:tgtEl>
                                          <p:spTgt spid="16"/>
                                        </p:tgtEl>
                                        <p:attrNameLst>
                                          <p:attrName>ppt_x</p:attrName>
                                        </p:attrNameLst>
                                      </p:cBhvr>
                                      <p:tavLst>
                                        <p:tav tm="0">
                                          <p:val>
                                            <p:strVal val="#ppt_x-.1"/>
                                          </p:val>
                                        </p:tav>
                                        <p:tav tm="100000">
                                          <p:val>
                                            <p:strVal val="#ppt_x"/>
                                          </p:val>
                                        </p:tav>
                                      </p:tavLst>
                                    </p:anim>
                                    <p:anim calcmode="lin" valueType="num">
                                      <p:cBhvr>
                                        <p:cTn id="50"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etective-arte-urbano-mejores-casos_EDIIMA20150717_0277_1.jpg"/>
          <p:cNvPicPr>
            <a:picLocks noGrp="1" noChangeAspect="1"/>
          </p:cNvPicPr>
          <p:nvPr isPhoto="1"/>
        </p:nvPicPr>
        <p:blipFill>
          <a:blip r:embed="rId2" cstate="print"/>
          <a:stretch>
            <a:fillRect/>
          </a:stretch>
        </p:blipFill>
        <p:spPr bwMode="auto">
          <a:xfrm>
            <a:off x="0" y="0"/>
            <a:ext cx="9143999" cy="5715000"/>
          </a:xfrm>
          <a:prstGeom prst="rect">
            <a:avLst/>
          </a:prstGeom>
          <a:solidFill>
            <a:schemeClr val="tx1">
              <a:alpha val="75000"/>
            </a:schemeClr>
          </a:solidFill>
          <a:ln w="9525">
            <a:noFill/>
            <a:miter lim="800000"/>
            <a:headEnd/>
            <a:tailEnd/>
          </a:ln>
        </p:spPr>
      </p:pic>
      <p:sp>
        <p:nvSpPr>
          <p:cNvPr id="4" name="3 Rectángulo"/>
          <p:cNvSpPr/>
          <p:nvPr/>
        </p:nvSpPr>
        <p:spPr>
          <a:xfrm>
            <a:off x="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359024" y="3960674"/>
            <a:ext cx="8784976" cy="1754326"/>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Quiso Ricardo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Bellver</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representarlo triunfante al timón de la nao Victoria y acompañado de los artilugios que le permitieron dar la vuelta a la tierra. La obra, de 2 metros de alto, cosechó un gran éxito popular aunque no faltó algún crítico que apreciase cierto barroquismo y exageración en los accesorios. Vestido con traje cortesano, su gesto adopta un bello contrapuesto y la expresión de su rostro transmite arrojo y sabiduría. </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
        <p:nvSpPr>
          <p:cNvPr id="17" name="16 CuadroTexto"/>
          <p:cNvSpPr txBox="1"/>
          <p:nvPr/>
        </p:nvSpPr>
        <p:spPr>
          <a:xfrm>
            <a:off x="539552" y="697260"/>
            <a:ext cx="3672408" cy="923330"/>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Monumento a Juan Sebastián </a:t>
            </a:r>
          </a:p>
          <a:p>
            <a:r>
              <a:rPr lang="es-ES"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Elcano en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Guetaria</a:t>
            </a:r>
            <a:r>
              <a:rPr lang="es-ES"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 (Ricardo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Bellver</a:t>
            </a:r>
            <a:r>
              <a:rPr lang="es-ES"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 1881)</a:t>
            </a:r>
            <a:endParaRPr lang="es-ES"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57000">
        <p:split orient="vert"/>
      </p:transition>
    </mc:Choice>
    <mc:Fallback xmlns="">
      <p:transition spd="slow" advTm="57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3000"/>
                                        <p:tgtEl>
                                          <p:spTgt spid="10"/>
                                        </p:tgtEl>
                                      </p:cBhvr>
                                    </p:animEffect>
                                    <p:set>
                                      <p:cBhvr>
                                        <p:cTn id="16" dur="1" fill="hold">
                                          <p:stCondLst>
                                            <p:cond delay="2999"/>
                                          </p:stCondLst>
                                        </p:cTn>
                                        <p:tgtEl>
                                          <p:spTgt spid="10"/>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3000"/>
                                        <p:tgtEl>
                                          <p:spTgt spid="13"/>
                                        </p:tgtEl>
                                      </p:cBhvr>
                                    </p:animEffect>
                                    <p:set>
                                      <p:cBhvr>
                                        <p:cTn id="19" dur="1" fill="hold">
                                          <p:stCondLst>
                                            <p:cond delay="2999"/>
                                          </p:stCondLst>
                                        </p:cTn>
                                        <p:tgtEl>
                                          <p:spTgt spid="13"/>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3000"/>
                                        <p:tgtEl>
                                          <p:spTgt spid="14"/>
                                        </p:tgtEl>
                                      </p:cBhvr>
                                    </p:animEffect>
                                    <p:set>
                                      <p:cBhvr>
                                        <p:cTn id="22" dur="1" fill="hold">
                                          <p:stCondLst>
                                            <p:cond delay="2999"/>
                                          </p:stCondLst>
                                        </p:cTn>
                                        <p:tgtEl>
                                          <p:spTgt spid="14"/>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3000"/>
                                        <p:tgtEl>
                                          <p:spTgt spid="4"/>
                                        </p:tgtEl>
                                      </p:cBhvr>
                                    </p:animEffect>
                                    <p:set>
                                      <p:cBhvr>
                                        <p:cTn id="25" dur="1" fill="hold">
                                          <p:stCondLst>
                                            <p:cond delay="2999"/>
                                          </p:stCondLst>
                                        </p:cTn>
                                        <p:tgtEl>
                                          <p:spTgt spid="4"/>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3000"/>
                                        <p:tgtEl>
                                          <p:spTgt spid="8"/>
                                        </p:tgtEl>
                                      </p:cBhvr>
                                    </p:animEffect>
                                    <p:set>
                                      <p:cBhvr>
                                        <p:cTn id="28" dur="1" fill="hold">
                                          <p:stCondLst>
                                            <p:cond delay="2999"/>
                                          </p:stCondLst>
                                        </p:cTn>
                                        <p:tgtEl>
                                          <p:spTgt spid="8"/>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3000"/>
                                        <p:tgtEl>
                                          <p:spTgt spid="12"/>
                                        </p:tgtEl>
                                      </p:cBhvr>
                                    </p:animEffect>
                                    <p:set>
                                      <p:cBhvr>
                                        <p:cTn id="31" dur="1" fill="hold">
                                          <p:stCondLst>
                                            <p:cond delay="2999"/>
                                          </p:stCondLst>
                                        </p:cTn>
                                        <p:tgtEl>
                                          <p:spTgt spid="12"/>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3000"/>
                                        <p:tgtEl>
                                          <p:spTgt spid="7"/>
                                        </p:tgtEl>
                                      </p:cBhvr>
                                    </p:animEffect>
                                    <p:set>
                                      <p:cBhvr>
                                        <p:cTn id="34" dur="1" fill="hold">
                                          <p:stCondLst>
                                            <p:cond delay="2999"/>
                                          </p:stCondLst>
                                        </p:cTn>
                                        <p:tgtEl>
                                          <p:spTgt spid="7"/>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3000"/>
                                        <p:tgtEl>
                                          <p:spTgt spid="11"/>
                                        </p:tgtEl>
                                      </p:cBhvr>
                                    </p:animEffect>
                                    <p:set>
                                      <p:cBhvr>
                                        <p:cTn id="37" dur="1" fill="hold">
                                          <p:stCondLst>
                                            <p:cond delay="2999"/>
                                          </p:stCondLst>
                                        </p:cTn>
                                        <p:tgtEl>
                                          <p:spTgt spid="11"/>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5" presetClass="entr" presetSubtype="1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checkerboard(across)">
                                      <p:cBhvr>
                                        <p:cTn id="47" dur="3000"/>
                                        <p:tgtEl>
                                          <p:spTgt spid="2"/>
                                        </p:tgtEl>
                                      </p:cBhvr>
                                    </p:animEffect>
                                  </p:childTnLst>
                                </p:cTn>
                              </p:par>
                            </p:childTnLst>
                          </p:cTn>
                        </p:par>
                        <p:par>
                          <p:cTn id="48" fill="hold">
                            <p:stCondLst>
                              <p:cond delay="4000"/>
                            </p:stCondLst>
                            <p:childTnLst>
                              <p:par>
                                <p:cTn id="49" presetID="56" presetClass="entr" presetSubtype="0" fill="hold" grpId="0" nodeType="afterEffect">
                                  <p:stCondLst>
                                    <p:cond delay="0"/>
                                  </p:stCondLst>
                                  <p:iterate type="lt">
                                    <p:tmPct val="10000"/>
                                  </p:iterate>
                                  <p:childTnLst>
                                    <p:set>
                                      <p:cBhvr>
                                        <p:cTn id="50" dur="1" fill="hold">
                                          <p:stCondLst>
                                            <p:cond delay="0"/>
                                          </p:stCondLst>
                                        </p:cTn>
                                        <p:tgtEl>
                                          <p:spTgt spid="17"/>
                                        </p:tgtEl>
                                        <p:attrNameLst>
                                          <p:attrName>style.visibility</p:attrName>
                                        </p:attrNameLst>
                                      </p:cBhvr>
                                      <p:to>
                                        <p:strVal val="visible"/>
                                      </p:to>
                                    </p:set>
                                    <p:anim by="(-#ppt_w*2)" calcmode="lin" valueType="num">
                                      <p:cBhvr rctx="PPT">
                                        <p:cTn id="51" dur="500" autoRev="1" fill="hold">
                                          <p:stCondLst>
                                            <p:cond delay="0"/>
                                          </p:stCondLst>
                                        </p:cTn>
                                        <p:tgtEl>
                                          <p:spTgt spid="17"/>
                                        </p:tgtEl>
                                        <p:attrNameLst>
                                          <p:attrName>ppt_w</p:attrName>
                                        </p:attrNameLst>
                                      </p:cBhvr>
                                    </p:anim>
                                    <p:anim by="(#ppt_w*0.50)" calcmode="lin" valueType="num">
                                      <p:cBhvr>
                                        <p:cTn id="52" dur="500" decel="50000" autoRev="1" fill="hold">
                                          <p:stCondLst>
                                            <p:cond delay="0"/>
                                          </p:stCondLst>
                                        </p:cTn>
                                        <p:tgtEl>
                                          <p:spTgt spid="17"/>
                                        </p:tgtEl>
                                        <p:attrNameLst>
                                          <p:attrName>ppt_x</p:attrName>
                                        </p:attrNameLst>
                                      </p:cBhvr>
                                    </p:anim>
                                    <p:anim from="(-#ppt_h/2)" to="(#ppt_y)" calcmode="lin" valueType="num">
                                      <p:cBhvr>
                                        <p:cTn id="53" dur="1000" fill="hold">
                                          <p:stCondLst>
                                            <p:cond delay="0"/>
                                          </p:stCondLst>
                                        </p:cTn>
                                        <p:tgtEl>
                                          <p:spTgt spid="17"/>
                                        </p:tgtEl>
                                        <p:attrNameLst>
                                          <p:attrName>ppt_y</p:attrName>
                                        </p:attrNameLst>
                                      </p:cBhvr>
                                    </p:anim>
                                    <p:animRot by="21600000">
                                      <p:cBhvr>
                                        <p:cTn id="54" dur="1000" fill="hold">
                                          <p:stCondLst>
                                            <p:cond delay="0"/>
                                          </p:stCondLst>
                                        </p:cTn>
                                        <p:tgtEl>
                                          <p:spTgt spid="17"/>
                                        </p:tgtEl>
                                        <p:attrNameLst>
                                          <p:attrName>r</p:attrName>
                                        </p:attrNameLst>
                                      </p:cBhvr>
                                    </p:animRot>
                                  </p:childTnLst>
                                </p:cTn>
                              </p:par>
                            </p:childTnLst>
                          </p:cTn>
                        </p:par>
                        <p:par>
                          <p:cTn id="55" fill="hold">
                            <p:stCondLst>
                              <p:cond delay="10900"/>
                            </p:stCondLst>
                            <p:childTnLst>
                              <p:par>
                                <p:cTn id="56" presetID="40" presetClass="entr" presetSubtype="0" fill="hold" grpId="0" nodeType="afterEffect">
                                  <p:stCondLst>
                                    <p:cond delay="500"/>
                                  </p:stCondLst>
                                  <p:iterate type="lt">
                                    <p:tmPct val="10000"/>
                                  </p:iterate>
                                  <p:childTnLst>
                                    <p:set>
                                      <p:cBhvr>
                                        <p:cTn id="57" dur="1" fill="hold">
                                          <p:stCondLst>
                                            <p:cond delay="0"/>
                                          </p:stCondLst>
                                        </p:cTn>
                                        <p:tgtEl>
                                          <p:spTgt spid="16"/>
                                        </p:tgtEl>
                                        <p:attrNameLst>
                                          <p:attrName>style.visibility</p:attrName>
                                        </p:attrNameLst>
                                      </p:cBhvr>
                                      <p:to>
                                        <p:strVal val="visible"/>
                                      </p:to>
                                    </p:set>
                                    <p:animEffect transition="in" filter="fade">
                                      <p:cBhvr>
                                        <p:cTn id="58" dur="1000"/>
                                        <p:tgtEl>
                                          <p:spTgt spid="16"/>
                                        </p:tgtEl>
                                      </p:cBhvr>
                                    </p:animEffect>
                                    <p:anim calcmode="lin" valueType="num">
                                      <p:cBhvr>
                                        <p:cTn id="59" dur="1000" fill="hold"/>
                                        <p:tgtEl>
                                          <p:spTgt spid="16"/>
                                        </p:tgtEl>
                                        <p:attrNameLst>
                                          <p:attrName>ppt_x</p:attrName>
                                        </p:attrNameLst>
                                      </p:cBhvr>
                                      <p:tavLst>
                                        <p:tav tm="0">
                                          <p:val>
                                            <p:strVal val="#ppt_x-.1"/>
                                          </p:val>
                                        </p:tav>
                                        <p:tav tm="100000">
                                          <p:val>
                                            <p:strVal val="#ppt_x"/>
                                          </p:val>
                                        </p:tav>
                                      </p:tavLst>
                                    </p:anim>
                                    <p:anim calcmode="lin" valueType="num">
                                      <p:cBhvr>
                                        <p:cTn id="60"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P spid="17"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gifs-do-planeta-terra-girando-25.gif"/>
          <p:cNvPicPr>
            <a:picLocks noChangeAspect="1"/>
          </p:cNvPicPr>
          <p:nvPr/>
        </p:nvPicPr>
        <p:blipFill>
          <a:blip r:embed="rId2" cstate="print"/>
          <a:stretch>
            <a:fillRect/>
          </a:stretch>
        </p:blipFill>
        <p:spPr>
          <a:xfrm>
            <a:off x="-468560" y="0"/>
            <a:ext cx="10009112" cy="5715000"/>
          </a:xfrm>
          <a:prstGeom prst="rect">
            <a:avLst/>
          </a:prstGeom>
        </p:spPr>
      </p:pic>
      <p:sp>
        <p:nvSpPr>
          <p:cNvPr id="3" name="2 Rectángulo"/>
          <p:cNvSpPr/>
          <p:nvPr/>
        </p:nvSpPr>
        <p:spPr>
          <a:xfrm>
            <a:off x="-468560" y="0"/>
            <a:ext cx="10009112" cy="5715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Rectángulo"/>
          <p:cNvSpPr/>
          <p:nvPr/>
        </p:nvSpPr>
        <p:spPr>
          <a:xfrm>
            <a:off x="1259632" y="193204"/>
            <a:ext cx="5862502" cy="584775"/>
          </a:xfrm>
          <a:prstGeom prst="rect">
            <a:avLst/>
          </a:prstGeom>
          <a:noFill/>
          <a:effectLst>
            <a:reflection blurRad="6350" stA="50000" endA="300" endPos="55000" dir="5400000" sy="-100000" algn="bl" rotWithShape="0"/>
          </a:effectLst>
        </p:spPr>
        <p:txBody>
          <a:bodyPr wrap="none" lIns="91440" tIns="45720" rIns="91440" bIns="45720">
            <a:spAutoFit/>
            <a:scene3d>
              <a:camera prst="perspectiveRelaxedModerately"/>
              <a:lightRig rig="threePt" dir="t"/>
            </a:scene3d>
            <a:sp3d extrusionH="57150">
              <a:bevelT w="38100" h="38100" prst="angle"/>
            </a:sp3d>
          </a:bodyPr>
          <a:lstStyle/>
          <a:p>
            <a:pPr algn="ctr"/>
            <a:r>
              <a:rPr lang="es-ES" sz="32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Juan </a:t>
            </a:r>
            <a:r>
              <a:rPr lang="es-ES" sz="3200" b="1" cap="all" spc="0" dirty="0" err="1"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sebastián</a:t>
            </a:r>
            <a:r>
              <a:rPr lang="es-ES" sz="32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t>
            </a:r>
            <a:r>
              <a:rPr lang="es-ES" sz="3200" b="1" cap="all" spc="0" dirty="0" err="1"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elcano</a:t>
            </a:r>
            <a:r>
              <a:rPr lang="es-ES" sz="32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t>
            </a:r>
            <a:endParaRPr lang="es-ES" sz="32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5" name="4 CuadroTexto"/>
          <p:cNvSpPr txBox="1"/>
          <p:nvPr/>
        </p:nvSpPr>
        <p:spPr>
          <a:xfrm>
            <a:off x="0" y="841276"/>
            <a:ext cx="9145016" cy="1754326"/>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Desde muy joven, se enroló en barcos pesqueros y comerciales, por lo que adquirió gran experiencia marinera. Hacia 1509 contaba con una nave de doscientas toneladas con la que tomó parte en la expedición militar contra Argel, que fue dirigida por el cardenal Francisco Jiménez de Cisneros. Posteriormente tomó parte en otra campaña en Italia, esta vez a las órdenes del Gran Capitán.</a:t>
            </a:r>
            <a:endParaRPr lang="es-ES"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0" y="2785492"/>
            <a:ext cx="8964488" cy="2585323"/>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Durante esta última campaña, Elcano tuvo que hipotecar su nave a unos mercaderes saboyanos para poder pagar los sueldos que adeudaba a su tripulación. El navegante vasco esperaba la llegada de la compensación económica que le debía la Corona por los servicios prestados en la campaña militar de Italia, pero esta no acabó de llegar, por lo que, viéndose incapaz de saldar su deuda en plazo, se vio obligado a entregar su nave a los saboyanos. Al hacer esto, Elcano incurrió en un delito, ya que una ley vigente en la época prohibía vender embarcaciones armadas a extranjeros en tiempos de guerra.</a:t>
            </a:r>
            <a:endParaRPr lang="es-ES"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82000">
        <p:split orient="vert"/>
      </p:transition>
    </mc:Choice>
    <mc:Fallback>
      <p:transition spd="slow" advTm="8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par>
                                <p:cTn id="11" presetID="42" presetClass="entr" presetSubtype="0" fill="hold" grpId="1"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2000"/>
                                        <p:tgtEl>
                                          <p:spTgt spid="4"/>
                                        </p:tgtEl>
                                      </p:cBhvr>
                                    </p:animEffect>
                                    <p:anim calcmode="lin" valueType="num">
                                      <p:cBhvr>
                                        <p:cTn id="14" dur="2000" fill="hold"/>
                                        <p:tgtEl>
                                          <p:spTgt spid="4"/>
                                        </p:tgtEl>
                                        <p:attrNameLst>
                                          <p:attrName>ppt_x</p:attrName>
                                        </p:attrNameLst>
                                      </p:cBhvr>
                                      <p:tavLst>
                                        <p:tav tm="0">
                                          <p:val>
                                            <p:strVal val="#ppt_x"/>
                                          </p:val>
                                        </p:tav>
                                        <p:tav tm="100000">
                                          <p:val>
                                            <p:strVal val="#ppt_x"/>
                                          </p:val>
                                        </p:tav>
                                      </p:tavLst>
                                    </p:anim>
                                    <p:anim calcmode="lin" valueType="num">
                                      <p:cBhvr>
                                        <p:cTn id="15" dur="2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par>
                          <p:cTn id="22" fill="hold">
                            <p:stCondLst>
                              <p:cond delay="35000"/>
                            </p:stCondLst>
                            <p:childTnLst>
                              <p:par>
                                <p:cTn id="23" presetID="40" presetClass="entr" presetSubtype="0" fill="hold" grpId="0" nodeType="afterEffect">
                                  <p:stCondLst>
                                    <p:cond delay="500"/>
                                  </p:stCondLst>
                                  <p:iterate type="lt">
                                    <p:tmPct val="10000"/>
                                  </p:iterate>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1"/>
                                          </p:val>
                                        </p:tav>
                                        <p:tav tm="100000">
                                          <p:val>
                                            <p:strVal val="#ppt_x"/>
                                          </p:val>
                                        </p:tav>
                                      </p:tavLst>
                                    </p:anim>
                                    <p:anim calcmode="lin" valueType="num">
                                      <p:cBhvr>
                                        <p:cTn id="2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P spid="6"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arco-atardecer.gif"/>
          <p:cNvPicPr>
            <a:picLocks noChangeAspect="1"/>
          </p:cNvPicPr>
          <p:nvPr/>
        </p:nvPicPr>
        <p:blipFill>
          <a:blip r:embed="rId2" cstate="print"/>
          <a:stretch>
            <a:fillRect/>
          </a:stretch>
        </p:blipFill>
        <p:spPr>
          <a:xfrm>
            <a:off x="-1" y="0"/>
            <a:ext cx="9144001" cy="5715000"/>
          </a:xfrm>
          <a:prstGeom prst="rect">
            <a:avLst/>
          </a:prstGeom>
        </p:spPr>
      </p:pic>
      <p:sp>
        <p:nvSpPr>
          <p:cNvPr id="3" name="2 Rectángulo"/>
          <p:cNvSpPr/>
          <p:nvPr/>
        </p:nvSpPr>
        <p:spPr>
          <a:xfrm>
            <a:off x="0" y="0"/>
            <a:ext cx="9144000" cy="5715000"/>
          </a:xfrm>
          <a:prstGeom prst="rect">
            <a:avLst/>
          </a:prstGeom>
          <a:solidFill>
            <a:schemeClr val="tx1">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CuadroTexto"/>
          <p:cNvSpPr txBox="1"/>
          <p:nvPr/>
        </p:nvSpPr>
        <p:spPr>
          <a:xfrm>
            <a:off x="251520" y="193204"/>
            <a:ext cx="8712968" cy="3170099"/>
          </a:xfrm>
          <a:prstGeom prst="rect">
            <a:avLst/>
          </a:prstGeom>
          <a:noFill/>
        </p:spPr>
        <p:txBody>
          <a:bodyPr wrap="squar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Hacia 1519 se estableció en Sevilla, donde tuvo conocimiento del proyecto que estaba preparando el marino portugués Fernando de Magallanes, para descubrir una ruta a las Indias Orientales por occidente, a través de un paso o estrecho por el sur de América, que llevara a las islas de las especias (las </a:t>
            </a:r>
            <a:r>
              <a:rPr lang="es-ES" sz="2000" b="1" dirty="0" err="1"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Molucas</a:t>
            </a:r>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 sin necesidad de bordear el continente africano ni atravesar dominios portugueses.​ La expedición de Magallanes tenía gran dificultad para reclutar tripulación por lo incierto del viaje, por lo que esta se formó en buena medida con desesperados, deudores y forajidos de la justicia, como el propio Elcano.</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251520" y="3577580"/>
            <a:ext cx="8496944" cy="1938992"/>
          </a:xfrm>
          <a:prstGeom prst="rect">
            <a:avLst/>
          </a:prstGeom>
          <a:noFill/>
        </p:spPr>
        <p:txBody>
          <a:bodyPr wrap="squar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Fue así como en 1519 Elcano se alistó en la expedición de Magallanes. Su experiencia de hombre de mar le valió un cargo relativamente importante en la expedición: fue nombrado    maestre (segundo de a bordo) de la nao </a:t>
            </a:r>
            <a:r>
              <a:rPr lang="es-ES" sz="2000" b="1"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Concepción</a:t>
            </a:r>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 una de las cinco que componían la escuadra. Su capitán era Gaspar de Quesada, y el piloto, el portugués Juan López de Carvalho.</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88000">
        <p:split orient="vert"/>
      </p:transition>
    </mc:Choice>
    <mc:Fallback xmlns="">
      <p:transition spd="slow" advTm="88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0" presetClass="entr" presetSubtype="0" fill="hold" grpId="0" nodeType="withEffect">
                                  <p:stCondLst>
                                    <p:cond delay="0"/>
                                  </p:stCondLst>
                                  <p:iterate type="lt">
                                    <p:tmPct val="10000"/>
                                  </p:iterate>
                                  <p:childTnLst>
                                    <p:set>
                                      <p:cBhvr>
                                        <p:cTn id="9" dur="1" fill="hold">
                                          <p:stCondLst>
                                            <p:cond delay="0"/>
                                          </p:stCondLst>
                                        </p:cTn>
                                        <p:tgtEl>
                                          <p:spTgt spid="4"/>
                                        </p:tgtEl>
                                        <p:attrNameLst>
                                          <p:attrName>style.visibility</p:attrName>
                                        </p:attrNameLst>
                                      </p:cBhvr>
                                      <p:to>
                                        <p:strVal val="visible"/>
                                      </p:to>
                                    </p:set>
                                    <p:animEffect transition="in" filter="fade">
                                      <p:cBhvr>
                                        <p:cTn id="10" dur="1000"/>
                                        <p:tgtEl>
                                          <p:spTgt spid="4"/>
                                        </p:tgtEl>
                                      </p:cBhvr>
                                    </p:animEffect>
                                    <p:anim calcmode="lin" valueType="num">
                                      <p:cBhvr>
                                        <p:cTn id="11" dur="1000" fill="hold"/>
                                        <p:tgtEl>
                                          <p:spTgt spid="4"/>
                                        </p:tgtEl>
                                        <p:attrNameLst>
                                          <p:attrName>ppt_x</p:attrName>
                                        </p:attrNameLst>
                                      </p:cBhvr>
                                      <p:tavLst>
                                        <p:tav tm="0">
                                          <p:val>
                                            <p:strVal val="#ppt_x-.1"/>
                                          </p:val>
                                        </p:tav>
                                        <p:tav tm="100000">
                                          <p:val>
                                            <p:strVal val="#ppt_x"/>
                                          </p:val>
                                        </p:tav>
                                      </p:tavLst>
                                    </p:anim>
                                    <p:anim calcmode="lin" valueType="num">
                                      <p:cBhvr>
                                        <p:cTn id="12" dur="1000" fill="hold"/>
                                        <p:tgtEl>
                                          <p:spTgt spid="4"/>
                                        </p:tgtEl>
                                        <p:attrNameLst>
                                          <p:attrName>ppt_y</p:attrName>
                                        </p:attrNameLst>
                                      </p:cBhvr>
                                      <p:tavLst>
                                        <p:tav tm="0">
                                          <p:val>
                                            <p:strVal val="#ppt_y"/>
                                          </p:val>
                                        </p:tav>
                                        <p:tav tm="100000">
                                          <p:val>
                                            <p:strVal val="#ppt_y"/>
                                          </p:val>
                                        </p:tav>
                                      </p:tavLst>
                                    </p:anim>
                                  </p:childTnLst>
                                </p:cTn>
                              </p:par>
                            </p:childTnLst>
                          </p:cTn>
                        </p:par>
                        <p:par>
                          <p:cTn id="13" fill="hold">
                            <p:stCondLst>
                              <p:cond delay="52800"/>
                            </p:stCondLst>
                            <p:childTnLst>
                              <p:par>
                                <p:cTn id="14" presetID="40" presetClass="entr" presetSubtype="0" fill="hold" grpId="0" nodeType="afterEffect">
                                  <p:stCondLst>
                                    <p:cond delay="50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1"/>
                                          </p:val>
                                        </p:tav>
                                        <p:tav tm="100000">
                                          <p:val>
                                            <p:strVal val="#ppt_x"/>
                                          </p:val>
                                        </p:tav>
                                      </p:tavLst>
                                    </p:anim>
                                    <p:anim calcmode="lin" valueType="num">
                                      <p:cBhvr>
                                        <p:cTn id="1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WordArt 2"/>
          <p:cNvSpPr>
            <a:spLocks noChangeArrowheads="1" noChangeShapeType="1" noTextEdit="1"/>
          </p:cNvSpPr>
          <p:nvPr/>
        </p:nvSpPr>
        <p:spPr bwMode="auto">
          <a:xfrm>
            <a:off x="1403648" y="0"/>
            <a:ext cx="5975350" cy="625252"/>
          </a:xfrm>
          <a:prstGeom prst="rect">
            <a:avLst/>
          </a:prstGeom>
        </p:spPr>
        <p:txBody>
          <a:bodyPr wrap="none" fromWordArt="1">
            <a:prstTxWarp prst="textChevron">
              <a:avLst>
                <a:gd name="adj" fmla="val 0"/>
              </a:avLst>
            </a:prstTxWarp>
            <a:scene3d>
              <a:camera prst="legacyPerspectiveBottom"/>
              <a:lightRig rig="legacyHarsh3" dir="t"/>
            </a:scene3d>
            <a:sp3d extrusionH="8874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Música Enlazada </a:t>
            </a:r>
          </a:p>
        </p:txBody>
      </p:sp>
      <p:sp>
        <p:nvSpPr>
          <p:cNvPr id="68611" name="WordArt 3"/>
          <p:cNvSpPr>
            <a:spLocks noChangeArrowheads="1" noChangeShapeType="1" noTextEdit="1"/>
          </p:cNvSpPr>
          <p:nvPr/>
        </p:nvSpPr>
        <p:spPr bwMode="auto">
          <a:xfrm>
            <a:off x="2195736" y="697260"/>
            <a:ext cx="4313624" cy="558397"/>
          </a:xfrm>
          <a:prstGeom prst="rect">
            <a:avLst/>
          </a:prstGeom>
        </p:spPr>
        <p:txBody>
          <a:bodyPr wrap="none" fromWordArt="1">
            <a:prstTxWarp prst="textDeflateBottom">
              <a:avLst>
                <a:gd name="adj" fmla="val 66745"/>
              </a:avLst>
            </a:prstTxWarp>
            <a:scene3d>
              <a:camera prst="legacyPerspectiveBottom"/>
              <a:lightRig rig="legacyNormal3" dir="t"/>
            </a:scene3d>
            <a:sp3d extrusionH="1218930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Títulos: </a:t>
            </a:r>
          </a:p>
        </p:txBody>
      </p:sp>
      <p:sp>
        <p:nvSpPr>
          <p:cNvPr id="5" name="WordArt 4"/>
          <p:cNvSpPr>
            <a:spLocks noChangeArrowheads="1" noChangeShapeType="1" noTextEdit="1"/>
          </p:cNvSpPr>
          <p:nvPr/>
        </p:nvSpPr>
        <p:spPr bwMode="auto">
          <a:xfrm>
            <a:off x="1115616" y="2641476"/>
            <a:ext cx="5752179" cy="639666"/>
          </a:xfrm>
          <a:prstGeom prst="rect">
            <a:avLst/>
          </a:prstGeom>
        </p:spPr>
        <p:txBody>
          <a:bodyPr wrap="none" fromWordArt="1">
            <a:prstTxWarp prst="textCanDown">
              <a:avLst>
                <a:gd name="adj" fmla="val 884"/>
              </a:avLst>
            </a:prstTxWarp>
            <a:scene3d>
              <a:camera prst="legacyPerspectiveBottom"/>
              <a:lightRig rig="legacyFlat3" dir="t"/>
            </a:scene3d>
            <a:sp3d extrusionH="430200" prstMaterial="legacyMatte">
              <a:bevelT w="38100" h="38100" prst="angle"/>
              <a:extrusionClr>
                <a:srgbClr val="000082"/>
              </a:extrusionClr>
            </a:sp3d>
          </a:bodyPr>
          <a:lstStyle/>
          <a:p>
            <a:pPr algn="ctr">
              <a:defRPr/>
            </a:pPr>
            <a:r>
              <a:rPr lang="en-US" sz="3600" kern="10" dirty="0">
                <a:ln w="9525">
                  <a:round/>
                  <a:headEnd/>
                  <a:tailEnd/>
                </a:ln>
                <a:gradFill rotWithShape="1">
                  <a:gsLst>
                    <a:gs pos="0">
                      <a:srgbClr val="000082"/>
                    </a:gs>
                    <a:gs pos="30000">
                      <a:srgbClr val="66008F"/>
                    </a:gs>
                    <a:gs pos="64999">
                      <a:srgbClr val="BA0066"/>
                    </a:gs>
                    <a:gs pos="89999">
                      <a:srgbClr val="FF0000"/>
                    </a:gs>
                    <a:gs pos="100000">
                      <a:srgbClr val="FF8200"/>
                    </a:gs>
                  </a:gsLst>
                  <a:lin ang="5400000" scaled="1"/>
                </a:gradFill>
                <a:latin typeface="High Tower Text"/>
              </a:rPr>
              <a:t> </a:t>
            </a:r>
            <a:r>
              <a:rPr lang="en-US" sz="3600" kern="10" dirty="0" smtClean="0">
                <a:ln w="9525">
                  <a:round/>
                  <a:headEnd/>
                  <a:tailEnd/>
                </a:ln>
                <a:gradFill rotWithShape="1">
                  <a:gsLst>
                    <a:gs pos="0">
                      <a:srgbClr val="000082"/>
                    </a:gs>
                    <a:gs pos="30000">
                      <a:srgbClr val="66008F"/>
                    </a:gs>
                    <a:gs pos="64999">
                      <a:srgbClr val="BA0066"/>
                    </a:gs>
                    <a:gs pos="89999">
                      <a:srgbClr val="FF0000"/>
                    </a:gs>
                    <a:gs pos="100000">
                      <a:srgbClr val="FF8200"/>
                    </a:gs>
                  </a:gsLst>
                  <a:lin ang="5400000" scaled="1"/>
                </a:gradFill>
                <a:latin typeface="High Tower Text"/>
              </a:rPr>
              <a:t>- La </a:t>
            </a:r>
            <a:r>
              <a:rPr lang="en-US" sz="3600" kern="10" dirty="0" err="1" smtClean="0">
                <a:ln w="9525">
                  <a:round/>
                  <a:headEnd/>
                  <a:tailEnd/>
                </a:ln>
                <a:gradFill rotWithShape="1">
                  <a:gsLst>
                    <a:gs pos="0">
                      <a:srgbClr val="000082"/>
                    </a:gs>
                    <a:gs pos="30000">
                      <a:srgbClr val="66008F"/>
                    </a:gs>
                    <a:gs pos="64999">
                      <a:srgbClr val="BA0066"/>
                    </a:gs>
                    <a:gs pos="89999">
                      <a:srgbClr val="FF0000"/>
                    </a:gs>
                    <a:gs pos="100000">
                      <a:srgbClr val="FF8200"/>
                    </a:gs>
                  </a:gsLst>
                  <a:lin ang="5400000" scaled="1"/>
                </a:gradFill>
                <a:latin typeface="High Tower Text"/>
              </a:rPr>
              <a:t>Coronación</a:t>
            </a:r>
            <a:r>
              <a:rPr lang="en-US" sz="3600" kern="10" dirty="0" smtClean="0">
                <a:ln w="9525">
                  <a:round/>
                  <a:headEnd/>
                  <a:tailEnd/>
                </a:ln>
                <a:gradFill rotWithShape="1">
                  <a:gsLst>
                    <a:gs pos="0">
                      <a:srgbClr val="000082"/>
                    </a:gs>
                    <a:gs pos="30000">
                      <a:srgbClr val="66008F"/>
                    </a:gs>
                    <a:gs pos="64999">
                      <a:srgbClr val="BA0066"/>
                    </a:gs>
                    <a:gs pos="89999">
                      <a:srgbClr val="FF0000"/>
                    </a:gs>
                    <a:gs pos="100000">
                      <a:srgbClr val="FF8200"/>
                    </a:gs>
                  </a:gsLst>
                  <a:lin ang="5400000" scaled="1"/>
                </a:gradFill>
                <a:latin typeface="High Tower Text"/>
              </a:rPr>
              <a:t>  </a:t>
            </a:r>
            <a:endParaRPr lang="es-ES" sz="3600" kern="10" dirty="0">
              <a:ln w="9525">
                <a:round/>
                <a:headEnd/>
                <a:tailEnd/>
              </a:ln>
              <a:gradFill rotWithShape="1">
                <a:gsLst>
                  <a:gs pos="0">
                    <a:srgbClr val="000082"/>
                  </a:gs>
                  <a:gs pos="30000">
                    <a:srgbClr val="66008F"/>
                  </a:gs>
                  <a:gs pos="64999">
                    <a:srgbClr val="BA0066"/>
                  </a:gs>
                  <a:gs pos="89999">
                    <a:srgbClr val="FF0000"/>
                  </a:gs>
                  <a:gs pos="100000">
                    <a:srgbClr val="FF8200"/>
                  </a:gs>
                </a:gsLst>
                <a:lin ang="5400000" scaled="1"/>
              </a:gradFill>
              <a:latin typeface="High Tower Text"/>
            </a:endParaRPr>
          </a:p>
        </p:txBody>
      </p:sp>
      <p:sp>
        <p:nvSpPr>
          <p:cNvPr id="2" name="1 Rectángulo"/>
          <p:cNvSpPr/>
          <p:nvPr/>
        </p:nvSpPr>
        <p:spPr>
          <a:xfrm>
            <a:off x="1187624" y="2137420"/>
            <a:ext cx="6354625" cy="581356"/>
          </a:xfrm>
          <a:prstGeom prst="rect">
            <a:avLst/>
          </a:prstGeom>
          <a:noFill/>
        </p:spPr>
        <p:txBody>
          <a:bodyPr wrap="none">
            <a:prstTxWarp prst="textDeflateTop">
              <a:avLst>
                <a:gd name="adj" fmla="val 0"/>
              </a:avLst>
            </a:prstTxWarp>
            <a:spAutoFit/>
            <a:scene3d>
              <a:camera prst="orthographicFront"/>
              <a:lightRig rig="glow" dir="tl">
                <a:rot lat="0" lon="0" rev="5400000"/>
              </a:lightRig>
            </a:scene3d>
            <a:sp3d extrusionH="57150" contourW="12700">
              <a:bevelT w="25400" h="25400" prst="angle"/>
              <a:contourClr>
                <a:schemeClr val="accent6">
                  <a:shade val="73000"/>
                </a:schemeClr>
              </a:contourClr>
            </a:sp3d>
          </a:bodyPr>
          <a:lstStyle/>
          <a:p>
            <a:pPr algn="ctr">
              <a:defRPr/>
            </a:pPr>
            <a:r>
              <a:rPr lang="es-ES" sz="2800" kern="1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lgerian" panose="04020705040A02060702" pitchFamily="82" charset="0"/>
              </a:rPr>
              <a:t> </a:t>
            </a:r>
            <a:r>
              <a:rPr lang="es-ES" sz="2800" kern="1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lgerian" panose="04020705040A02060702" pitchFamily="82" charset="0"/>
              </a:rPr>
              <a:t>- El destino de Isabel  </a:t>
            </a:r>
            <a:endParaRPr lang="es-ES" sz="280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
        <p:nvSpPr>
          <p:cNvPr id="3" name="2 Rectángulo"/>
          <p:cNvSpPr/>
          <p:nvPr/>
        </p:nvSpPr>
        <p:spPr>
          <a:xfrm>
            <a:off x="1259632" y="3289548"/>
            <a:ext cx="5472608" cy="632754"/>
          </a:xfrm>
          <a:prstGeom prst="rect">
            <a:avLst/>
          </a:prstGeom>
          <a:noFill/>
        </p:spPr>
        <p:txBody>
          <a:bodyPr wrap="none">
            <a:prstTxWarp prst="textWave2">
              <a:avLst>
                <a:gd name="adj1" fmla="val 0"/>
                <a:gd name="adj2" fmla="val 0"/>
              </a:avLst>
            </a:prstTxWarp>
            <a:spAutoFit/>
            <a:scene3d>
              <a:camera prst="orthographicFront"/>
              <a:lightRig rig="threePt" dir="t"/>
            </a:scene3d>
            <a:sp3d extrusionH="57150">
              <a:bevelT w="38100" h="38100" prst="angle"/>
            </a:sp3d>
          </a:bodyPr>
          <a:lstStyle/>
          <a:p>
            <a:pPr algn="ctr">
              <a:defRPr/>
            </a:pPr>
            <a:r>
              <a:rPr lang="es-ES" sz="54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a:t>
            </a:r>
            <a:r>
              <a:rPr lang="es-ES" sz="54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La soledad de un rey  </a:t>
            </a:r>
            <a:endParaRPr lang="es-ES" sz="54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
        <p:nvSpPr>
          <p:cNvPr id="7" name="6 Rectángulo"/>
          <p:cNvSpPr/>
          <p:nvPr/>
        </p:nvSpPr>
        <p:spPr>
          <a:xfrm>
            <a:off x="1187624" y="4081636"/>
            <a:ext cx="5832648" cy="581356"/>
          </a:xfrm>
          <a:prstGeom prst="rect">
            <a:avLst/>
          </a:prstGeom>
          <a:noFill/>
        </p:spPr>
        <p:txBody>
          <a:bodyPr wrap="none">
            <a:prstTxWarp prst="textDeflateTop">
              <a:avLst>
                <a:gd name="adj" fmla="val 0"/>
              </a:avLst>
            </a:prstTxWarp>
            <a:spAutoFit/>
            <a:scene3d>
              <a:camera prst="orthographicFront"/>
              <a:lightRig rig="glow" dir="tl">
                <a:rot lat="0" lon="0" rev="5400000"/>
              </a:lightRig>
            </a:scene3d>
            <a:sp3d extrusionH="57150" contourW="12700">
              <a:bevelT w="25400" h="25400" prst="angle"/>
              <a:contourClr>
                <a:schemeClr val="accent6">
                  <a:shade val="73000"/>
                </a:schemeClr>
              </a:contourClr>
            </a:sp3d>
          </a:bodyPr>
          <a:lstStyle/>
          <a:p>
            <a:pPr algn="ctr">
              <a:defRPr/>
            </a:pPr>
            <a:r>
              <a:rPr lang="es-ES" sz="2800" kern="1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lgerian" panose="04020705040A02060702" pitchFamily="82" charset="0"/>
              </a:rPr>
              <a:t> </a:t>
            </a:r>
            <a:r>
              <a:rPr lang="es-ES" sz="2800" kern="10" dirty="0" smtClean="0">
                <a:ln w="11430"/>
                <a:solidFill>
                  <a:srgbClr val="00B0F0"/>
                </a:solidFill>
                <a:effectLst>
                  <a:outerShdw blurRad="80000" dist="40000" dir="5040000" algn="tl">
                    <a:srgbClr val="000000">
                      <a:alpha val="30000"/>
                    </a:srgbClr>
                  </a:outerShdw>
                </a:effectLst>
                <a:latin typeface="Algerian" panose="04020705040A02060702" pitchFamily="82" charset="0"/>
              </a:rPr>
              <a:t>- Salve Regina </a:t>
            </a:r>
            <a:endParaRPr lang="es-ES" sz="2800" dirty="0">
              <a:ln w="11430"/>
              <a:solidFill>
                <a:srgbClr val="00B0F0"/>
              </a:solidFill>
              <a:effectLst>
                <a:outerShdw blurRad="80000" dist="40000" dir="5040000" algn="tl">
                  <a:srgbClr val="000000">
                    <a:alpha val="30000"/>
                  </a:srgbClr>
                </a:outerShdw>
              </a:effectLst>
            </a:endParaRPr>
          </a:p>
        </p:txBody>
      </p:sp>
      <p:sp>
        <p:nvSpPr>
          <p:cNvPr id="8" name="WordArt 5"/>
          <p:cNvSpPr>
            <a:spLocks noChangeArrowheads="1" noChangeShapeType="1" noTextEdit="1"/>
          </p:cNvSpPr>
          <p:nvPr/>
        </p:nvSpPr>
        <p:spPr bwMode="auto">
          <a:xfrm>
            <a:off x="683568" y="4801716"/>
            <a:ext cx="7489825" cy="432048"/>
          </a:xfrm>
          <a:prstGeom prst="rect">
            <a:avLst/>
          </a:prstGeom>
        </p:spPr>
        <p:txBody>
          <a:bodyPr wrap="none" fromWordArt="1">
            <a:prstTxWarp prst="textFadeUp">
              <a:avLst>
                <a:gd name="adj" fmla="val 3710"/>
              </a:avLst>
            </a:prstTxWarp>
            <a:scene3d>
              <a:camera prst="orthographicFront"/>
              <a:lightRig rig="threePt" dir="t"/>
            </a:scene3d>
            <a:sp3d extrusionH="57150">
              <a:bevelT w="82550" h="38100" prst="coolSlant"/>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(Banda Sonora de la película: Isabel de Castilla)  </a:t>
            </a:r>
            <a:endPar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endParaRPr>
          </a:p>
        </p:txBody>
      </p:sp>
    </p:spTree>
  </p:cSld>
  <p:clrMapOvr>
    <a:masterClrMapping/>
  </p:clrMapOvr>
  <mc:AlternateContent xmlns:mc="http://schemas.openxmlformats.org/markup-compatibility/2006" xmlns:p14="http://schemas.microsoft.com/office/powerpoint/2010/main">
    <mc:Choice Requires="p14">
      <p:transition spd="slow" p14:dur="2500" advTm="22000">
        <p14:vortex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68610"/>
                                        </p:tgtEl>
                                        <p:attrNameLst>
                                          <p:attrName>style.visibility</p:attrName>
                                        </p:attrNameLst>
                                      </p:cBhvr>
                                      <p:to>
                                        <p:strVal val="visible"/>
                                      </p:to>
                                    </p:set>
                                    <p:anim calcmode="lin" valueType="num">
                                      <p:cBhvr>
                                        <p:cTn id="7" dur="2000" fill="hold"/>
                                        <p:tgtEl>
                                          <p:spTgt spid="68610"/>
                                        </p:tgtEl>
                                        <p:attrNameLst>
                                          <p:attrName>ppt_w</p:attrName>
                                        </p:attrNameLst>
                                      </p:cBhvr>
                                      <p:tavLst>
                                        <p:tav tm="0">
                                          <p:val>
                                            <p:fltVal val="0"/>
                                          </p:val>
                                        </p:tav>
                                        <p:tav tm="100000">
                                          <p:val>
                                            <p:strVal val="#ppt_w"/>
                                          </p:val>
                                        </p:tav>
                                      </p:tavLst>
                                    </p:anim>
                                    <p:anim calcmode="lin" valueType="num">
                                      <p:cBhvr>
                                        <p:cTn id="8" dur="2000" fill="hold"/>
                                        <p:tgtEl>
                                          <p:spTgt spid="68610"/>
                                        </p:tgtEl>
                                        <p:attrNameLst>
                                          <p:attrName>ppt_h</p:attrName>
                                        </p:attrNameLst>
                                      </p:cBhvr>
                                      <p:tavLst>
                                        <p:tav tm="0">
                                          <p:val>
                                            <p:fltVal val="0"/>
                                          </p:val>
                                        </p:tav>
                                        <p:tav tm="100000">
                                          <p:val>
                                            <p:strVal val="#ppt_h"/>
                                          </p:val>
                                        </p:tav>
                                      </p:tavLst>
                                    </p:anim>
                                  </p:childTnLst>
                                </p:cTn>
                              </p:par>
                            </p:childTnLst>
                          </p:cTn>
                        </p:par>
                        <p:par>
                          <p:cTn id="9" fill="hold" nodeType="afterGroup">
                            <p:stCondLst>
                              <p:cond delay="2000"/>
                            </p:stCondLst>
                            <p:childTnLst>
                              <p:par>
                                <p:cTn id="10" presetID="23" presetClass="entr" presetSubtype="16" fill="hold" nodeType="afterEffect">
                                  <p:stCondLst>
                                    <p:cond delay="500"/>
                                  </p:stCondLst>
                                  <p:childTnLst>
                                    <p:set>
                                      <p:cBhvr>
                                        <p:cTn id="11" dur="1" fill="hold">
                                          <p:stCondLst>
                                            <p:cond delay="0"/>
                                          </p:stCondLst>
                                        </p:cTn>
                                        <p:tgtEl>
                                          <p:spTgt spid="68611"/>
                                        </p:tgtEl>
                                        <p:attrNameLst>
                                          <p:attrName>style.visibility</p:attrName>
                                        </p:attrNameLst>
                                      </p:cBhvr>
                                      <p:to>
                                        <p:strVal val="visible"/>
                                      </p:to>
                                    </p:set>
                                    <p:anim calcmode="lin" valueType="num">
                                      <p:cBhvr>
                                        <p:cTn id="12" dur="2000" fill="hold"/>
                                        <p:tgtEl>
                                          <p:spTgt spid="68611"/>
                                        </p:tgtEl>
                                        <p:attrNameLst>
                                          <p:attrName>ppt_w</p:attrName>
                                        </p:attrNameLst>
                                      </p:cBhvr>
                                      <p:tavLst>
                                        <p:tav tm="0">
                                          <p:val>
                                            <p:fltVal val="0"/>
                                          </p:val>
                                        </p:tav>
                                        <p:tav tm="100000">
                                          <p:val>
                                            <p:strVal val="#ppt_w"/>
                                          </p:val>
                                        </p:tav>
                                      </p:tavLst>
                                    </p:anim>
                                    <p:anim calcmode="lin" valueType="num">
                                      <p:cBhvr>
                                        <p:cTn id="13" dur="2000" fill="hold"/>
                                        <p:tgtEl>
                                          <p:spTgt spid="68611"/>
                                        </p:tgtEl>
                                        <p:attrNameLst>
                                          <p:attrName>ppt_h</p:attrName>
                                        </p:attrNameLst>
                                      </p:cBhvr>
                                      <p:tavLst>
                                        <p:tav tm="0">
                                          <p:val>
                                            <p:fltVal val="0"/>
                                          </p:val>
                                        </p:tav>
                                        <p:tav tm="100000">
                                          <p:val>
                                            <p:strVal val="#ppt_h"/>
                                          </p:val>
                                        </p:tav>
                                      </p:tavLst>
                                    </p:anim>
                                  </p:childTnLst>
                                </p:cTn>
                              </p:par>
                            </p:childTnLst>
                          </p:cTn>
                        </p:par>
                        <p:par>
                          <p:cTn id="14" fill="hold" nodeType="afterGroup">
                            <p:stCondLst>
                              <p:cond delay="4500"/>
                            </p:stCondLst>
                            <p:childTnLst>
                              <p:par>
                                <p:cTn id="15" presetID="23" presetClass="entr" presetSubtype="16" fill="hold" nodeType="afterEffect">
                                  <p:stCondLst>
                                    <p:cond delay="500"/>
                                  </p:stCondLst>
                                  <p:childTnLst>
                                    <p:set>
                                      <p:cBhvr>
                                        <p:cTn id="16" dur="1" fill="hold">
                                          <p:stCondLst>
                                            <p:cond delay="0"/>
                                          </p:stCondLst>
                                        </p:cTn>
                                        <p:tgtEl>
                                          <p:spTgt spid="2"/>
                                        </p:tgtEl>
                                        <p:attrNameLst>
                                          <p:attrName>style.visibility</p:attrName>
                                        </p:attrNameLst>
                                      </p:cBhvr>
                                      <p:to>
                                        <p:strVal val="visible"/>
                                      </p:to>
                                    </p:set>
                                    <p:anim calcmode="lin" valueType="num">
                                      <p:cBhvr>
                                        <p:cTn id="17" dur="2000" fill="hold"/>
                                        <p:tgtEl>
                                          <p:spTgt spid="2"/>
                                        </p:tgtEl>
                                        <p:attrNameLst>
                                          <p:attrName>ppt_w</p:attrName>
                                        </p:attrNameLst>
                                      </p:cBhvr>
                                      <p:tavLst>
                                        <p:tav tm="0">
                                          <p:val>
                                            <p:fltVal val="0"/>
                                          </p:val>
                                        </p:tav>
                                        <p:tav tm="100000">
                                          <p:val>
                                            <p:strVal val="#ppt_w"/>
                                          </p:val>
                                        </p:tav>
                                      </p:tavLst>
                                    </p:anim>
                                    <p:anim calcmode="lin" valueType="num">
                                      <p:cBhvr>
                                        <p:cTn id="18" dur="2000" fill="hold"/>
                                        <p:tgtEl>
                                          <p:spTgt spid="2"/>
                                        </p:tgtEl>
                                        <p:attrNameLst>
                                          <p:attrName>ppt_h</p:attrName>
                                        </p:attrNameLst>
                                      </p:cBhvr>
                                      <p:tavLst>
                                        <p:tav tm="0">
                                          <p:val>
                                            <p:fltVal val="0"/>
                                          </p:val>
                                        </p:tav>
                                        <p:tav tm="100000">
                                          <p:val>
                                            <p:strVal val="#ppt_h"/>
                                          </p:val>
                                        </p:tav>
                                      </p:tavLst>
                                    </p:anim>
                                  </p:childTnLst>
                                </p:cTn>
                              </p:par>
                            </p:childTnLst>
                          </p:cTn>
                        </p:par>
                        <p:par>
                          <p:cTn id="19" fill="hold">
                            <p:stCondLst>
                              <p:cond delay="7000"/>
                            </p:stCondLst>
                            <p:childTnLst>
                              <p:par>
                                <p:cTn id="20" presetID="42" presetClass="entr" presetSubtype="0" fill="hold" nodeType="afterEffect">
                                  <p:stCondLst>
                                    <p:cond delay="50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2000"/>
                                        <p:tgtEl>
                                          <p:spTgt spid="5"/>
                                        </p:tgtEl>
                                      </p:cBhvr>
                                    </p:animEffect>
                                    <p:anim calcmode="lin" valueType="num">
                                      <p:cBhvr>
                                        <p:cTn id="23" dur="2000" fill="hold"/>
                                        <p:tgtEl>
                                          <p:spTgt spid="5"/>
                                        </p:tgtEl>
                                        <p:attrNameLst>
                                          <p:attrName>ppt_x</p:attrName>
                                        </p:attrNameLst>
                                      </p:cBhvr>
                                      <p:tavLst>
                                        <p:tav tm="0">
                                          <p:val>
                                            <p:strVal val="#ppt_x"/>
                                          </p:val>
                                        </p:tav>
                                        <p:tav tm="100000">
                                          <p:val>
                                            <p:strVal val="#ppt_x"/>
                                          </p:val>
                                        </p:tav>
                                      </p:tavLst>
                                    </p:anim>
                                    <p:anim calcmode="lin" valueType="num">
                                      <p:cBhvr>
                                        <p:cTn id="24" dur="2000" fill="hold"/>
                                        <p:tgtEl>
                                          <p:spTgt spid="5"/>
                                        </p:tgtEl>
                                        <p:attrNameLst>
                                          <p:attrName>ppt_y</p:attrName>
                                        </p:attrNameLst>
                                      </p:cBhvr>
                                      <p:tavLst>
                                        <p:tav tm="0">
                                          <p:val>
                                            <p:strVal val="#ppt_y+.1"/>
                                          </p:val>
                                        </p:tav>
                                        <p:tav tm="100000">
                                          <p:val>
                                            <p:strVal val="#ppt_y"/>
                                          </p:val>
                                        </p:tav>
                                      </p:tavLst>
                                    </p:anim>
                                  </p:childTnLst>
                                </p:cTn>
                              </p:par>
                            </p:childTnLst>
                          </p:cTn>
                        </p:par>
                        <p:par>
                          <p:cTn id="25" fill="hold">
                            <p:stCondLst>
                              <p:cond delay="9500"/>
                            </p:stCondLst>
                            <p:childTnLst>
                              <p:par>
                                <p:cTn id="26" presetID="23" presetClass="entr" presetSubtype="16" fill="hold" nodeType="afterEffect">
                                  <p:stCondLst>
                                    <p:cond delay="500"/>
                                  </p:stCondLst>
                                  <p:childTnLst>
                                    <p:set>
                                      <p:cBhvr>
                                        <p:cTn id="27" dur="1" fill="hold">
                                          <p:stCondLst>
                                            <p:cond delay="0"/>
                                          </p:stCondLst>
                                        </p:cTn>
                                        <p:tgtEl>
                                          <p:spTgt spid="3"/>
                                        </p:tgtEl>
                                        <p:attrNameLst>
                                          <p:attrName>style.visibility</p:attrName>
                                        </p:attrNameLst>
                                      </p:cBhvr>
                                      <p:to>
                                        <p:strVal val="visible"/>
                                      </p:to>
                                    </p:set>
                                    <p:anim calcmode="lin" valueType="num">
                                      <p:cBhvr>
                                        <p:cTn id="28" dur="2000" fill="hold"/>
                                        <p:tgtEl>
                                          <p:spTgt spid="3"/>
                                        </p:tgtEl>
                                        <p:attrNameLst>
                                          <p:attrName>ppt_w</p:attrName>
                                        </p:attrNameLst>
                                      </p:cBhvr>
                                      <p:tavLst>
                                        <p:tav tm="0">
                                          <p:val>
                                            <p:fltVal val="0"/>
                                          </p:val>
                                        </p:tav>
                                        <p:tav tm="100000">
                                          <p:val>
                                            <p:strVal val="#ppt_w"/>
                                          </p:val>
                                        </p:tav>
                                      </p:tavLst>
                                    </p:anim>
                                    <p:anim calcmode="lin" valueType="num">
                                      <p:cBhvr>
                                        <p:cTn id="29" dur="2000" fill="hold"/>
                                        <p:tgtEl>
                                          <p:spTgt spid="3"/>
                                        </p:tgtEl>
                                        <p:attrNameLst>
                                          <p:attrName>ppt_h</p:attrName>
                                        </p:attrNameLst>
                                      </p:cBhvr>
                                      <p:tavLst>
                                        <p:tav tm="0">
                                          <p:val>
                                            <p:fltVal val="0"/>
                                          </p:val>
                                        </p:tav>
                                        <p:tav tm="100000">
                                          <p:val>
                                            <p:strVal val="#ppt_h"/>
                                          </p:val>
                                        </p:tav>
                                      </p:tavLst>
                                    </p:anim>
                                  </p:childTnLst>
                                </p:cTn>
                              </p:par>
                            </p:childTnLst>
                          </p:cTn>
                        </p:par>
                        <p:par>
                          <p:cTn id="30" fill="hold">
                            <p:stCondLst>
                              <p:cond delay="12000"/>
                            </p:stCondLst>
                            <p:childTnLst>
                              <p:par>
                                <p:cTn id="31" presetID="23" presetClass="entr" presetSubtype="16" fill="hold" nodeType="afterEffect">
                                  <p:stCondLst>
                                    <p:cond delay="50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childTnLst>
                                </p:cTn>
                              </p:par>
                            </p:childTnLst>
                          </p:cTn>
                        </p:par>
                        <p:par>
                          <p:cTn id="35" fill="hold">
                            <p:stCondLst>
                              <p:cond delay="14500"/>
                            </p:stCondLst>
                            <p:childTnLst>
                              <p:par>
                                <p:cTn id="36" presetID="42" presetClass="entr" presetSubtype="0" fill="hold" nodeType="afterEffect">
                                  <p:stCondLst>
                                    <p:cond delay="500"/>
                                  </p:stCondLst>
                                  <p:childTnLst>
                                    <p:set>
                                      <p:cBhvr>
                                        <p:cTn id="37" dur="1" fill="hold">
                                          <p:stCondLst>
                                            <p:cond delay="0"/>
                                          </p:stCondLst>
                                        </p:cTn>
                                        <p:tgtEl>
                                          <p:spTgt spid="8"/>
                                        </p:tgtEl>
                                        <p:attrNameLst>
                                          <p:attrName>style.visibility</p:attrName>
                                        </p:attrNameLst>
                                      </p:cBhvr>
                                      <p:to>
                                        <p:strVal val="visible"/>
                                      </p:to>
                                    </p:set>
                                    <p:animEffect transition="in" filter="fade">
                                      <p:cBhvr>
                                        <p:cTn id="38" dur="2000"/>
                                        <p:tgtEl>
                                          <p:spTgt spid="8"/>
                                        </p:tgtEl>
                                      </p:cBhvr>
                                    </p:animEffect>
                                    <p:anim calcmode="lin" valueType="num">
                                      <p:cBhvr>
                                        <p:cTn id="39" dur="2000" fill="hold"/>
                                        <p:tgtEl>
                                          <p:spTgt spid="8"/>
                                        </p:tgtEl>
                                        <p:attrNameLst>
                                          <p:attrName>ppt_x</p:attrName>
                                        </p:attrNameLst>
                                      </p:cBhvr>
                                      <p:tavLst>
                                        <p:tav tm="0">
                                          <p:val>
                                            <p:strVal val="#ppt_x"/>
                                          </p:val>
                                        </p:tav>
                                        <p:tav tm="100000">
                                          <p:val>
                                            <p:strVal val="#ppt_x"/>
                                          </p:val>
                                        </p:tav>
                                      </p:tavLst>
                                    </p:anim>
                                    <p:anim calcmode="lin" valueType="num">
                                      <p:cBhvr>
                                        <p:cTn id="40" dur="2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0" y="158750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2054" name="Text Box 11"/>
          <p:cNvSpPr txBox="1">
            <a:spLocks noChangeArrowheads="1"/>
          </p:cNvSpPr>
          <p:nvPr/>
        </p:nvSpPr>
        <p:spPr bwMode="auto">
          <a:xfrm>
            <a:off x="1143000" y="39370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73781926"/>
      </p:ext>
    </p:extLst>
  </p:cSld>
  <p:clrMapOvr>
    <a:masterClrMapping/>
  </p:clrMapOvr>
  <mc:AlternateContent xmlns:mc="http://schemas.openxmlformats.org/markup-compatibility/2006" xmlns:p14="http://schemas.microsoft.com/office/powerpoint/2010/main">
    <mc:Choice Requires="p14">
      <p:transition spd="slow" p14:dur="250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5_Tema de Office">
  <a:themeElements>
    <a:clrScheme name="Boticario">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SUPERFOTOS -3-">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4.xml><?xml version="1.0" encoding="utf-8"?>
<a:theme xmlns:a="http://schemas.openxmlformats.org/drawingml/2006/main" name="69_Tema de Office">
  <a:themeElements>
    <a:clrScheme name="Personalizado 8">
      <a:dk1>
        <a:srgbClr val="000000"/>
      </a:dk1>
      <a:lt1>
        <a:srgbClr val="FFFFFF"/>
      </a:lt1>
      <a:dk2>
        <a:srgbClr val="46464A"/>
      </a:dk2>
      <a:lt2>
        <a:srgbClr val="E3DCCF"/>
      </a:lt2>
      <a:accent1>
        <a:srgbClr val="6F6F74"/>
      </a:accent1>
      <a:accent2>
        <a:srgbClr val="C3B4A2"/>
      </a:accent2>
      <a:accent3>
        <a:srgbClr val="BEAE98"/>
      </a:accent3>
      <a:accent4>
        <a:srgbClr val="92A9B9"/>
      </a:accent4>
      <a:accent5>
        <a:srgbClr val="9C8265"/>
      </a:accent5>
      <a:accent6>
        <a:srgbClr val="8D6974"/>
      </a:accent6>
      <a:hlink>
        <a:srgbClr val="67AABF"/>
      </a:hlink>
      <a:folHlink>
        <a:srgbClr val="BBAA8A"/>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15_Tema de Office">
  <a:themeElements>
    <a:clrScheme name="Adyacencia">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iajes">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6">
            <a:lumMod val="60000"/>
            <a:lumOff val="40000"/>
          </a:schemeClr>
        </a:solidFill>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6.xml><?xml version="1.0" encoding="utf-8"?>
<a:theme xmlns:a="http://schemas.openxmlformats.org/drawingml/2006/main" name="57_Tema de Office">
  <a:themeElements>
    <a:clrScheme name="Personalizado 8">
      <a:dk1>
        <a:srgbClr val="000000"/>
      </a:dk1>
      <a:lt1>
        <a:srgbClr val="FFFFFF"/>
      </a:lt1>
      <a:dk2>
        <a:srgbClr val="46464A"/>
      </a:dk2>
      <a:lt2>
        <a:srgbClr val="E3DCCF"/>
      </a:lt2>
      <a:accent1>
        <a:srgbClr val="6F6F74"/>
      </a:accent1>
      <a:accent2>
        <a:srgbClr val="C3B4A2"/>
      </a:accent2>
      <a:accent3>
        <a:srgbClr val="BEAE98"/>
      </a:accent3>
      <a:accent4>
        <a:srgbClr val="92A9B9"/>
      </a:accent4>
      <a:accent5>
        <a:srgbClr val="9C8265"/>
      </a:accent5>
      <a:accent6>
        <a:srgbClr val="8D6974"/>
      </a:accent6>
      <a:hlink>
        <a:srgbClr val="67AABF"/>
      </a:hlink>
      <a:folHlink>
        <a:srgbClr val="BBAA8A"/>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iajes">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6">
            <a:lumMod val="60000"/>
            <a:lumOff val="40000"/>
          </a:schemeClr>
        </a:solidFill>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7.xml><?xml version="1.0" encoding="utf-8"?>
<a:theme xmlns:a="http://schemas.openxmlformats.org/drawingml/2006/main" name="25_Tema de Office">
  <a:themeElements>
    <a:clrScheme name="Viajes">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3335</Words>
  <Application>Microsoft Office PowerPoint</Application>
  <PresentationFormat>Presentación en pantalla (16:10)</PresentationFormat>
  <Paragraphs>89</Paragraphs>
  <Slides>65</Slides>
  <Notes>4</Notes>
  <HiddenSlides>0</HiddenSlides>
  <MMClips>0</MMClips>
  <ScaleCrop>false</ScaleCrop>
  <HeadingPairs>
    <vt:vector size="6" baseType="variant">
      <vt:variant>
        <vt:lpstr>Fuentes usadas</vt:lpstr>
      </vt:variant>
      <vt:variant>
        <vt:i4>8</vt:i4>
      </vt:variant>
      <vt:variant>
        <vt:lpstr>Tema</vt:lpstr>
      </vt:variant>
      <vt:variant>
        <vt:i4>8</vt:i4>
      </vt:variant>
      <vt:variant>
        <vt:lpstr>Títulos de diapositiva</vt:lpstr>
      </vt:variant>
      <vt:variant>
        <vt:i4>65</vt:i4>
      </vt:variant>
    </vt:vector>
  </HeadingPairs>
  <TitlesOfParts>
    <vt:vector size="81" baseType="lpstr">
      <vt:lpstr>Algerian</vt:lpstr>
      <vt:lpstr>Arial</vt:lpstr>
      <vt:lpstr>Arial Black</vt:lpstr>
      <vt:lpstr>Calibri</vt:lpstr>
      <vt:lpstr>High Tower Text</vt:lpstr>
      <vt:lpstr>Kristen ITC</vt:lpstr>
      <vt:lpstr>Lucida Bright</vt:lpstr>
      <vt:lpstr>Times New Roman</vt:lpstr>
      <vt:lpstr>Tema de Office</vt:lpstr>
      <vt:lpstr>5_Tema de Office</vt:lpstr>
      <vt:lpstr>1_-SUPERFOTOS -3-</vt:lpstr>
      <vt:lpstr>69_Tema de Office</vt:lpstr>
      <vt:lpstr>15_Tema de Office</vt:lpstr>
      <vt:lpstr>57_Tema de Office</vt:lpstr>
      <vt:lpstr>25_Tema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Álbum de fotografías</dc:title>
  <dc:creator/>
  <cp:lastModifiedBy/>
  <cp:revision>1</cp:revision>
  <dcterms:created xsi:type="dcterms:W3CDTF">2016-01-21T14:35:39Z</dcterms:created>
  <dcterms:modified xsi:type="dcterms:W3CDTF">2023-04-21T18:17:57Z</dcterms:modified>
</cp:coreProperties>
</file>