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297" r:id="rId3"/>
    <p:sldId id="296" r:id="rId4"/>
    <p:sldId id="295" r:id="rId5"/>
    <p:sldId id="259" r:id="rId6"/>
    <p:sldId id="271" r:id="rId7"/>
    <p:sldId id="270" r:id="rId8"/>
    <p:sldId id="269" r:id="rId9"/>
    <p:sldId id="268" r:id="rId10"/>
    <p:sldId id="267" r:id="rId11"/>
    <p:sldId id="265" r:id="rId12"/>
    <p:sldId id="260" r:id="rId13"/>
    <p:sldId id="274" r:id="rId14"/>
    <p:sldId id="275" r:id="rId15"/>
    <p:sldId id="293" r:id="rId16"/>
    <p:sldId id="291" r:id="rId17"/>
    <p:sldId id="286" r:id="rId18"/>
    <p:sldId id="283" r:id="rId19"/>
    <p:sldId id="282" r:id="rId20"/>
    <p:sldId id="272" r:id="rId21"/>
    <p:sldId id="298" r:id="rId22"/>
    <p:sldId id="299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4VvYO5qt3BJHMy/1Zz41A==" hashData="LHWTNYBHfWcgCvToPjvU6smmG4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522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5CE7C1-CF90-4C53-B8DC-D48B247BB00F}" type="datetimeFigureOut">
              <a:rPr lang="es-ES" smtClean="0"/>
              <a:t>31/03/2015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935612-5261-4ECB-B327-FC6B20F5FE2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246410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2F8BE-7267-4F99-A23B-0CC3BF26D77F}" type="datetimeFigureOut">
              <a:rPr lang="es-ES" smtClean="0"/>
              <a:t>31/03/2015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5F812-5059-4441-B1D7-AA5B60F7385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65531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2F8BE-7267-4F99-A23B-0CC3BF26D77F}" type="datetimeFigureOut">
              <a:rPr lang="es-ES" smtClean="0"/>
              <a:t>31/03/2015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5F812-5059-4441-B1D7-AA5B60F7385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24828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2F8BE-7267-4F99-A23B-0CC3BF26D77F}" type="datetimeFigureOut">
              <a:rPr lang="es-ES" smtClean="0"/>
              <a:t>31/03/2015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5F812-5059-4441-B1D7-AA5B60F7385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043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2F8BE-7267-4F99-A23B-0CC3BF26D77F}" type="datetimeFigureOut">
              <a:rPr lang="es-ES" smtClean="0"/>
              <a:t>31/03/2015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5F812-5059-4441-B1D7-AA5B60F7385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47443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2F8BE-7267-4F99-A23B-0CC3BF26D77F}" type="datetimeFigureOut">
              <a:rPr lang="es-ES" smtClean="0"/>
              <a:t>31/03/2015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5F812-5059-4441-B1D7-AA5B60F7385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181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2F8BE-7267-4F99-A23B-0CC3BF26D77F}" type="datetimeFigureOut">
              <a:rPr lang="es-ES" smtClean="0"/>
              <a:t>31/03/2015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5F812-5059-4441-B1D7-AA5B60F7385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0745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2F8BE-7267-4F99-A23B-0CC3BF26D77F}" type="datetimeFigureOut">
              <a:rPr lang="es-ES" smtClean="0"/>
              <a:t>31/03/2015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5F812-5059-4441-B1D7-AA5B60F7385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323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2F8BE-7267-4F99-A23B-0CC3BF26D77F}" type="datetimeFigureOut">
              <a:rPr lang="es-ES" smtClean="0"/>
              <a:t>31/03/2015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5F812-5059-4441-B1D7-AA5B60F7385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99657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2F8BE-7267-4F99-A23B-0CC3BF26D77F}" type="datetimeFigureOut">
              <a:rPr lang="es-ES" smtClean="0"/>
              <a:t>31/03/2015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5F812-5059-4441-B1D7-AA5B60F7385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84658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2F8BE-7267-4F99-A23B-0CC3BF26D77F}" type="datetimeFigureOut">
              <a:rPr lang="es-ES" smtClean="0"/>
              <a:t>31/03/2015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5F812-5059-4441-B1D7-AA5B60F7385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392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2F8BE-7267-4F99-A23B-0CC3BF26D77F}" type="datetimeFigureOut">
              <a:rPr lang="es-ES" smtClean="0"/>
              <a:t>31/03/2015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5F812-5059-4441-B1D7-AA5B60F7385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82086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20550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4221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0507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1964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1443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89918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43301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76306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513951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13139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0846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62F8BE-7267-4F99-A23B-0CC3BF26D77F}" type="datetimeFigureOut">
              <a:rPr lang="es-ES" smtClean="0"/>
              <a:t>31/03/2015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5F812-5059-4441-B1D7-AA5B60F7385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34022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vortex dir="d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1643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3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7" Type="http://schemas.openxmlformats.org/officeDocument/2006/relationships/image" Target="../media/image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gif"/><Relationship Id="rId5" Type="http://schemas.openxmlformats.org/officeDocument/2006/relationships/image" Target="../media/image41.gif"/><Relationship Id="rId4" Type="http://schemas.openxmlformats.org/officeDocument/2006/relationships/image" Target="../media/image4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jpeg"/><Relationship Id="rId4" Type="http://schemas.openxmlformats.org/officeDocument/2006/relationships/image" Target="../media/image44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www.webdeimagenes.net/Webmasters/Fondos-de-pantalla/Fondo-de-pantalla-28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1691680" y="6124654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Ppsx Creado Por Helen</a:t>
            </a:r>
            <a:endParaRPr lang="es-ES" b="1" dirty="0">
              <a:ln>
                <a:solidFill>
                  <a:srgbClr val="FF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1620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8000">
        <p14:vortex dir="d"/>
        <p:sndAc>
          <p:stSnd loop="1">
            <p:snd r:embed="rId2" name="musica china.wav"/>
          </p:stSnd>
        </p:sndAc>
      </p:transition>
    </mc:Choice>
    <mc:Fallback xmlns="">
      <p:transition spd="slow" advTm="18000">
        <p:fade/>
        <p:sndAc>
          <p:stSnd loop="1">
            <p:snd r:embed="rId5" name="musica chi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Picture 4" descr="http://www.webdeimagenes.net/Webmasters/Fondos-de-pantalla/Fondo-de-pantalla-28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2523" y="-99392"/>
            <a:ext cx="9276523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2523" y="-99392"/>
            <a:ext cx="9276523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0784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3400">
        <p14:vortex dir="d"/>
      </p:transition>
    </mc:Choice>
    <mc:Fallback xmlns="">
      <p:transition spd="slow" advTm="334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http://www.webdeimagenes.net/Webmasters/Fondos-de-pantalla/Fondo-de-pantalla-28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3" y="0"/>
            <a:ext cx="913409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7" descr="C:\Users\Eleni\Desktop\Fotografia Queenie Liao\Diapositiva2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5" y="0"/>
            <a:ext cx="91448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Eleni\Desktop\ultimo escritorio\bellisima\00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07" y="0"/>
            <a:ext cx="915250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0993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2514">
        <p14:vortex dir="d"/>
      </p:transition>
    </mc:Choice>
    <mc:Fallback xmlns="">
      <p:transition spd="slow" advTm="225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52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ww.webdeimagenes.net/Webmasters/Fondos-de-pantalla/Fondo-de-pantalla-28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2560"/>
            <a:ext cx="9143999" cy="702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Eleni\Desktop\Fotografia Queenie Liao\Diapositiva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2560"/>
            <a:ext cx="9144000" cy="702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Eleni\Desktop\Fotografia Queenie Liao\Diapositiva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19592"/>
            <a:ext cx="9144000" cy="705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ultimo escritorio\bellisima\00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-157656"/>
            <a:ext cx="9163050" cy="7094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0996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8985">
        <p14:vortex dir="d"/>
      </p:transition>
    </mc:Choice>
    <mc:Fallback xmlns="">
      <p:transition spd="slow" advTm="189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1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ww.webdeimagenes.net/Webmasters/Fondos-de-pantalla/Fondo-de-pantalla-28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2560"/>
            <a:ext cx="9143999" cy="702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Eleni\Desktop\Fotografia Queenie Liao\Diapositiva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8784"/>
            <a:ext cx="9144000" cy="705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C:\Users\Eleni\Desktop\Fotografia Queenie Liao\Diapositiva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3201"/>
            <a:ext cx="9144000" cy="705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ultimo escritorio\bellisima\00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8785"/>
            <a:ext cx="9163050" cy="7072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230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2610">
        <p14:vortex dir="d"/>
      </p:transition>
    </mc:Choice>
    <mc:Fallback xmlns="">
      <p:transition spd="slow" advTm="226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ww.webdeimagenes.net/Webmasters/Fondos-de-pantalla/Fondo-de-pantalla-28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2560"/>
            <a:ext cx="9143999" cy="702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C:\Users\Eleni\Desktop\Fotografia Queenie Liao\Diapositiva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94" y="-175940"/>
            <a:ext cx="9144000" cy="705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9" descr="C:\Users\Eleni\Desktop\Fotografia Queenie Liao\Diapositiva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94" y="-198784"/>
            <a:ext cx="9144000" cy="705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ultimo escritorio\bellisima\00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94" y="-198784"/>
            <a:ext cx="9163050" cy="7079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8124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2400">
        <p14:vortex dir="d"/>
      </p:transition>
    </mc:Choice>
    <mc:Fallback xmlns="">
      <p:transition spd="slow" advTm="224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ww.webdeimagenes.net/Webmasters/Fondos-de-pantalla/Fondo-de-pantalla-28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2560"/>
            <a:ext cx="9143999" cy="702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C:\Users\Eleni\Desktop\Fotografia Queenie Liao\Diapositiva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9" y="-196399"/>
            <a:ext cx="9144000" cy="705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1" descr="C:\Users\Eleni\Desktop\Fotografia Queenie Liao\Diapositiva1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9" y="-196399"/>
            <a:ext cx="9137620" cy="7086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ultimo escritorio\bellisima\00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-196400"/>
            <a:ext cx="9163050" cy="7086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7716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1514">
        <p14:vortex dir="d"/>
      </p:transition>
    </mc:Choice>
    <mc:Fallback xmlns="">
      <p:transition spd="slow" advTm="215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6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71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37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95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959" tmFilter="0, 0; 0.125,0.2665; 0.25,0.4; 0.375,0.465; 0.5,0.5;  0.625,0.535; 0.75,0.6; 0.875,0.7335; 1,1">
                                          <p:stCondLst>
                                            <p:cond delay="195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" tmFilter="0, 0; 0.125,0.2665; 0.25,0.4; 0.375,0.465; 0.5,0.5;  0.625,0.535; 0.75,0.6; 0.875,0.7335; 1,1">
                                          <p:stCondLst>
                                            <p:cond delay="390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" tmFilter="0, 0; 0.125,0.2665; 0.25,0.4; 0.375,0.465; 0.5,0.5;  0.625,0.535; 0.75,0.6; 0.875,0.7335; 1,1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1">
                                          <p:stCondLst>
                                            <p:cond delay="191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" decel="50000">
                                          <p:stCondLst>
                                            <p:cond delay="199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">
                                          <p:stCondLst>
                                            <p:cond delay="38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" decel="50000">
                                          <p:stCondLst>
                                            <p:cond delay="394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1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" decel="50000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1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" decel="50000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ww.webdeimagenes.net/Webmasters/Fondos-de-pantalla/Fondo-de-pantalla-28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2560"/>
            <a:ext cx="9143999" cy="702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C:\Users\Eleni\Desktop\Fotografia Queenie Liao\Diapositiva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2560"/>
            <a:ext cx="9144000" cy="705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8" descr="C:\Users\Eleni\Desktop\Fotografia Queenie Liao\Diapositiva2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2560"/>
            <a:ext cx="9144000" cy="705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ultimo escritorio\bellisima\00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8508"/>
            <a:ext cx="9163050" cy="7072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529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1511">
        <p14:vortex dir="d"/>
      </p:transition>
    </mc:Choice>
    <mc:Fallback xmlns="">
      <p:transition spd="slow" advTm="215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ww.webdeimagenes.net/Webmasters/Fondos-de-pantalla/Fondo-de-pantalla-28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736"/>
            <a:ext cx="9143999" cy="6882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6" descr="C:\Users\Eleni\Desktop\Fotografia Queenie Liao\Diapositiva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7272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 descr="C:\Users\Eleni\Desktop\Fotografia Queenie Liao\Diapositiva1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7272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ultimo escritorio\bellisima\00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-99392"/>
            <a:ext cx="9163050" cy="7272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6259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900">
        <p14:vortex dir="d"/>
      </p:transition>
    </mc:Choice>
    <mc:Fallback xmlns="">
      <p:transition spd="slow" advTm="209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717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717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717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717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" accel="100000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" accel="100000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ww.webdeimagenes.net/Webmasters/Fondos-de-pantalla/Fondo-de-pantalla-28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0160"/>
            <a:ext cx="9173922" cy="702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 descr="C:\Users\Eleni\Desktop\Fotografia Queenie Liao\Diapositiva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524"/>
            <a:ext cx="9173923" cy="705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2" descr="C:\Users\Eleni\Desktop\Fotografia Queenie Liao\Diapositiva4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09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ultimo escritorio\bellisima\00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7" y="-47524"/>
            <a:ext cx="9163050" cy="705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3081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1605">
        <p14:vortex dir="d"/>
      </p:transition>
    </mc:Choice>
    <mc:Fallback xmlns="">
      <p:transition spd="slow" advTm="216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ww.webdeimagenes.net/Webmasters/Fondos-de-pantalla/Fondo-de-pantalla-28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2560"/>
            <a:ext cx="9143999" cy="702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1" descr="C:\Users\Eleni\Desktop\Fotografia Queenie Liao\Diapositiva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4274"/>
            <a:ext cx="9144000" cy="7052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Eleni\Desktop\Fotografia Queenie Liao\Diapositiva2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1450"/>
            <a:ext cx="9144000" cy="7049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ultimo escritorio\bellisima\00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-194274"/>
            <a:ext cx="9163050" cy="7052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1774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2404">
        <p14:vortex dir="d"/>
      </p:transition>
    </mc:Choice>
    <mc:Fallback xmlns="">
      <p:transition spd="slow" advTm="224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5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ww.webdeimagenes.net/Webmasters/Fondos-de-pantalla/Fondo-de-pantalla-28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2560"/>
            <a:ext cx="9143999" cy="702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Eleni\Desktop\Fotografia Queenie Liao\Diapositiva2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0158"/>
            <a:ext cx="9144000" cy="6998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Eleni\Desktop\Fotografia Queenie Liao\Diapositiva2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7774"/>
            <a:ext cx="9144000" cy="6995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ultimo escritorio\bellisima\00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-164868"/>
            <a:ext cx="9163050" cy="7122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2182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3404">
        <p14:vortex dir="d"/>
      </p:transition>
    </mc:Choice>
    <mc:Fallback xmlns="">
      <p:transition spd="slow" advTm="234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 ac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500" ac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ww.webdeimagenes.net/Webmasters/Fondos-de-pantalla/Fondo-de-pantalla-28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2560"/>
            <a:ext cx="9143999" cy="702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Eleni\Desktop\Fotografia Queenie Liao\Diapositiva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79" y="-176382"/>
            <a:ext cx="9144000" cy="7034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Eleni\Desktop\Fotografia Queenie Liao\Diapositiva2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32" y="-162560"/>
            <a:ext cx="9144000" cy="702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ultimo escritorio\bellisima\00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-176382"/>
            <a:ext cx="9163050" cy="7034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9775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2102">
        <p14:vortex dir="d"/>
      </p:transition>
    </mc:Choice>
    <mc:Fallback xmlns="">
      <p:transition spd="slow" advTm="221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ww.webdeimagenes.net/Webmasters/Fondos-de-pantalla/Fondo-de-pantalla-28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2560"/>
            <a:ext cx="9143999" cy="702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C:\Users\Eleni\Desktop\Fotografia Queenie Liao\Diapositiva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7014"/>
            <a:ext cx="9144000" cy="7045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C:\Users\Eleni\Desktop\Fotografia Queenie Liao\Diapositiva3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62561"/>
            <a:ext cx="9144000" cy="7020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1" descr="C:\Users\Eleni\Desktop\Fotografia Queenie Liao\Diapositiva3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2560"/>
            <a:ext cx="9168926" cy="7020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ultimo escritorio\bellisima\00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24" y="-187014"/>
            <a:ext cx="9170249" cy="7045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0545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9607">
        <p14:vortex dir="d"/>
      </p:transition>
    </mc:Choice>
    <mc:Fallback xmlns="">
      <p:transition spd="slow" advTm="296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www.webdeimagenes.net/Webmasters/Fondos-de-pantalla/Fondo-de-pantalla-28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2" descr="C:\Users\Eleni\Desktop\Fotografia Queenie Liao\Diapositiva3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3" descr="C:\Users\Eleni\Desktop\Fotografia Queenie Liao\Diapositiva3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294" y="0"/>
            <a:ext cx="917729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ultimo escritorio\bellisima\00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294" y="-28575"/>
            <a:ext cx="9186819" cy="691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962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3403">
        <p14:vortex dir="d"/>
      </p:transition>
    </mc:Choice>
    <mc:Fallback xmlns="">
      <p:transition spd="slow" advTm="234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www.webdeimagenes.net/Webmasters/Fondos-de-pantalla/Fondo-de-pantalla-28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4" descr="C:\Users\Eleni\Desktop\Fotografia Queenie Liao\Diapositiva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5" descr="C:\Users\Eleni\Desktop\Fotografia Queenie Liao\Diapositiva3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5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Eleni\Desktop\ultimo escritorio\bellisima\00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-28575"/>
            <a:ext cx="9163050" cy="691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6921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202">
        <p14:vortex dir="d"/>
      </p:transition>
    </mc:Choice>
    <mc:Fallback xmlns="">
      <p:transition spd="slow" advTm="302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repeatCount="2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ww.webdeimagenes.net/Webmasters/Fondos-de-pantalla/Fondo-de-pantalla-28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560"/>
            <a:ext cx="9252520" cy="702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6" descr="C:\Users\Eleni\Desktop\Fotografia Queenie Liao\Diapositiva3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2560"/>
            <a:ext cx="9144000" cy="702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8" descr="C:\Users\Eleni\Desktop\Fotografia Queenie Liao\Diapositiva3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73814"/>
            <a:ext cx="9239761" cy="7031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ultimo escritorio\bellisima\00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560"/>
            <a:ext cx="9239761" cy="7049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1761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3000">
        <p14:vortex dir="d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52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3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637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32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324" tmFilter="0, 0; 0.125,0.2665; 0.25,0.4; 0.375,0.465; 0.5,0.5;  0.625,0.535; 0.75,0.6; 0.875,0.7335; 1,1">
                                          <p:stCondLst>
                                            <p:cond delay="2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162" tmFilter="0, 0; 0.125,0.2665; 0.25,0.4; 0.375,0.465; 0.5,0.5;  0.625,0.535; 0.75,0.6; 0.875,0.7335; 1,1">
                                          <p:stCondLst>
                                            <p:cond delay="46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74" tmFilter="0, 0; 0.125,0.2665; 0.25,0.4; 0.375,0.465; 0.5,0.5;  0.625,0.535; 0.75,0.6; 0.875,0.7335; 1,1">
                                          <p:stCondLst>
                                            <p:cond delay="579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91">
                                          <p:stCondLst>
                                            <p:cond delay="22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581" decel="50000">
                                          <p:stCondLst>
                                            <p:cond delay="236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91">
                                          <p:stCondLst>
                                            <p:cond delay="459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581" decel="50000">
                                          <p:stCondLst>
                                            <p:cond delay="468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91">
                                          <p:stCondLst>
                                            <p:cond delay="574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581" decel="50000">
                                          <p:stCondLst>
                                            <p:cond delay="58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91">
                                          <p:stCondLst>
                                            <p:cond delay="63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581" decel="50000">
                                          <p:stCondLst>
                                            <p:cond delay="641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ww.webdeimagenes.net/Webmasters/Fondos-de-pantalla/Fondo-de-pantalla-28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7" descr="C:\Users\Eleni\Desktop\Fotografia Queenie Liao\Diapositiva3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9" descr="C:\Users\Eleni\Desktop\Fotografia Queenie Liao\Diapositiva3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7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0" descr="C:\Users\Eleni\Desktop\Fotografia Queenie Liao\Diapositiva4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43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Eleni\Desktop\ultimo escritorio\bellisima\00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-28575"/>
            <a:ext cx="9163050" cy="691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3926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5419">
        <p14:vortex dir="d"/>
      </p:transition>
    </mc:Choice>
    <mc:Fallback xmlns="">
      <p:transition spd="slow" advTm="354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repeatCount="200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://www.webdeimagenes.net/Webmasters/Fondos-de-pantalla/Fondo-de-pantalla-28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2560"/>
            <a:ext cx="9143999" cy="702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3" descr="C:\Users\Eleni\Desktop\Fotografia Queenie Liao\Diapositiva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6114"/>
            <a:ext cx="9118924" cy="7024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Users\Eleni\Desktop\Fotografia Queenie Liao\Diapositiva2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6114"/>
            <a:ext cx="9144000" cy="7024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859029"/>
            <a:ext cx="1565826" cy="1295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6" descr="http://www.nombres-animados.net/Letra-H/Helen/Nombre-animado-Helen-06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4662971"/>
            <a:ext cx="2203699" cy="1139474"/>
          </a:xfrm>
          <a:prstGeom prst="rect">
            <a:avLst/>
          </a:prstGeom>
          <a:noFill/>
        </p:spPr>
      </p:pic>
      <p:pic>
        <p:nvPicPr>
          <p:cNvPr id="7" name="Picture 2" descr="C:\Users\Eleni\Desktop\ultimo escritorio\bellisima\00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4" y="-166114"/>
            <a:ext cx="9140916" cy="7024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5650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9802">
        <p14:vortex dir="d"/>
      </p:transition>
    </mc:Choice>
    <mc:Fallback xmlns="">
      <p:transition spd="slow" advTm="298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http://www.webdeimagenes.net/Webmasters/Fondos-de-pantalla/Fondo-de-pantalla-28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://dineroclub.net/wp-content/uploads/2013/11/queenieliao1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827" y="0"/>
            <a:ext cx="9305502" cy="7029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934098" y="2638738"/>
            <a:ext cx="1885452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600" b="1" cap="none" spc="0" dirty="0" smtClean="0">
                <a:ln w="9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Imágenes : Internet</a:t>
            </a:r>
            <a:endParaRPr lang="es-ES" sz="1600" b="1" cap="none" spc="0" dirty="0">
              <a:ln w="900" cmpd="sng">
                <a:solidFill>
                  <a:srgbClr val="FF0000">
                    <a:alpha val="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5934098" y="3514700"/>
            <a:ext cx="1414170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600" b="1" cap="none" spc="0" dirty="0" smtClean="0">
                <a:ln w="9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Diseño : Helen</a:t>
            </a:r>
            <a:endParaRPr lang="es-ES" sz="1600" b="1" cap="none" spc="0" dirty="0">
              <a:ln w="900" cmpd="sng">
                <a:solidFill>
                  <a:srgbClr val="FF0000">
                    <a:alpha val="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" name="1 Grupo"/>
          <p:cNvGrpSpPr/>
          <p:nvPr/>
        </p:nvGrpSpPr>
        <p:grpSpPr>
          <a:xfrm>
            <a:off x="-138807" y="-1"/>
            <a:ext cx="9365481" cy="7029401"/>
            <a:chOff x="-138807" y="-1"/>
            <a:chExt cx="9365481" cy="7029401"/>
          </a:xfrm>
        </p:grpSpPr>
        <p:pic>
          <p:nvPicPr>
            <p:cNvPr id="12" name="Picture 4" descr="http://www.escuelaenlanube.com/wp-content/uploads/2013/04/marcos_escolares11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38807" y="-1"/>
              <a:ext cx="9365481" cy="70294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2" descr="http://www.embroideries.com.au/prodimages/name-helen-floral-70.JPG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1250" y="5409220"/>
              <a:ext cx="1260140" cy="12601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66180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vortex dir="d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84510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14:vortex dir="r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437</TotalTime>
  <Words>27</Words>
  <Application>Microsoft Office PowerPoint</Application>
  <PresentationFormat>Presentación en pantalla (4:3)</PresentationFormat>
  <Paragraphs>5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HelenVC</dc:creator>
  <cp:lastModifiedBy>Eleni</cp:lastModifiedBy>
  <cp:revision>40</cp:revision>
  <dcterms:created xsi:type="dcterms:W3CDTF">2015-03-29T16:10:32Z</dcterms:created>
  <dcterms:modified xsi:type="dcterms:W3CDTF">2015-03-30T23:35:54Z</dcterms:modified>
</cp:coreProperties>
</file>