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3" r:id="rId3"/>
    <p:sldId id="270" r:id="rId4"/>
    <p:sldId id="259" r:id="rId5"/>
    <p:sldId id="260" r:id="rId6"/>
    <p:sldId id="261" r:id="rId7"/>
    <p:sldId id="262" r:id="rId8"/>
    <p:sldId id="264" r:id="rId9"/>
    <p:sldId id="271" r:id="rId10"/>
    <p:sldId id="267" r:id="rId11"/>
    <p:sldId id="265" r:id="rId12"/>
    <p:sldId id="266" r:id="rId13"/>
    <p:sldId id="268" r:id="rId14"/>
    <p:sldId id="269" r:id="rId15"/>
    <p:sldId id="272" r:id="rId16"/>
    <p:sldId id="258" r:id="rId17"/>
    <p:sldId id="263" r:id="rId18"/>
    <p:sldId id="256" r:id="rId19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7" d="100"/>
          <a:sy n="67" d="100"/>
        </p:scale>
        <p:origin x="52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615493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607320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65155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129476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77220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422364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294466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01775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567854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86084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74522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48763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Celtic  Medieval Music   Wildla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56"/>
    </mc:Choice>
    <mc:Fallback xmlns="">
      <p:transition spd="slow" advTm="105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2" y="-19051"/>
            <a:ext cx="9132888" cy="6858001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09600" y="228600"/>
            <a:ext cx="8077200" cy="1143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3600" b="1" dirty="0" smtClean="0">
                <a:solidFill>
                  <a:srgbClr val="FFFF00"/>
                </a:solidFill>
              </a:rPr>
              <a:t>LOS VIAJES DE MARCO POLO</a:t>
            </a:r>
            <a:endParaRPr lang="es-VE" sz="36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903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49"/>
    </mc:Choice>
    <mc:Fallback xmlns="">
      <p:transition spd="slow" advTm="215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37383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55"/>
    </mc:Choice>
    <mc:Fallback xmlns="">
      <p:transition spd="slow" advTm="119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672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4631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23"/>
    </mc:Choice>
    <mc:Fallback xmlns="">
      <p:transition spd="slow" advTm="131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3072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64"/>
    </mc:Choice>
    <mc:Fallback xmlns="">
      <p:transition spd="slow" advTm="129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4581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2209800" y="152400"/>
            <a:ext cx="5105400" cy="533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2000" b="1" dirty="0" smtClean="0">
                <a:solidFill>
                  <a:srgbClr val="FFFF00"/>
                </a:solidFill>
              </a:rPr>
              <a:t>LA CORTE DEL EMPERADOR KHAN</a:t>
            </a:r>
            <a:endParaRPr lang="es-VE" sz="2000" b="1" dirty="0">
              <a:solidFill>
                <a:srgbClr val="FFFF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3604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70"/>
    </mc:Choice>
    <mc:Fallback xmlns="">
      <p:transition spd="slow" advTm="151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" y="0"/>
            <a:ext cx="9139239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9787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63"/>
    </mc:Choice>
    <mc:Fallback xmlns="">
      <p:transition spd="slow" advTm="141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87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14400" y="228600"/>
            <a:ext cx="7239000" cy="990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2800" b="1" dirty="0" smtClean="0">
                <a:solidFill>
                  <a:schemeClr val="tx1"/>
                </a:solidFill>
              </a:rPr>
              <a:t>EL NIETO DEL EMPERADOR KHAN</a:t>
            </a:r>
            <a:endParaRPr lang="es-VE" sz="2800" b="1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0208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89"/>
    </mc:Choice>
    <mc:Fallback xmlns="">
      <p:transition spd="slow" advTm="163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2" y="0"/>
            <a:ext cx="9120188" cy="6934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3592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04"/>
    </mc:Choice>
    <mc:Fallback xmlns="">
      <p:transition spd="slow" advTm="132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6" y="0"/>
            <a:ext cx="9116375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0827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41"/>
    </mc:Choice>
    <mc:Fallback xmlns="">
      <p:transition spd="slow" advTm="126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-152400"/>
            <a:ext cx="9144000" cy="7010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98570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74"/>
    </mc:Choice>
    <mc:Fallback xmlns="">
      <p:transition spd="slow" advTm="131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" y="-9526"/>
            <a:ext cx="9197578" cy="68675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1543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99"/>
    </mc:Choice>
    <mc:Fallback xmlns="">
      <p:transition spd="slow" advTm="140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4326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72"/>
    </mc:Choice>
    <mc:Fallback xmlns="">
      <p:transition spd="slow" advTm="135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576" y="0"/>
            <a:ext cx="9172576" cy="68454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40925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15"/>
    </mc:Choice>
    <mc:Fallback xmlns="">
      <p:transition spd="slow" advTm="149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04005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20"/>
    </mc:Choice>
    <mc:Fallback xmlns="">
      <p:transition spd="slow" advTm="128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9244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85"/>
    </mc:Choice>
    <mc:Fallback xmlns="">
      <p:transition spd="slow" advTm="119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86185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81"/>
    </mc:Choice>
    <mc:Fallback xmlns="">
      <p:transition spd="slow" advTm="133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25603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25604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5606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25607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8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9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0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1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2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887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6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7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7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897</TotalTime>
  <Words>31</Words>
  <Application>Microsoft Office PowerPoint</Application>
  <PresentationFormat>Presentación en pantalla (4:3)</PresentationFormat>
  <Paragraphs>5</Paragraphs>
  <Slides>18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1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29</cp:revision>
  <cp:lastPrinted>1601-01-01T00:00:00Z</cp:lastPrinted>
  <dcterms:created xsi:type="dcterms:W3CDTF">2015-02-14T17:45:45Z</dcterms:created>
  <dcterms:modified xsi:type="dcterms:W3CDTF">2015-06-26T16:55:08Z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