
<file path=[Content_Types].xml><?xml version="1.0" encoding="utf-8"?>
<Types xmlns="http://schemas.openxmlformats.org/package/2006/content-types">
  <Default Extension="bin" ContentType="audio/unknown"/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99"/>
  </p:notesMasterIdLst>
  <p:sldIdLst>
    <p:sldId id="432" r:id="rId3"/>
    <p:sldId id="256" r:id="rId4"/>
    <p:sldId id="348" r:id="rId5"/>
    <p:sldId id="349" r:id="rId6"/>
    <p:sldId id="350" r:id="rId7"/>
    <p:sldId id="352" r:id="rId8"/>
    <p:sldId id="353" r:id="rId9"/>
    <p:sldId id="356" r:id="rId10"/>
    <p:sldId id="357" r:id="rId11"/>
    <p:sldId id="358" r:id="rId12"/>
    <p:sldId id="359" r:id="rId13"/>
    <p:sldId id="360" r:id="rId14"/>
    <p:sldId id="362" r:id="rId15"/>
    <p:sldId id="363" r:id="rId16"/>
    <p:sldId id="364" r:id="rId17"/>
    <p:sldId id="366" r:id="rId18"/>
    <p:sldId id="367" r:id="rId19"/>
    <p:sldId id="368" r:id="rId20"/>
    <p:sldId id="369" r:id="rId21"/>
    <p:sldId id="371" r:id="rId22"/>
    <p:sldId id="372" r:id="rId23"/>
    <p:sldId id="373" r:id="rId24"/>
    <p:sldId id="379" r:id="rId25"/>
    <p:sldId id="378" r:id="rId26"/>
    <p:sldId id="382" r:id="rId27"/>
    <p:sldId id="385" r:id="rId28"/>
    <p:sldId id="389" r:id="rId29"/>
    <p:sldId id="393" r:id="rId30"/>
    <p:sldId id="394" r:id="rId31"/>
    <p:sldId id="395" r:id="rId32"/>
    <p:sldId id="396" r:id="rId33"/>
    <p:sldId id="397" r:id="rId34"/>
    <p:sldId id="398" r:id="rId35"/>
    <p:sldId id="399" r:id="rId36"/>
    <p:sldId id="401" r:id="rId37"/>
    <p:sldId id="402" r:id="rId38"/>
    <p:sldId id="403" r:id="rId39"/>
    <p:sldId id="404" r:id="rId40"/>
    <p:sldId id="405" r:id="rId41"/>
    <p:sldId id="406" r:id="rId42"/>
    <p:sldId id="407" r:id="rId43"/>
    <p:sldId id="408" r:id="rId44"/>
    <p:sldId id="411" r:id="rId45"/>
    <p:sldId id="412" r:id="rId46"/>
    <p:sldId id="416" r:id="rId47"/>
    <p:sldId id="417" r:id="rId48"/>
    <p:sldId id="418" r:id="rId49"/>
    <p:sldId id="427" r:id="rId50"/>
    <p:sldId id="428" r:id="rId51"/>
    <p:sldId id="429" r:id="rId52"/>
    <p:sldId id="430" r:id="rId53"/>
    <p:sldId id="431" r:id="rId54"/>
    <p:sldId id="435" r:id="rId55"/>
    <p:sldId id="436" r:id="rId56"/>
    <p:sldId id="437" r:id="rId57"/>
    <p:sldId id="438" r:id="rId58"/>
    <p:sldId id="439" r:id="rId59"/>
    <p:sldId id="440" r:id="rId60"/>
    <p:sldId id="441" r:id="rId61"/>
    <p:sldId id="444" r:id="rId62"/>
    <p:sldId id="445" r:id="rId63"/>
    <p:sldId id="446" r:id="rId64"/>
    <p:sldId id="447" r:id="rId65"/>
    <p:sldId id="448" r:id="rId66"/>
    <p:sldId id="449" r:id="rId67"/>
    <p:sldId id="450" r:id="rId68"/>
    <p:sldId id="451" r:id="rId69"/>
    <p:sldId id="452" r:id="rId70"/>
    <p:sldId id="453" r:id="rId71"/>
    <p:sldId id="454" r:id="rId72"/>
    <p:sldId id="455" r:id="rId73"/>
    <p:sldId id="456" r:id="rId74"/>
    <p:sldId id="457" r:id="rId75"/>
    <p:sldId id="458" r:id="rId76"/>
    <p:sldId id="459" r:id="rId77"/>
    <p:sldId id="460" r:id="rId78"/>
    <p:sldId id="461" r:id="rId79"/>
    <p:sldId id="462" r:id="rId80"/>
    <p:sldId id="463" r:id="rId81"/>
    <p:sldId id="465" r:id="rId82"/>
    <p:sldId id="466" r:id="rId83"/>
    <p:sldId id="467" r:id="rId84"/>
    <p:sldId id="468" r:id="rId85"/>
    <p:sldId id="469" r:id="rId86"/>
    <p:sldId id="470" r:id="rId87"/>
    <p:sldId id="471" r:id="rId88"/>
    <p:sldId id="472" r:id="rId89"/>
    <p:sldId id="473" r:id="rId90"/>
    <p:sldId id="474" r:id="rId91"/>
    <p:sldId id="475" r:id="rId92"/>
    <p:sldId id="476" r:id="rId93"/>
    <p:sldId id="477" r:id="rId94"/>
    <p:sldId id="478" r:id="rId95"/>
    <p:sldId id="479" r:id="rId96"/>
    <p:sldId id="433" r:id="rId97"/>
    <p:sldId id="480" r:id="rId98"/>
  </p:sldIdLst>
  <p:sldSz cx="9144000" cy="5143500" type="screen16x9"/>
  <p:notesSz cx="6858000" cy="9144000"/>
  <p:photoAlbum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45kEfRC46O/jta+wxGeNgw==" hashData="Bc1HhQCCyKJmCmassyL6ZmC/uJM="/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98C85"/>
    <a:srgbClr val="F68B32"/>
    <a:srgbClr val="B45608"/>
    <a:srgbClr val="D1630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9889" autoAdjust="0"/>
    <p:restoredTop sz="94181" autoAdjust="0"/>
  </p:normalViewPr>
  <p:slideViewPr>
    <p:cSldViewPr>
      <p:cViewPr>
        <p:scale>
          <a:sx n="60" d="100"/>
          <a:sy n="60" d="100"/>
        </p:scale>
        <p:origin x="562" y="504"/>
      </p:cViewPr>
      <p:guideLst>
        <p:guide orient="horz" pos="162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4.xml"/><Relationship Id="rId21" Type="http://schemas.openxmlformats.org/officeDocument/2006/relationships/slide" Target="slides/slide19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84" Type="http://schemas.openxmlformats.org/officeDocument/2006/relationships/slide" Target="slides/slide82.xml"/><Relationship Id="rId89" Type="http://schemas.openxmlformats.org/officeDocument/2006/relationships/slide" Target="slides/slide87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92" Type="http://schemas.openxmlformats.org/officeDocument/2006/relationships/slide" Target="slides/slide90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slide" Target="slides/slide72.xml"/><Relationship Id="rId79" Type="http://schemas.openxmlformats.org/officeDocument/2006/relationships/slide" Target="slides/slide77.xml"/><Relationship Id="rId87" Type="http://schemas.openxmlformats.org/officeDocument/2006/relationships/slide" Target="slides/slide85.xml"/><Relationship Id="rId102" Type="http://schemas.openxmlformats.org/officeDocument/2006/relationships/theme" Target="theme/theme1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82" Type="http://schemas.openxmlformats.org/officeDocument/2006/relationships/slide" Target="slides/slide80.xml"/><Relationship Id="rId90" Type="http://schemas.openxmlformats.org/officeDocument/2006/relationships/slide" Target="slides/slide88.xml"/><Relationship Id="rId95" Type="http://schemas.openxmlformats.org/officeDocument/2006/relationships/slide" Target="slides/slide93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slide" Target="slides/slide75.xml"/><Relationship Id="rId100" Type="http://schemas.openxmlformats.org/officeDocument/2006/relationships/presProps" Target="pres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80" Type="http://schemas.openxmlformats.org/officeDocument/2006/relationships/slide" Target="slides/slide78.xml"/><Relationship Id="rId85" Type="http://schemas.openxmlformats.org/officeDocument/2006/relationships/slide" Target="slides/slide83.xml"/><Relationship Id="rId93" Type="http://schemas.openxmlformats.org/officeDocument/2006/relationships/slide" Target="slides/slide91.xml"/><Relationship Id="rId98" Type="http://schemas.openxmlformats.org/officeDocument/2006/relationships/slide" Target="slides/slide9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103" Type="http://schemas.openxmlformats.org/officeDocument/2006/relationships/tableStyles" Target="tableStyles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83" Type="http://schemas.openxmlformats.org/officeDocument/2006/relationships/slide" Target="slides/slide81.xml"/><Relationship Id="rId88" Type="http://schemas.openxmlformats.org/officeDocument/2006/relationships/slide" Target="slides/slide86.xml"/><Relationship Id="rId91" Type="http://schemas.openxmlformats.org/officeDocument/2006/relationships/slide" Target="slides/slide89.xml"/><Relationship Id="rId96" Type="http://schemas.openxmlformats.org/officeDocument/2006/relationships/slide" Target="slides/slide94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slide" Target="slides/slide76.xml"/><Relationship Id="rId81" Type="http://schemas.openxmlformats.org/officeDocument/2006/relationships/slide" Target="slides/slide79.xml"/><Relationship Id="rId86" Type="http://schemas.openxmlformats.org/officeDocument/2006/relationships/slide" Target="slides/slide84.xml"/><Relationship Id="rId94" Type="http://schemas.openxmlformats.org/officeDocument/2006/relationships/slide" Target="slides/slide92.xml"/><Relationship Id="rId99" Type="http://schemas.openxmlformats.org/officeDocument/2006/relationships/notesMaster" Target="notesMasters/notesMaster1.xml"/><Relationship Id="rId101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9" Type="http://schemas.openxmlformats.org/officeDocument/2006/relationships/slide" Target="slides/slide37.xml"/><Relationship Id="rId34" Type="http://schemas.openxmlformats.org/officeDocument/2006/relationships/slide" Target="slides/slide32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6" Type="http://schemas.openxmlformats.org/officeDocument/2006/relationships/slide" Target="slides/slide74.xml"/><Relationship Id="rId97" Type="http://schemas.openxmlformats.org/officeDocument/2006/relationships/slide" Target="slides/slide9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EF686676-6C2B-4F85-9ACD-58966FD0C60B}" type="datetimeFigureOut">
              <a:rPr lang="es-ES"/>
              <a:pPr/>
              <a:t>21/01/2025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ES" noProof="0" smtClean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A7B55F13-94CA-441A-A6FA-9366BD19F6AA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2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2403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102404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472138A0-9CD8-4C40-A549-2436E0639AAA}" type="slidenum">
              <a:rPr lang="es-ES"/>
              <a:pPr/>
              <a:t>88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4F28D08-DDCE-4833-85DF-AA89B8B5E912}" type="datetimeFigureOut">
              <a:rPr lang="es-ES"/>
              <a:pPr/>
              <a:t>21/01/2025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73732AC-ADD3-4B31-BC69-B551784E7C58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8000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76EF790-2E91-4057-96BD-FBCDF7EA9883}" type="datetimeFigureOut">
              <a:rPr lang="es-ES"/>
              <a:pPr/>
              <a:t>21/01/2025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C113A94-9760-4A62-8A2F-BCE493D87DBB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8000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1A65457-DA90-4230-B90F-92FC71B3F9CE}" type="datetimeFigureOut">
              <a:rPr lang="es-ES"/>
              <a:pPr/>
              <a:t>21/01/2025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F980EB1-E4CC-4586-A323-4BDDE6CB2D5A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8000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E3DE641-0165-42FB-90C6-C939EF835A82}" type="datetimeFigureOut">
              <a:rPr lang="es-ES"/>
              <a:pPr/>
              <a:t>21/01/2025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7869651-50A3-4A32-B487-212E06B0EE80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8000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A6AFA1A-DAB5-4987-B539-EEEFBFA9DEEE}" type="datetimeFigureOut">
              <a:rPr lang="es-ES"/>
              <a:pPr/>
              <a:t>21/01/2025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E5D35A5-93C2-4A1C-8958-C2458ABFCAE5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8000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D9CB7CA-874A-43A7-8EEA-55E258C9416A}" type="datetimeFigureOut">
              <a:rPr lang="es-ES"/>
              <a:pPr/>
              <a:t>21/01/2025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A7A208B-ABAF-4408-906F-FD18EC419366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8000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AE3E8B3-6689-4F60-B3E2-5D46FAF07785}" type="datetimeFigureOut">
              <a:rPr lang="es-ES"/>
              <a:pPr/>
              <a:t>21/01/2025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B263F74-2E9B-4CCC-8BA5-9EEB7DA76A38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8000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D854364-8F79-4894-AA54-2E0D5614E954}" type="datetimeFigureOut">
              <a:rPr lang="es-ES"/>
              <a:pPr/>
              <a:t>21/01/2025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92A744F-D6AA-4A4A-B3E0-FBA685219994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8000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DB40FB3-DCDF-49CB-979C-71044ED97BA8}" type="datetimeFigureOut">
              <a:rPr lang="es-ES"/>
              <a:pPr/>
              <a:t>21/01/2025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ED0D455-E7FB-4FB5-8B05-7A27CC24AC63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8000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7CEBBF1-B2D3-4DBE-83E2-23905780D0D1}" type="datetimeFigureOut">
              <a:rPr lang="es-ES"/>
              <a:pPr/>
              <a:t>21/01/2025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D323571-94AB-4AAC-BF74-71FADC712B7C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8000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8E40283-5DA4-40EE-BB8D-FD9CA8DEB421}" type="datetimeFigureOut">
              <a:rPr lang="es-ES"/>
              <a:pPr/>
              <a:t>21/01/2025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0D7AE6C-8906-41A9-8909-E3C8F95F6F89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8000"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06375"/>
            <a:ext cx="822960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200150"/>
            <a:ext cx="8229600" cy="339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4637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rgbClr val="FFFFFF"/>
                </a:solidFill>
                <a:latin typeface="Calibri" pitchFamily="34" charset="0"/>
              </a:defRPr>
            </a:lvl1pPr>
          </a:lstStyle>
          <a:p>
            <a:fld id="{F6A4F578-4539-4B29-8B3D-A1D79E819859}" type="datetimeFigureOut">
              <a:rPr lang="es-ES"/>
              <a:pPr/>
              <a:t>21/01/2025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4637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>
              <a:defRPr sz="1200">
                <a:solidFill>
                  <a:srgbClr val="FFFFFF"/>
                </a:solidFill>
                <a:latin typeface="Calibri" pitchFamily="34" charset="0"/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4637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FFFFFF"/>
                </a:solidFill>
                <a:latin typeface="Calibri" pitchFamily="34" charset="0"/>
              </a:defRPr>
            </a:lvl1pPr>
          </a:lstStyle>
          <a:p>
            <a:fld id="{1FEE2F4C-C02E-414A-9693-837D7DF086FE}" type="slidenum">
              <a:rPr lang="es-ES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med" advTm="8000">
    <p:fad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00"/>
                </a:solidFill>
              </a:defRPr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bin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bin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audio" Target="../media/audio2.bin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2.bin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1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7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1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1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7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7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7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2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7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7.xml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7.xml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1.xml"/></Relationships>
</file>

<file path=ppt/slides/_rels/slide8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1.xml"/></Relationships>
</file>

<file path=ppt/slides/_rels/slide8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7.xml"/></Relationships>
</file>

<file path=ppt/slides/_rels/slide8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1.xml"/></Relationships>
</file>

<file path=ppt/slides/_rels/slide8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8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7.jpeg"/><Relationship Id="rId1" Type="http://schemas.openxmlformats.org/officeDocument/2006/relationships/slideLayout" Target="../slideLayouts/slideLayout1.xml"/></Relationships>
</file>

<file path=ppt/slides/_rels/slide9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8.jpeg"/><Relationship Id="rId1" Type="http://schemas.openxmlformats.org/officeDocument/2006/relationships/slideLayout" Target="../slideLayouts/slideLayout7.xml"/></Relationships>
</file>

<file path=ppt/slides/_rels/slide9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9.jpeg"/><Relationship Id="rId1" Type="http://schemas.openxmlformats.org/officeDocument/2006/relationships/slideLayout" Target="../slideLayouts/slideLayout7.xml"/></Relationships>
</file>

<file path=ppt/slides/_rels/slide9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0.jpeg"/><Relationship Id="rId1" Type="http://schemas.openxmlformats.org/officeDocument/2006/relationships/slideLayout" Target="../slideLayouts/slideLayout7.xml"/></Relationships>
</file>

<file path=ppt/slides/_rels/slide9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1.jpeg"/><Relationship Id="rId1" Type="http://schemas.openxmlformats.org/officeDocument/2006/relationships/slideLayout" Target="../slideLayouts/slideLayout7.xml"/></Relationships>
</file>

<file path=ppt/slides/_rels/slide9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2.jpeg"/><Relationship Id="rId1" Type="http://schemas.openxmlformats.org/officeDocument/2006/relationships/slideLayout" Target="../slideLayouts/slideLayout7.xml"/></Relationships>
</file>

<file path=ppt/slides/_rels/slide9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6.xml.rels><?xml version="1.0" encoding="UTF-8" standalone="yes"?>
<Relationships xmlns="http://schemas.openxmlformats.org/package/2006/relationships"><Relationship Id="rId8" Type="http://schemas.openxmlformats.org/officeDocument/2006/relationships/image" Target="../media/image96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93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98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95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94.png"/><Relationship Id="rId10" Type="http://schemas.openxmlformats.org/officeDocument/2006/relationships/image" Target="../media/image97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9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1" name="WordArt 13"/>
          <p:cNvSpPr>
            <a:spLocks noChangeArrowheads="1" noChangeShapeType="1" noTextEdit="1"/>
          </p:cNvSpPr>
          <p:nvPr/>
        </p:nvSpPr>
        <p:spPr bwMode="auto">
          <a:xfrm>
            <a:off x="899592" y="123478"/>
            <a:ext cx="7272338" cy="1223491"/>
          </a:xfrm>
          <a:prstGeom prst="rect">
            <a:avLst/>
          </a:prstGeom>
        </p:spPr>
        <p:txBody>
          <a:bodyPr wrap="none" fromWordArt="1">
            <a:prstTxWarp prst="textTriangle">
              <a:avLst>
                <a:gd name="adj" fmla="val 37377"/>
              </a:avLst>
            </a:prstTxWarp>
            <a:scene3d>
              <a:camera prst="perspectiveRelaxedModerately"/>
              <a:lightRig rig="legacyNormal3" dir="r"/>
            </a:scene3d>
            <a:sp3d extrusionH="201600" prstMaterial="legacyMatte">
              <a:bevelT w="38100" h="38100" prst="angle"/>
              <a:extrusionClr>
                <a:srgbClr val="0066CC"/>
              </a:extrusionClr>
            </a:sp3d>
          </a:bodyPr>
          <a:lstStyle/>
          <a:p>
            <a:pPr algn="ctr">
              <a:defRPr/>
            </a:pPr>
            <a:r>
              <a:rPr lang="es-ES" sz="3600" kern="10" dirty="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FFFFCC"/>
                    </a:gs>
                    <a:gs pos="100000">
                      <a:srgbClr val="FF9999"/>
                    </a:gs>
                  </a:gsLst>
                  <a:lin ang="5400000" scaled="1"/>
                </a:gradFill>
                <a:latin typeface="Times New Roman"/>
                <a:cs typeface="Times New Roman"/>
              </a:rPr>
              <a:t> </a:t>
            </a:r>
            <a:r>
              <a:rPr lang="es-ES" sz="3600" kern="10" dirty="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FFFFCC"/>
                    </a:gs>
                    <a:gs pos="100000">
                      <a:srgbClr val="FF9999"/>
                    </a:gs>
                  </a:gsLst>
                  <a:lin ang="5400000" scaled="1"/>
                </a:gradFill>
                <a:effectLst>
                  <a:reflection blurRad="6350" stA="60000" endA="900" endPos="58000" dir="5400000" sy="-100000" algn="bl" rotWithShape="0"/>
                </a:effectLst>
                <a:latin typeface="Times New Roman"/>
                <a:cs typeface="Times New Roman"/>
              </a:rPr>
              <a:t>Los Siete Magníficos </a:t>
            </a:r>
          </a:p>
        </p:txBody>
      </p:sp>
      <p:sp>
        <p:nvSpPr>
          <p:cNvPr id="2062" name="WordArt 14"/>
          <p:cNvSpPr>
            <a:spLocks noChangeArrowheads="1" noChangeShapeType="1" noTextEdit="1"/>
          </p:cNvSpPr>
          <p:nvPr/>
        </p:nvSpPr>
        <p:spPr bwMode="auto">
          <a:xfrm>
            <a:off x="1475656" y="2643758"/>
            <a:ext cx="5616624" cy="649287"/>
          </a:xfrm>
          <a:prstGeom prst="rect">
            <a:avLst/>
          </a:prstGeom>
        </p:spPr>
        <p:txBody>
          <a:bodyPr wrap="none" fromWordArt="1">
            <a:prstTxWarp prst="textFadeUp">
              <a:avLst>
                <a:gd name="adj" fmla="val 6333"/>
              </a:avLst>
            </a:prstTxWarp>
            <a:scene3d>
              <a:camera prst="perspectiveRelaxedModerately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algn="ctr">
              <a:defRPr/>
            </a:pPr>
            <a:r>
              <a:rPr lang="es-ES" sz="3600" kern="10" dirty="0">
                <a:ln w="12700">
                  <a:solidFill>
                    <a:srgbClr val="B2B2B2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520402"/>
                    </a:gs>
                    <a:gs pos="100000">
                      <a:srgbClr val="FFCC00"/>
                    </a:gs>
                  </a:gsLst>
                  <a:lin ang="5400000" scaled="1"/>
                </a:gradFill>
                <a:effectLst>
                  <a:outerShdw dist="35921" dir="2700000" sy="50000" rotWithShape="0">
                    <a:srgbClr val="875B0D">
                      <a:alpha val="70000"/>
                    </a:srgbClr>
                  </a:outerShdw>
                </a:effectLst>
                <a:latin typeface="Arial Black"/>
              </a:rPr>
              <a:t> </a:t>
            </a:r>
            <a:r>
              <a:rPr lang="es-ES" sz="3600" kern="10" dirty="0">
                <a:ln w="12700">
                  <a:solidFill>
                    <a:srgbClr val="B2B2B2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520402"/>
                    </a:gs>
                    <a:gs pos="100000">
                      <a:srgbClr val="FFCC00"/>
                    </a:gs>
                  </a:gsLst>
                  <a:lin ang="5400000" scaled="1"/>
                </a:gradFill>
                <a:effectLst>
                  <a:outerShdw dist="35921" dir="2700000" sy="50000" rotWithShape="0">
                    <a:srgbClr val="875B0D">
                      <a:alpha val="70000"/>
                    </a:srgbClr>
                  </a:outerShdw>
                  <a:reflection blurRad="6350" stA="60000" endA="900" endPos="58000" dir="5400000" sy="-100000" algn="bl" rotWithShape="0"/>
                </a:effectLst>
                <a:latin typeface="Arial Black"/>
              </a:rPr>
              <a:t>Creación y Diseño: </a:t>
            </a:r>
          </a:p>
        </p:txBody>
      </p:sp>
      <p:sp>
        <p:nvSpPr>
          <p:cNvPr id="2064" name="WordArt 16"/>
          <p:cNvSpPr>
            <a:spLocks noChangeArrowheads="1" noChangeShapeType="1" noTextEdit="1"/>
          </p:cNvSpPr>
          <p:nvPr/>
        </p:nvSpPr>
        <p:spPr bwMode="auto">
          <a:xfrm>
            <a:off x="2051720" y="3651870"/>
            <a:ext cx="5256213" cy="4667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perspectiveRelaxedModerately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algn="ctr">
              <a:defRPr/>
            </a:pPr>
            <a:r>
              <a:rPr lang="pt-BR" sz="3600" kern="10" dirty="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00FF00"/>
                    </a:gs>
                    <a:gs pos="100000">
                      <a:srgbClr val="009900"/>
                    </a:gs>
                  </a:gsLst>
                  <a:lin ang="5400000" scaled="1"/>
                </a:gradFill>
                <a:effectLst>
                  <a:prstShdw prst="shdw17" dist="17961" dir="13500000">
                    <a:srgbClr val="009900"/>
                  </a:prstShdw>
                </a:effectLst>
                <a:latin typeface="High Tower Text"/>
              </a:rPr>
              <a:t> </a:t>
            </a:r>
            <a:r>
              <a:rPr lang="pt-BR" sz="3600" kern="10" dirty="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00FF00"/>
                    </a:gs>
                    <a:gs pos="100000">
                      <a:srgbClr val="009900"/>
                    </a:gs>
                  </a:gsLst>
                  <a:lin ang="5400000" scaled="1"/>
                </a:gradFill>
                <a:effectLst>
                  <a:prstShdw prst="shdw17" dist="17961" dir="13500000">
                    <a:srgbClr val="009900"/>
                  </a:prstShdw>
                  <a:reflection blurRad="6350" stA="60000" endA="900" endPos="58000" dir="5400000" sy="-100000" algn="bl" rotWithShape="0"/>
                </a:effectLst>
                <a:latin typeface="High Tower Text"/>
              </a:rPr>
              <a:t>V I C E N T E  G A R C Í A  </a:t>
            </a:r>
            <a:endParaRPr lang="es-ES" sz="3600" kern="10" dirty="0">
              <a:ln w="9525">
                <a:noFill/>
                <a:round/>
                <a:headEnd/>
                <a:tailEnd/>
              </a:ln>
              <a:gradFill rotWithShape="1">
                <a:gsLst>
                  <a:gs pos="0">
                    <a:srgbClr val="00FF00"/>
                  </a:gs>
                  <a:gs pos="100000">
                    <a:srgbClr val="009900"/>
                  </a:gs>
                </a:gsLst>
                <a:lin ang="5400000" scaled="1"/>
              </a:gradFill>
              <a:effectLst>
                <a:prstShdw prst="shdw17" dist="17961" dir="13500000">
                  <a:srgbClr val="009900"/>
                </a:prstShdw>
                <a:reflection blurRad="6350" stA="60000" endA="900" endPos="58000" dir="5400000" sy="-100000" algn="bl" rotWithShape="0"/>
              </a:effectLst>
              <a:latin typeface="High Tower Text"/>
            </a:endParaRPr>
          </a:p>
        </p:txBody>
      </p:sp>
      <p:sp>
        <p:nvSpPr>
          <p:cNvPr id="2065" name="WordArt 17"/>
          <p:cNvSpPr>
            <a:spLocks noChangeArrowheads="1" noChangeShapeType="1" noTextEdit="1"/>
          </p:cNvSpPr>
          <p:nvPr/>
        </p:nvSpPr>
        <p:spPr bwMode="auto">
          <a:xfrm>
            <a:off x="2843213" y="4300538"/>
            <a:ext cx="3529012" cy="4064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perspectiveRelaxedModerately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algn="ctr">
              <a:defRPr/>
            </a:pPr>
            <a:r>
              <a:rPr lang="es-ES" sz="3600" i="1" kern="10" dirty="0">
                <a:ln w="9525">
                  <a:noFill/>
                  <a:round/>
                  <a:headEnd/>
                  <a:tailEnd/>
                </a:ln>
                <a:solidFill>
                  <a:srgbClr val="FFFFFF"/>
                </a:solidFill>
                <a:effectLst>
                  <a:prstShdw prst="shdw17" dist="17961" dir="13500000">
                    <a:srgbClr val="999999"/>
                  </a:prstShdw>
                </a:effectLst>
                <a:latin typeface="High Tower Text"/>
              </a:rPr>
              <a:t> </a:t>
            </a:r>
            <a:r>
              <a:rPr lang="es-ES" sz="3600" i="1" kern="10" dirty="0">
                <a:ln w="9525">
                  <a:noFill/>
                  <a:round/>
                  <a:headEnd/>
                  <a:tailEnd/>
                </a:ln>
                <a:solidFill>
                  <a:srgbClr val="FFFFFF"/>
                </a:solidFill>
                <a:effectLst>
                  <a:prstShdw prst="shdw17" dist="17961" dir="13500000">
                    <a:srgbClr val="999999"/>
                  </a:prstShdw>
                  <a:reflection blurRad="6350" stA="60000" endA="900" endPos="58000" dir="5400000" sy="-100000" algn="bl" rotWithShape="0"/>
                </a:effectLst>
                <a:latin typeface="High Tower Text"/>
              </a:rPr>
              <a:t>Automático</a:t>
            </a:r>
            <a:r>
              <a:rPr lang="es-ES" sz="3600" i="1" kern="10" dirty="0">
                <a:ln w="9525">
                  <a:noFill/>
                  <a:round/>
                  <a:headEnd/>
                  <a:tailEnd/>
                </a:ln>
                <a:solidFill>
                  <a:srgbClr val="FFFFFF"/>
                </a:solidFill>
                <a:effectLst>
                  <a:prstShdw prst="shdw17" dist="17961" dir="13500000">
                    <a:srgbClr val="999999"/>
                  </a:prstShdw>
                </a:effectLst>
                <a:latin typeface="High Tower Text"/>
              </a:rPr>
              <a:t> </a:t>
            </a:r>
          </a:p>
        </p:txBody>
      </p:sp>
      <p:sp>
        <p:nvSpPr>
          <p:cNvPr id="6" name="WordArt 4"/>
          <p:cNvSpPr>
            <a:spLocks noChangeArrowheads="1" noChangeShapeType="1" noTextEdit="1"/>
          </p:cNvSpPr>
          <p:nvPr/>
        </p:nvSpPr>
        <p:spPr bwMode="auto">
          <a:xfrm>
            <a:off x="971600" y="1563638"/>
            <a:ext cx="7056437" cy="936104"/>
          </a:xfrm>
          <a:prstGeom prst="rect">
            <a:avLst/>
          </a:prstGeom>
        </p:spPr>
        <p:txBody>
          <a:bodyPr wrap="none" fromWordArt="1">
            <a:prstTxWarp prst="textInflate">
              <a:avLst>
                <a:gd name="adj" fmla="val 20000"/>
              </a:avLst>
            </a:prstTxWarp>
            <a:scene3d>
              <a:camera prst="perspectiveRelaxedModerately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algn="ctr">
              <a:defRPr/>
            </a:pPr>
            <a:r>
              <a:rPr lang="es-ES" sz="3200" kern="10" dirty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</a:effectLst>
                <a:latin typeface="Arial Black"/>
              </a:rPr>
              <a:t>  </a:t>
            </a:r>
            <a:r>
              <a:rPr lang="es-ES" sz="3200" kern="10" dirty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  <a:reflection blurRad="6350" stA="60000" endA="900" endPos="58000" dir="5400000" sy="-100000" algn="bl" rotWithShape="0"/>
                </a:effectLst>
                <a:latin typeface="Arial Black"/>
              </a:rPr>
              <a:t>Realizado con Fotogramas de la película 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15000">
        <p:split orient="vert"/>
      </p:transition>
    </mc:Choice>
    <mc:Fallback xmlns="">
      <p:transition spd="slow" advTm="15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0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0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0" presetID="55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500"/>
                            </p:stCondLst>
                            <p:childTnLst>
                              <p:par>
                                <p:cTn id="16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206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20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20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7000"/>
                            </p:stCondLst>
                            <p:childTnLst>
                              <p:par>
                                <p:cTn id="22" presetID="34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24" dur="1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25" dur="400" decel="50000" autoRev="1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064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26" dur="400" decel="100000" autoRev="1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064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27" dur="400" decel="100000" autoRev="1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0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9500"/>
                            </p:stCondLst>
                            <p:childTnLst>
                              <p:par>
                                <p:cTn id="29" presetID="23" presetClass="entr" presetSubtype="16" repeatCount="3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0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0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3 Imagen" descr="nyc017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-1"/>
            <a:ext cx="10080171" cy="6030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</p:spPr>
      </p:pic>
      <p:sp>
        <p:nvSpPr>
          <p:cNvPr id="6" name="Rectángulo 5"/>
          <p:cNvSpPr/>
          <p:nvPr/>
        </p:nvSpPr>
        <p:spPr>
          <a:xfrm>
            <a:off x="0" y="-1"/>
            <a:ext cx="10080170" cy="6030687"/>
          </a:xfrm>
          <a:prstGeom prst="rect">
            <a:avLst/>
          </a:prstGeom>
          <a:solidFill>
            <a:schemeClr val="bg1"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" name="1 CuadroTexto"/>
          <p:cNvSpPr txBox="1"/>
          <p:nvPr/>
        </p:nvSpPr>
        <p:spPr>
          <a:xfrm>
            <a:off x="1403648" y="183430"/>
            <a:ext cx="6120680" cy="790714"/>
          </a:xfrm>
          <a:prstGeom prst="rect">
            <a:avLst/>
          </a:prstGeom>
          <a:noFill/>
        </p:spPr>
        <p:txBody>
          <a:bodyPr wrap="none">
            <a:prstTxWarp prst="textDeflateTop">
              <a:avLst>
                <a:gd name="adj" fmla="val 24103"/>
              </a:avLst>
            </a:prstTxWarp>
            <a:spAutoFit/>
            <a:scene3d>
              <a:camera prst="perspectiveRelaxedModerately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>
              <a:defRPr/>
            </a:pPr>
            <a:r>
              <a:rPr lang="es-ES" sz="2800" b="1" dirty="0">
                <a:effectLst>
                  <a:glow rad="101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</a:t>
            </a:r>
            <a:r>
              <a:rPr lang="es-ES" sz="2800" b="1" dirty="0">
                <a:effectLst>
                  <a:glow rad="101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60000" endA="900" endPos="58000" dir="5400000" sy="-100000" algn="bl" rotWithShape="0"/>
                </a:effectLst>
                <a:latin typeface="Arial" pitchFamily="34" charset="0"/>
                <a:cs typeface="Arial" pitchFamily="34" charset="0"/>
              </a:rPr>
              <a:t>Los Siete Magníficos </a:t>
            </a:r>
          </a:p>
        </p:txBody>
      </p:sp>
      <p:sp>
        <p:nvSpPr>
          <p:cNvPr id="3" name="2 CuadroTexto"/>
          <p:cNvSpPr txBox="1"/>
          <p:nvPr/>
        </p:nvSpPr>
        <p:spPr>
          <a:xfrm>
            <a:off x="348804" y="1563638"/>
            <a:ext cx="8569325" cy="1631950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threePt" dir="t"/>
            </a:scene3d>
            <a:sp3d extrusionH="57150">
              <a:bevelT w="82550" h="38100" prst="coolSlant"/>
            </a:sp3d>
          </a:bodyPr>
          <a:lstStyle/>
          <a:p>
            <a:pPr>
              <a:defRPr/>
            </a:pPr>
            <a:r>
              <a:rPr lang="es-ES" sz="2000" i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  <a:cs typeface="Arial" pitchFamily="34" charset="0"/>
              </a:rPr>
              <a:t>The</a:t>
            </a:r>
            <a:r>
              <a:rPr lang="es-ES" sz="2000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  <a:cs typeface="Arial" pitchFamily="34" charset="0"/>
              </a:rPr>
              <a:t> </a:t>
            </a:r>
            <a:r>
              <a:rPr lang="es-ES" sz="2000" i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  <a:cs typeface="Arial" pitchFamily="34" charset="0"/>
              </a:rPr>
              <a:t>Magnificent</a:t>
            </a:r>
            <a:r>
              <a:rPr lang="es-ES" sz="2000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  <a:cs typeface="Arial" pitchFamily="34" charset="0"/>
              </a:rPr>
              <a:t> </a:t>
            </a:r>
            <a:r>
              <a:rPr lang="es-ES" sz="2000" i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  <a:cs typeface="Arial" pitchFamily="34" charset="0"/>
              </a:rPr>
              <a:t>Seven</a:t>
            </a:r>
            <a:r>
              <a:rPr lang="es-ES" sz="2000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  <a:cs typeface="Arial" pitchFamily="34" charset="0"/>
              </a:rPr>
              <a:t> es una película estadounidense estrenada el 23 de octubre de 1960, dirigida por </a:t>
            </a:r>
            <a:r>
              <a:rPr lang="es-ES" sz="2000" i="1" u="sng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  <a:cs typeface="Arial" pitchFamily="34" charset="0"/>
              </a:rPr>
              <a:t>John </a:t>
            </a:r>
            <a:r>
              <a:rPr lang="es-ES" sz="2000" i="1" u="sng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  <a:cs typeface="Arial" pitchFamily="34" charset="0"/>
              </a:rPr>
              <a:t>Sturges</a:t>
            </a:r>
            <a:r>
              <a:rPr lang="es-ES" sz="2000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  <a:cs typeface="Arial" pitchFamily="34" charset="0"/>
              </a:rPr>
              <a:t>, con </a:t>
            </a:r>
            <a:r>
              <a:rPr lang="es-ES" sz="2000" i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  <a:cs typeface="Arial" pitchFamily="34" charset="0"/>
              </a:rPr>
              <a:t>Yul</a:t>
            </a:r>
            <a:r>
              <a:rPr lang="es-ES" sz="2000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  <a:cs typeface="Arial" pitchFamily="34" charset="0"/>
              </a:rPr>
              <a:t> </a:t>
            </a:r>
            <a:r>
              <a:rPr lang="es-ES" sz="2000" i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  <a:cs typeface="Arial" pitchFamily="34" charset="0"/>
              </a:rPr>
              <a:t>Brynner</a:t>
            </a:r>
            <a:r>
              <a:rPr lang="es-ES" sz="2000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  <a:cs typeface="Arial" pitchFamily="34" charset="0"/>
              </a:rPr>
              <a:t>, Steve McQueen</a:t>
            </a:r>
            <a:r>
              <a:rPr lang="es-ES" sz="2000" i="1" dirty="0" smtClean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  <a:cs typeface="Arial" pitchFamily="34" charset="0"/>
              </a:rPr>
              <a:t>, Charles </a:t>
            </a:r>
            <a:r>
              <a:rPr lang="es-ES" sz="2000" i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  <a:cs typeface="Arial" pitchFamily="34" charset="0"/>
              </a:rPr>
              <a:t>Bronson</a:t>
            </a:r>
            <a:r>
              <a:rPr lang="es-ES" sz="2000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  <a:cs typeface="Arial" pitchFamily="34" charset="0"/>
              </a:rPr>
              <a:t>, James </a:t>
            </a:r>
            <a:r>
              <a:rPr lang="es-ES" sz="2000" i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  <a:cs typeface="Arial" pitchFamily="34" charset="0"/>
              </a:rPr>
              <a:t>Coburn</a:t>
            </a:r>
            <a:r>
              <a:rPr lang="es-ES" sz="2000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  <a:cs typeface="Arial" pitchFamily="34" charset="0"/>
              </a:rPr>
              <a:t>, Horst </a:t>
            </a:r>
            <a:r>
              <a:rPr lang="es-ES" sz="2000" i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  <a:cs typeface="Arial" pitchFamily="34" charset="0"/>
              </a:rPr>
              <a:t>Buchholz</a:t>
            </a:r>
            <a:r>
              <a:rPr lang="es-ES" sz="2000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  <a:cs typeface="Arial" pitchFamily="34" charset="0"/>
              </a:rPr>
              <a:t>, Robert </a:t>
            </a:r>
            <a:r>
              <a:rPr lang="es-ES" sz="2000" i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  <a:cs typeface="Arial" pitchFamily="34" charset="0"/>
              </a:rPr>
              <a:t>Vaughn</a:t>
            </a:r>
            <a:r>
              <a:rPr lang="es-ES" sz="2000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  <a:cs typeface="Arial" pitchFamily="34" charset="0"/>
              </a:rPr>
              <a:t>, Eli </a:t>
            </a:r>
            <a:r>
              <a:rPr lang="es-ES" sz="2000" i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  <a:cs typeface="Arial" pitchFamily="34" charset="0"/>
              </a:rPr>
              <a:t>Wallach</a:t>
            </a:r>
            <a:r>
              <a:rPr lang="es-ES" sz="2000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  <a:cs typeface="Arial" pitchFamily="34" charset="0"/>
              </a:rPr>
              <a:t> </a:t>
            </a:r>
            <a:r>
              <a:rPr lang="es-ES" sz="2000" i="1" dirty="0" smtClean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  <a:cs typeface="Arial" pitchFamily="34" charset="0"/>
              </a:rPr>
              <a:t>y Brad </a:t>
            </a:r>
            <a:r>
              <a:rPr lang="es-ES" sz="2000" i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  <a:cs typeface="Arial" pitchFamily="34" charset="0"/>
              </a:rPr>
              <a:t>Dexter</a:t>
            </a:r>
            <a:r>
              <a:rPr lang="es-ES" sz="2000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  <a:cs typeface="Arial" pitchFamily="34" charset="0"/>
              </a:rPr>
              <a:t> en los papeles principales.</a:t>
            </a:r>
          </a:p>
        </p:txBody>
      </p:sp>
      <p:sp>
        <p:nvSpPr>
          <p:cNvPr id="4" name="3 CuadroTexto"/>
          <p:cNvSpPr txBox="1"/>
          <p:nvPr/>
        </p:nvSpPr>
        <p:spPr>
          <a:xfrm>
            <a:off x="348804" y="3583863"/>
            <a:ext cx="8496300" cy="1631216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threePt" dir="t"/>
            </a:scene3d>
            <a:sp3d extrusionH="57150">
              <a:bevelT w="82550" h="38100" prst="coolSlant"/>
            </a:sp3d>
          </a:bodyPr>
          <a:lstStyle/>
          <a:p>
            <a:pPr>
              <a:defRPr/>
            </a:pPr>
            <a:r>
              <a:rPr lang="es-ES" sz="2000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  <a:cs typeface="Arial" pitchFamily="34" charset="0"/>
              </a:rPr>
              <a:t>El film se basó en Los siete samuráis de </a:t>
            </a:r>
            <a:r>
              <a:rPr lang="es-ES" sz="2000" i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  <a:cs typeface="Arial" pitchFamily="34" charset="0"/>
              </a:rPr>
              <a:t>Akira</a:t>
            </a:r>
            <a:r>
              <a:rPr lang="es-ES" sz="2000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  <a:cs typeface="Arial" pitchFamily="34" charset="0"/>
              </a:rPr>
              <a:t> </a:t>
            </a:r>
            <a:r>
              <a:rPr lang="es-ES" sz="2000" i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  <a:cs typeface="Arial" pitchFamily="34" charset="0"/>
              </a:rPr>
              <a:t>Kurosawa</a:t>
            </a:r>
            <a:r>
              <a:rPr lang="es-ES" sz="2000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  <a:cs typeface="Arial" pitchFamily="34" charset="0"/>
              </a:rPr>
              <a:t>. La melodía principal de la banda sonora, compuesta por Elmer</a:t>
            </a:r>
            <a:r>
              <a:rPr lang="es-ES" sz="2000" i="1" u="sng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  <a:cs typeface="Arial" pitchFamily="34" charset="0"/>
              </a:rPr>
              <a:t> </a:t>
            </a:r>
            <a:r>
              <a:rPr lang="es-ES" sz="2000" i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  <a:cs typeface="Arial" pitchFamily="34" charset="0"/>
              </a:rPr>
              <a:t>Bernstein</a:t>
            </a:r>
            <a:r>
              <a:rPr lang="es-ES" sz="2000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  <a:cs typeface="Arial" pitchFamily="34" charset="0"/>
              </a:rPr>
              <a:t>, ha sido uno de los distintivos de la película, y fue imitada en un gran número de westerns posteriores. </a:t>
            </a:r>
            <a:r>
              <a:rPr lang="es-ES" sz="2000" i="1" dirty="0" smtClean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  <a:cs typeface="Arial" pitchFamily="34" charset="0"/>
              </a:rPr>
              <a:t>Es </a:t>
            </a:r>
            <a:r>
              <a:rPr lang="es-ES" sz="2000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  <a:cs typeface="Arial" pitchFamily="34" charset="0"/>
              </a:rPr>
              <a:t>considerada un clásico del género western, y </a:t>
            </a:r>
            <a:r>
              <a:rPr lang="es-ES" sz="2000" i="1" dirty="0" smtClean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  <a:cs typeface="Arial" pitchFamily="34" charset="0"/>
              </a:rPr>
              <a:t>fue </a:t>
            </a:r>
            <a:r>
              <a:rPr lang="es-ES" sz="2000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  <a:cs typeface="Arial" pitchFamily="34" charset="0"/>
              </a:rPr>
              <a:t>nominada al Oscar a la mejor banda sonora.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57000">
        <p14:vortex dir="r"/>
      </p:transition>
    </mc:Choice>
    <mc:Fallback xmlns="">
      <p:transition spd="slow" advTm="5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4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5800"/>
                            </p:stCondLst>
                            <p:childTnLst>
                              <p:par>
                                <p:cTn id="19" presetID="4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nyc017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5" name="4 Rombo"/>
          <p:cNvSpPr/>
          <p:nvPr/>
        </p:nvSpPr>
        <p:spPr>
          <a:xfrm>
            <a:off x="0" y="0"/>
            <a:ext cx="9144000" cy="5143500"/>
          </a:xfrm>
          <a:prstGeom prst="diamond">
            <a:avLst/>
          </a:prstGeom>
          <a:solidFill>
            <a:srgbClr val="D16309">
              <a:alpha val="60000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6" name="5 Triángulo rectángulo"/>
          <p:cNvSpPr/>
          <p:nvPr/>
        </p:nvSpPr>
        <p:spPr>
          <a:xfrm flipV="1">
            <a:off x="0" y="0"/>
            <a:ext cx="4572000" cy="2571750"/>
          </a:xfrm>
          <a:prstGeom prst="rtTriangle">
            <a:avLst/>
          </a:prstGeom>
          <a:solidFill>
            <a:schemeClr val="accent6">
              <a:lumMod val="50000"/>
              <a:alpha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7" name="6 Triángulo rectángulo"/>
          <p:cNvSpPr/>
          <p:nvPr/>
        </p:nvSpPr>
        <p:spPr>
          <a:xfrm flipH="1" flipV="1">
            <a:off x="4572000" y="0"/>
            <a:ext cx="4572000" cy="2571750"/>
          </a:xfrm>
          <a:prstGeom prst="rtTriangle">
            <a:avLst/>
          </a:prstGeom>
          <a:solidFill>
            <a:schemeClr val="accent6">
              <a:lumMod val="50000"/>
              <a:alpha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8" name="7 Triángulo rectángulo"/>
          <p:cNvSpPr/>
          <p:nvPr/>
        </p:nvSpPr>
        <p:spPr>
          <a:xfrm>
            <a:off x="0" y="2571750"/>
            <a:ext cx="4572000" cy="2571750"/>
          </a:xfrm>
          <a:prstGeom prst="rtTriangle">
            <a:avLst/>
          </a:prstGeom>
          <a:solidFill>
            <a:schemeClr val="accent6">
              <a:lumMod val="50000"/>
              <a:alpha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9" name="8 Triángulo rectángulo"/>
          <p:cNvSpPr/>
          <p:nvPr/>
        </p:nvSpPr>
        <p:spPr>
          <a:xfrm flipH="1">
            <a:off x="4572000" y="2571750"/>
            <a:ext cx="4572000" cy="2571750"/>
          </a:xfrm>
          <a:prstGeom prst="rtTriangle">
            <a:avLst/>
          </a:prstGeom>
          <a:solidFill>
            <a:schemeClr val="accent6">
              <a:lumMod val="50000"/>
              <a:alpha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11000">
        <p:split orient="vert"/>
        <p:sndAc>
          <p:stSnd loop="1">
            <p:snd r:embed="rId2" name="Los Siete Magnificos (1ª parte).wav"/>
          </p:stSnd>
        </p:sndAc>
      </p:transition>
    </mc:Choice>
    <mc:Fallback xmlns="">
      <p:transition spd="slow" advTm="11000">
        <p:split orient="vert"/>
        <p:sndAc>
          <p:stSnd loop="1">
            <p:snd r:embed="rId4" name="Los Siete Magnificos (1ª parte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3" presetClass="exit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5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Marcador de contenido" descr="Chevy_Azul_y_Pareja_Bailando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484188"/>
            <a:ext cx="9144000" cy="4103687"/>
          </a:xfr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8" name="4 Marcador de contenido" descr="Chevy_Azul_y_Pareja_Bailando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825" y="700088"/>
            <a:ext cx="8642350" cy="3671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8000">
        <p:split orient="vert"/>
      </p:transition>
    </mc:Choice>
    <mc:Fallback xmlns="">
      <p:transition spd="slow" advTm="8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4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5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99-on-fire-a18467438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627063"/>
            <a:ext cx="9144000" cy="3960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5" name="4 Forma en L"/>
          <p:cNvSpPr/>
          <p:nvPr/>
        </p:nvSpPr>
        <p:spPr>
          <a:xfrm flipH="1">
            <a:off x="0" y="0"/>
            <a:ext cx="9144000" cy="5143500"/>
          </a:xfrm>
          <a:prstGeom prst="corner">
            <a:avLst>
              <a:gd name="adj1" fmla="val 8261"/>
              <a:gd name="adj2" fmla="val 7856"/>
            </a:avLst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428625" y="0"/>
            <a:ext cx="46038" cy="34925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pic>
        <p:nvPicPr>
          <p:cNvPr id="7" name="6 Imagen" descr="99-on-fire-a18467438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627063"/>
            <a:ext cx="9144000" cy="3960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8" name="7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accent6">
              <a:lumMod val="50000"/>
              <a:alpha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539750" y="4587875"/>
            <a:ext cx="7777163" cy="369888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Malditos chacales del desierto, ya vienen otra vez a saquearlo todo.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13000">
        <p:split orient="vert"/>
      </p:transition>
    </mc:Choice>
    <mc:Fallback xmlns="">
      <p:transition spd="slow" advTm="13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3" presetClass="entr" presetSubtype="3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Marcador de contenido" descr="bodeguitahabana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700088"/>
            <a:ext cx="9144000" cy="3816350"/>
          </a:xfr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8" name="3 Marcador de contenido" descr="bodeguitahabana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700088"/>
            <a:ext cx="9144000" cy="3816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5" name="4 CuadroTexto"/>
          <p:cNvSpPr txBox="1"/>
          <p:nvPr/>
        </p:nvSpPr>
        <p:spPr>
          <a:xfrm>
            <a:off x="107950" y="195263"/>
            <a:ext cx="7416800" cy="64611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Hace un mes, mis hombres y yo estuvimos en San Juan, gran ciudad. Una rica ciudad bendecida por Dios, con una gran iglesia.</a:t>
            </a:r>
          </a:p>
        </p:txBody>
      </p:sp>
      <p:cxnSp>
        <p:nvCxnSpPr>
          <p:cNvPr id="7" name="6 Conector recto de flecha"/>
          <p:cNvCxnSpPr/>
          <p:nvPr/>
        </p:nvCxnSpPr>
        <p:spPr>
          <a:xfrm>
            <a:off x="2339975" y="842963"/>
            <a:ext cx="0" cy="1081087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8 CuadroTexto"/>
          <p:cNvSpPr txBox="1"/>
          <p:nvPr/>
        </p:nvSpPr>
        <p:spPr>
          <a:xfrm>
            <a:off x="468313" y="4497388"/>
            <a:ext cx="7343775" cy="64611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 como esta ermita a la que solo viene el cura dos veces al año, </a:t>
            </a:r>
          </a:p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aquella es enorme.</a:t>
            </a:r>
          </a:p>
        </p:txBody>
      </p:sp>
      <p:cxnSp>
        <p:nvCxnSpPr>
          <p:cNvPr id="11" name="10 Conector recto de flecha"/>
          <p:cNvCxnSpPr/>
          <p:nvPr/>
        </p:nvCxnSpPr>
        <p:spPr>
          <a:xfrm flipV="1">
            <a:off x="1763713" y="2932113"/>
            <a:ext cx="144462" cy="1511300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25000">
        <p:split orient="vert"/>
      </p:transition>
    </mc:Choice>
    <mc:Fallback xmlns="">
      <p:transition spd="slow" advTm="25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0" dur="2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500"/>
                            </p:stCondLst>
                            <p:childTnLst>
                              <p:par>
                                <p:cTn id="12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7" presetClass="entr" presetSubtype="1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3500"/>
                            </p:stCondLst>
                            <p:childTnLst>
                              <p:par>
                                <p:cTn id="24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7" presetClass="entr" presetSubtype="4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526656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627063"/>
            <a:ext cx="9144000" cy="3960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5" name="4 Imagen" descr="526656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627063"/>
            <a:ext cx="9144000" cy="3960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accent2">
              <a:lumMod val="75000"/>
              <a:alpha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755650" y="4219575"/>
            <a:ext cx="7489825" cy="92392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Yo esperaba encontrar allí candelabros de oro y los cepillos llenos</a:t>
            </a:r>
          </a:p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rebosar, ¿Pero sabes lo que encontramos allí?, candelabros de</a:t>
            </a:r>
          </a:p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bronce y cepillos casi vacíos.</a:t>
            </a:r>
          </a:p>
        </p:txBody>
      </p:sp>
      <p:cxnSp>
        <p:nvCxnSpPr>
          <p:cNvPr id="9" name="8 Conector recto de flecha"/>
          <p:cNvCxnSpPr/>
          <p:nvPr/>
        </p:nvCxnSpPr>
        <p:spPr>
          <a:xfrm flipV="1">
            <a:off x="2555875" y="2932113"/>
            <a:ext cx="0" cy="1295400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 advTm="21000">
        <p14:vortex dir="r"/>
      </p:transition>
    </mc:Choice>
    <mc:Fallback xmlns="">
      <p:transition spd="slow" advTm="2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4" presetClass="exit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000"/>
                            </p:stCondLst>
                            <p:childTnLst>
                              <p:par>
                                <p:cTn id="24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7" presetClass="entr" presetSubtype="4" fill="hold" nodeType="withEffect">
                                  <p:stCondLst>
                                    <p:cond delay="12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222352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627063"/>
            <a:ext cx="9144000" cy="3889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5" name="4 Imagen" descr="222352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627063"/>
            <a:ext cx="9144000" cy="3889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tx2">
              <a:lumMod val="50000"/>
              <a:alpha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611188" y="0"/>
            <a:ext cx="5905500" cy="6461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Cuidado jefe, por ahí viene uno con un hacha en la mano y trae muy malas intenciones.</a:t>
            </a:r>
          </a:p>
        </p:txBody>
      </p:sp>
      <p:cxnSp>
        <p:nvCxnSpPr>
          <p:cNvPr id="9" name="8 Conector recto de flecha"/>
          <p:cNvCxnSpPr/>
          <p:nvPr/>
        </p:nvCxnSpPr>
        <p:spPr>
          <a:xfrm>
            <a:off x="5580063" y="627063"/>
            <a:ext cx="0" cy="93662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9 CuadroTexto"/>
          <p:cNvSpPr txBox="1"/>
          <p:nvPr/>
        </p:nvSpPr>
        <p:spPr>
          <a:xfrm>
            <a:off x="900113" y="4587875"/>
            <a:ext cx="5648325" cy="36988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1F497D"/>
                  </a:outerShdw>
                </a:effectLst>
                <a:latin typeface="Arial" pitchFamily="34" charset="0"/>
                <a:cs typeface="Arial" pitchFamily="34" charset="0"/>
              </a:rPr>
              <a:t>Pues entonces habrá que hacerle entrar en razón.</a:t>
            </a:r>
          </a:p>
        </p:txBody>
      </p:sp>
      <p:cxnSp>
        <p:nvCxnSpPr>
          <p:cNvPr id="12" name="11 Conector recto de flecha"/>
          <p:cNvCxnSpPr/>
          <p:nvPr/>
        </p:nvCxnSpPr>
        <p:spPr>
          <a:xfrm flipV="1">
            <a:off x="2195513" y="2716213"/>
            <a:ext cx="144462" cy="180022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000">
        <p:wipe/>
      </p:transition>
    </mc:Choice>
    <mc:Fallback xmlns="">
      <p:transition spd="slow" advTm="20000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50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7" presetClass="entr" presetSubtype="1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800"/>
                            </p:stCondLst>
                            <p:childTnLst>
                              <p:par>
                                <p:cTn id="35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7" presetClass="entr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nyc015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627063"/>
            <a:ext cx="9144000" cy="3889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5" name="4 Conector fuera de página"/>
          <p:cNvSpPr/>
          <p:nvPr/>
        </p:nvSpPr>
        <p:spPr>
          <a:xfrm rot="10800000">
            <a:off x="0" y="0"/>
            <a:ext cx="1714512" cy="5143500"/>
          </a:xfrm>
          <a:prstGeom prst="flowChartOffpageConnector">
            <a:avLst/>
          </a:prstGeom>
          <a:gradFill>
            <a:gsLst>
              <a:gs pos="36000">
                <a:schemeClr val="bg2">
                  <a:lumMod val="75000"/>
                  <a:alpha val="29000"/>
                </a:scheme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0" scaled="0"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6" name="5 Conector fuera de página"/>
          <p:cNvSpPr/>
          <p:nvPr/>
        </p:nvSpPr>
        <p:spPr>
          <a:xfrm rot="10800000">
            <a:off x="7429520" y="0"/>
            <a:ext cx="1714480" cy="5143500"/>
          </a:xfrm>
          <a:prstGeom prst="flowChartOffpageConnector">
            <a:avLst/>
          </a:prstGeom>
          <a:gradFill>
            <a:gsLst>
              <a:gs pos="36000">
                <a:schemeClr val="bg2">
                  <a:lumMod val="75000"/>
                  <a:alpha val="29000"/>
                </a:scheme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0" scaled="0"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7" name="6 Conector fuera de página"/>
          <p:cNvSpPr/>
          <p:nvPr/>
        </p:nvSpPr>
        <p:spPr>
          <a:xfrm rot="10800000">
            <a:off x="1785918" y="0"/>
            <a:ext cx="1785950" cy="5143500"/>
          </a:xfrm>
          <a:prstGeom prst="flowChartOffpageConnector">
            <a:avLst/>
          </a:prstGeom>
          <a:gradFill>
            <a:gsLst>
              <a:gs pos="36000">
                <a:schemeClr val="bg2">
                  <a:lumMod val="75000"/>
                  <a:alpha val="29000"/>
                </a:scheme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0" scaled="0"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8" name="7 Conector fuera de página"/>
          <p:cNvSpPr/>
          <p:nvPr/>
        </p:nvSpPr>
        <p:spPr>
          <a:xfrm rot="10800000">
            <a:off x="5572132" y="0"/>
            <a:ext cx="1714512" cy="5143500"/>
          </a:xfrm>
          <a:prstGeom prst="flowChartOffpageConnector">
            <a:avLst/>
          </a:prstGeom>
          <a:gradFill>
            <a:gsLst>
              <a:gs pos="36000">
                <a:schemeClr val="bg2">
                  <a:lumMod val="75000"/>
                  <a:alpha val="29000"/>
                </a:scheme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0" scaled="0"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9" name="8 Conector fuera de página"/>
          <p:cNvSpPr/>
          <p:nvPr/>
        </p:nvSpPr>
        <p:spPr>
          <a:xfrm rot="10800000">
            <a:off x="3714744" y="0"/>
            <a:ext cx="1785950" cy="5143500"/>
          </a:xfrm>
          <a:prstGeom prst="flowChartOffpageConnector">
            <a:avLst/>
          </a:prstGeom>
          <a:gradFill>
            <a:gsLst>
              <a:gs pos="36000">
                <a:schemeClr val="bg2">
                  <a:lumMod val="75000"/>
                  <a:alpha val="29000"/>
                </a:scheme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0" scaled="0"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0" name="9 CuadroTexto"/>
          <p:cNvSpPr txBox="1"/>
          <p:nvPr/>
        </p:nvSpPr>
        <p:spPr>
          <a:xfrm>
            <a:off x="2843213" y="4516438"/>
            <a:ext cx="3416300" cy="3683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¡Malditos ladrones, asesinos!</a:t>
            </a:r>
          </a:p>
        </p:txBody>
      </p:sp>
      <p:cxnSp>
        <p:nvCxnSpPr>
          <p:cNvPr id="12" name="11 Conector recto de flecha"/>
          <p:cNvCxnSpPr/>
          <p:nvPr/>
        </p:nvCxnSpPr>
        <p:spPr>
          <a:xfrm flipV="1">
            <a:off x="4787900" y="2932113"/>
            <a:ext cx="0" cy="158432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000">
        <p:wipe/>
      </p:transition>
    </mc:Choice>
    <mc:Fallback xmlns="">
      <p:transition spd="slow" advTm="12000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35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40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17" presetClass="entr" presetSubtype="4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6668956241_0591eff548_b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700088"/>
            <a:ext cx="9144000" cy="3743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5" name="4 Imagen" descr="6668956241_0591eff548_b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700088"/>
            <a:ext cx="9144000" cy="3743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6" name="5 CuadroTexto"/>
          <p:cNvSpPr txBox="1"/>
          <p:nvPr/>
        </p:nvSpPr>
        <p:spPr>
          <a:xfrm>
            <a:off x="5929313" y="2517775"/>
            <a:ext cx="3429000" cy="8001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/>
            <a:r>
              <a:rPr lang="es-ES">
                <a:latin typeface="Calibri" pitchFamily="34" charset="0"/>
              </a:rPr>
              <a:t/>
            </a:r>
            <a:br>
              <a:rPr lang="es-ES">
                <a:latin typeface="Calibri" pitchFamily="34" charset="0"/>
              </a:rPr>
            </a:br>
            <a:endParaRPr lang="es-ES" sz="2800">
              <a:solidFill>
                <a:srgbClr val="FFFF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Calibri" pitchFamily="34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755650" y="4516438"/>
            <a:ext cx="7159625" cy="3683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Rafael, Rafael, habéis asesinado a mi Rafael, malditos asesinos.</a:t>
            </a:r>
          </a:p>
        </p:txBody>
      </p:sp>
      <p:cxnSp>
        <p:nvCxnSpPr>
          <p:cNvPr id="9" name="8 Conector recto de flecha"/>
          <p:cNvCxnSpPr/>
          <p:nvPr/>
        </p:nvCxnSpPr>
        <p:spPr>
          <a:xfrm flipV="1">
            <a:off x="3203575" y="2859088"/>
            <a:ext cx="0" cy="1657350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000">
        <p:wipe/>
      </p:transition>
    </mc:Choice>
    <mc:Fallback xmlns="">
      <p:transition spd="slow" advTm="13000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000"/>
                            </p:stCondLst>
                            <p:childTnLst>
                              <p:par>
                                <p:cTn id="16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7" presetClass="entr" presetSubtype="4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3266646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627063"/>
            <a:ext cx="9144000" cy="3889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5" name="4 Imagen" descr="3266646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627063"/>
            <a:ext cx="9144000" cy="3889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accent5">
              <a:lumMod val="40000"/>
              <a:lumOff val="60000"/>
              <a:alpha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1116013" y="4587875"/>
            <a:ext cx="5992812" cy="369888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Estúpido, dejarse matar por nada es de ser estúpido.</a:t>
            </a:r>
          </a:p>
        </p:txBody>
      </p:sp>
      <p:cxnSp>
        <p:nvCxnSpPr>
          <p:cNvPr id="9" name="8 Conector recto de flecha"/>
          <p:cNvCxnSpPr/>
          <p:nvPr/>
        </p:nvCxnSpPr>
        <p:spPr>
          <a:xfrm flipV="1">
            <a:off x="2987824" y="2571750"/>
            <a:ext cx="0" cy="201612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000">
        <p:wipe/>
      </p:transition>
    </mc:Choice>
    <mc:Fallback xmlns="">
      <p:transition spd="slow" advTm="12000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7" presetClass="entr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nyc016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627063"/>
            <a:ext cx="9144000" cy="3889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accent5">
              <a:lumMod val="40000"/>
              <a:lumOff val="60000"/>
              <a:alpha val="54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250825" y="268288"/>
            <a:ext cx="8713788" cy="4606925"/>
          </a:xfrm>
          <a:prstGeom prst="rect">
            <a:avLst/>
          </a:prstGeom>
          <a:solidFill>
            <a:srgbClr val="0033CC">
              <a:alpha val="54000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539750" y="519113"/>
            <a:ext cx="8135938" cy="4089400"/>
          </a:xfrm>
          <a:prstGeom prst="rect">
            <a:avLst/>
          </a:prstGeom>
          <a:solidFill>
            <a:schemeClr val="bg2">
              <a:lumMod val="60000"/>
              <a:lumOff val="40000"/>
              <a:alpha val="54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827088" y="700088"/>
            <a:ext cx="7561262" cy="3708400"/>
          </a:xfrm>
          <a:prstGeom prst="rect">
            <a:avLst/>
          </a:prstGeom>
          <a:solidFill>
            <a:schemeClr val="accent5">
              <a:lumMod val="40000"/>
              <a:lumOff val="60000"/>
              <a:alpha val="54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0" name="9 CuadroTexto"/>
          <p:cNvSpPr txBox="1"/>
          <p:nvPr/>
        </p:nvSpPr>
        <p:spPr>
          <a:xfrm>
            <a:off x="755650" y="4497388"/>
            <a:ext cx="7610475" cy="646112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Nos dejamos la vida trabajando en el campo, para que luego venga </a:t>
            </a:r>
          </a:p>
          <a:p>
            <a:pPr>
              <a:defRPr/>
            </a:pPr>
            <a:r>
              <a:rPr lang="es-ES" b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Calvera</a:t>
            </a: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y nos lo quite todo, tenemos que hacer algo.</a:t>
            </a:r>
          </a:p>
        </p:txBody>
      </p:sp>
      <p:cxnSp>
        <p:nvCxnSpPr>
          <p:cNvPr id="12" name="11 Conector recto de flecha"/>
          <p:cNvCxnSpPr/>
          <p:nvPr/>
        </p:nvCxnSpPr>
        <p:spPr>
          <a:xfrm flipV="1">
            <a:off x="2771800" y="2859782"/>
            <a:ext cx="0" cy="1584325"/>
          </a:xfrm>
          <a:prstGeom prst="straightConnector1">
            <a:avLst/>
          </a:prstGeom>
          <a:ln w="1905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000">
        <p:wipe/>
      </p:transition>
    </mc:Choice>
    <mc:Fallback xmlns="">
      <p:transition spd="slow" advTm="20000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2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5" dur="2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0"/>
                            </p:stCondLst>
                            <p:childTnLst>
                              <p:par>
                                <p:cTn id="34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17" presetClass="entr" presetSubtype="4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3441787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700088"/>
            <a:ext cx="9144000" cy="3743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5" name="4 Imagen" descr="3441787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700088"/>
            <a:ext cx="9144000" cy="3743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5197475"/>
          </a:xfrm>
          <a:prstGeom prst="rect">
            <a:avLst/>
          </a:prstGeom>
          <a:solidFill>
            <a:srgbClr val="B45608">
              <a:alpha val="75000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827088" y="4371975"/>
            <a:ext cx="6391275" cy="369888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Luchad, debéis luchar y luchar para defender lo vuestro.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000">
        <p:wipe/>
      </p:transition>
    </mc:Choice>
    <mc:Fallback xmlns="">
      <p:transition spd="slow" advTm="12000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nyc029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700088"/>
            <a:ext cx="9144000" cy="3816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5" name="4 Franja diagonal"/>
          <p:cNvSpPr/>
          <p:nvPr/>
        </p:nvSpPr>
        <p:spPr>
          <a:xfrm>
            <a:off x="0" y="0"/>
            <a:ext cx="1000125" cy="1274763"/>
          </a:xfrm>
          <a:prstGeom prst="diagStripe">
            <a:avLst/>
          </a:prstGeom>
          <a:solidFill>
            <a:schemeClr val="tx2">
              <a:lumMod val="50000"/>
              <a:alpha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Franja diagonal"/>
          <p:cNvSpPr/>
          <p:nvPr/>
        </p:nvSpPr>
        <p:spPr>
          <a:xfrm>
            <a:off x="0" y="0"/>
            <a:ext cx="1928813" cy="2303463"/>
          </a:xfrm>
          <a:prstGeom prst="diagStripe">
            <a:avLst>
              <a:gd name="adj" fmla="val 70897"/>
            </a:avLst>
          </a:prstGeom>
          <a:solidFill>
            <a:schemeClr val="tx2">
              <a:lumMod val="50000"/>
              <a:alpha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Franja diagonal"/>
          <p:cNvSpPr/>
          <p:nvPr/>
        </p:nvSpPr>
        <p:spPr>
          <a:xfrm>
            <a:off x="0" y="0"/>
            <a:ext cx="3143250" cy="3106738"/>
          </a:xfrm>
          <a:prstGeom prst="diagStripe">
            <a:avLst>
              <a:gd name="adj" fmla="val 76607"/>
            </a:avLst>
          </a:prstGeom>
          <a:solidFill>
            <a:schemeClr val="tx2">
              <a:lumMod val="50000"/>
              <a:alpha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Franja diagonal"/>
          <p:cNvSpPr/>
          <p:nvPr/>
        </p:nvSpPr>
        <p:spPr>
          <a:xfrm>
            <a:off x="0" y="0"/>
            <a:ext cx="4857750" cy="3857625"/>
          </a:xfrm>
          <a:prstGeom prst="diagStripe">
            <a:avLst>
              <a:gd name="adj" fmla="val 82302"/>
            </a:avLst>
          </a:prstGeom>
          <a:solidFill>
            <a:schemeClr val="tx2">
              <a:lumMod val="50000"/>
              <a:alpha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Franja diagonal"/>
          <p:cNvSpPr/>
          <p:nvPr/>
        </p:nvSpPr>
        <p:spPr>
          <a:xfrm>
            <a:off x="0" y="0"/>
            <a:ext cx="6786563" cy="4608513"/>
          </a:xfrm>
          <a:prstGeom prst="diagStripe">
            <a:avLst>
              <a:gd name="adj" fmla="val 86213"/>
            </a:avLst>
          </a:prstGeom>
          <a:solidFill>
            <a:schemeClr val="tx2">
              <a:lumMod val="50000"/>
              <a:alpha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Franja diagonal"/>
          <p:cNvSpPr/>
          <p:nvPr/>
        </p:nvSpPr>
        <p:spPr>
          <a:xfrm>
            <a:off x="0" y="0"/>
            <a:ext cx="9144000" cy="5143500"/>
          </a:xfrm>
          <a:prstGeom prst="diagStripe">
            <a:avLst>
              <a:gd name="adj" fmla="val 90581"/>
            </a:avLst>
          </a:prstGeom>
          <a:solidFill>
            <a:schemeClr val="tx2">
              <a:lumMod val="50000"/>
              <a:alpha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Franja diagonal"/>
          <p:cNvSpPr/>
          <p:nvPr/>
        </p:nvSpPr>
        <p:spPr>
          <a:xfrm rot="16200000" flipV="1">
            <a:off x="3571875" y="-428624"/>
            <a:ext cx="3214687" cy="7929562"/>
          </a:xfrm>
          <a:prstGeom prst="diagStripe">
            <a:avLst>
              <a:gd name="adj" fmla="val 89051"/>
            </a:avLst>
          </a:prstGeom>
          <a:solidFill>
            <a:schemeClr val="tx2">
              <a:lumMod val="50000"/>
              <a:alpha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Franja diagonal"/>
          <p:cNvSpPr/>
          <p:nvPr/>
        </p:nvSpPr>
        <p:spPr>
          <a:xfrm rot="16200000" flipV="1">
            <a:off x="2375694" y="-1624806"/>
            <a:ext cx="4392612" cy="9144000"/>
          </a:xfrm>
          <a:prstGeom prst="diagStripe">
            <a:avLst>
              <a:gd name="adj" fmla="val 89956"/>
            </a:avLst>
          </a:prstGeom>
          <a:solidFill>
            <a:schemeClr val="tx2">
              <a:lumMod val="50000"/>
              <a:alpha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Franja diagonal"/>
          <p:cNvSpPr/>
          <p:nvPr/>
        </p:nvSpPr>
        <p:spPr>
          <a:xfrm rot="16200000" flipV="1">
            <a:off x="4607719" y="607219"/>
            <a:ext cx="2143125" cy="6929437"/>
          </a:xfrm>
          <a:prstGeom prst="diagStripe">
            <a:avLst>
              <a:gd name="adj" fmla="val 83376"/>
            </a:avLst>
          </a:prstGeom>
          <a:solidFill>
            <a:schemeClr val="tx2">
              <a:lumMod val="50000"/>
              <a:alpha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Franja diagonal"/>
          <p:cNvSpPr/>
          <p:nvPr/>
        </p:nvSpPr>
        <p:spPr>
          <a:xfrm rot="16200000" flipV="1">
            <a:off x="5554663" y="1554163"/>
            <a:ext cx="1392237" cy="5786437"/>
          </a:xfrm>
          <a:prstGeom prst="diagStripe">
            <a:avLst>
              <a:gd name="adj" fmla="val 73756"/>
            </a:avLst>
          </a:prstGeom>
          <a:solidFill>
            <a:schemeClr val="tx2">
              <a:lumMod val="50000"/>
              <a:alpha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Franja diagonal"/>
          <p:cNvSpPr/>
          <p:nvPr/>
        </p:nvSpPr>
        <p:spPr>
          <a:xfrm rot="16200000" flipV="1">
            <a:off x="6723857" y="2723356"/>
            <a:ext cx="696912" cy="4143375"/>
          </a:xfrm>
          <a:prstGeom prst="diagStripe">
            <a:avLst>
              <a:gd name="adj" fmla="val 59678"/>
            </a:avLst>
          </a:prstGeom>
          <a:solidFill>
            <a:schemeClr val="tx2">
              <a:lumMod val="50000"/>
              <a:alpha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uadroTexto"/>
          <p:cNvSpPr txBox="1"/>
          <p:nvPr/>
        </p:nvSpPr>
        <p:spPr>
          <a:xfrm>
            <a:off x="468313" y="268288"/>
            <a:ext cx="5724525" cy="368300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¿con machetes y palos, contra revólveres y rifles?</a:t>
            </a:r>
          </a:p>
        </p:txBody>
      </p:sp>
      <p:cxnSp>
        <p:nvCxnSpPr>
          <p:cNvPr id="18" name="17 Conector recto de flecha"/>
          <p:cNvCxnSpPr/>
          <p:nvPr/>
        </p:nvCxnSpPr>
        <p:spPr>
          <a:xfrm>
            <a:off x="3707904" y="699542"/>
            <a:ext cx="0" cy="1079500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18 CuadroTexto"/>
          <p:cNvSpPr txBox="1"/>
          <p:nvPr/>
        </p:nvSpPr>
        <p:spPr>
          <a:xfrm>
            <a:off x="755650" y="4743450"/>
            <a:ext cx="4641850" cy="400050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sz="2000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Comprad revólveres, si es necesario</a:t>
            </a:r>
          </a:p>
        </p:txBody>
      </p:sp>
      <p:cxnSp>
        <p:nvCxnSpPr>
          <p:cNvPr id="21" name="20 Conector recto de flecha"/>
          <p:cNvCxnSpPr/>
          <p:nvPr/>
        </p:nvCxnSpPr>
        <p:spPr>
          <a:xfrm flipV="1">
            <a:off x="1619672" y="3291830"/>
            <a:ext cx="0" cy="1511300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 advTm="16000">
        <p14:vortex dir="r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4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7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000"/>
                            </p:stCondLst>
                            <p:childTnLst>
                              <p:par>
                                <p:cTn id="42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17" presetClass="entr" presetSubtype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8200"/>
                            </p:stCondLst>
                            <p:childTnLst>
                              <p:par>
                                <p:cTn id="54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17" presetClass="entr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9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Imagen7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627063"/>
            <a:ext cx="9144000" cy="3889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5" name="4 Imagen" descr="Imagen7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627063"/>
            <a:ext cx="9144000" cy="3889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6" name="5 CuadroTexto"/>
          <p:cNvSpPr txBox="1"/>
          <p:nvPr/>
        </p:nvSpPr>
        <p:spPr>
          <a:xfrm>
            <a:off x="3348038" y="195263"/>
            <a:ext cx="4159250" cy="400050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sz="2000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Comprar, pero ¿con qué dinero?</a:t>
            </a:r>
          </a:p>
        </p:txBody>
      </p:sp>
      <p:cxnSp>
        <p:nvCxnSpPr>
          <p:cNvPr id="8" name="7 Conector recto de flecha"/>
          <p:cNvCxnSpPr/>
          <p:nvPr/>
        </p:nvCxnSpPr>
        <p:spPr>
          <a:xfrm>
            <a:off x="6948264" y="699542"/>
            <a:ext cx="0" cy="1296987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8 CuadroTexto"/>
          <p:cNvSpPr txBox="1"/>
          <p:nvPr/>
        </p:nvSpPr>
        <p:spPr>
          <a:xfrm>
            <a:off x="539750" y="4587875"/>
            <a:ext cx="5465763" cy="400050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sz="2000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Vended esto,,,,, y todo lo que podáis reunir.</a:t>
            </a:r>
          </a:p>
        </p:txBody>
      </p:sp>
      <p:cxnSp>
        <p:nvCxnSpPr>
          <p:cNvPr id="11" name="10 Conector recto de flecha"/>
          <p:cNvCxnSpPr/>
          <p:nvPr/>
        </p:nvCxnSpPr>
        <p:spPr>
          <a:xfrm flipV="1">
            <a:off x="1547664" y="2787774"/>
            <a:ext cx="446" cy="1728192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15000">
        <p:split orient="vert"/>
      </p:transition>
    </mc:Choice>
    <mc:Fallback xmlns="">
      <p:transition spd="slow" advTm="15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7" presetClass="entr" presetSubtype="1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500"/>
                            </p:stCondLst>
                            <p:childTnLst>
                              <p:par>
                                <p:cTn id="29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17" presetClass="entr" presetSubtype="4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9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nyc03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627063"/>
            <a:ext cx="9144000" cy="3889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56000">
                <a:schemeClr val="tx1">
                  <a:lumMod val="75000"/>
                  <a:alpha val="58000"/>
                </a:schemeClr>
              </a:gs>
              <a:gs pos="39999">
                <a:srgbClr val="0A128C"/>
              </a:gs>
              <a:gs pos="70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lin ang="27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251520" y="195487"/>
            <a:ext cx="8606760" cy="4752527"/>
          </a:xfrm>
          <a:prstGeom prst="rect">
            <a:avLst/>
          </a:prstGeom>
          <a:gradFill flip="none" rotWithShape="1">
            <a:gsLst>
              <a:gs pos="56000">
                <a:schemeClr val="tx1">
                  <a:lumMod val="75000"/>
                  <a:alpha val="58000"/>
                </a:schemeClr>
              </a:gs>
              <a:gs pos="39999">
                <a:srgbClr val="0A128C"/>
              </a:gs>
              <a:gs pos="70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lin ang="81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179388" y="0"/>
            <a:ext cx="6553200" cy="923925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Señor,,, deseamos que nos ayude contra un tal </a:t>
            </a:r>
            <a:r>
              <a:rPr lang="es-ES" b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Calvera</a:t>
            </a: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Un criminal, un bandido que nos roba y nos maltrata, por favor ayúdenos.</a:t>
            </a:r>
          </a:p>
        </p:txBody>
      </p:sp>
      <p:cxnSp>
        <p:nvCxnSpPr>
          <p:cNvPr id="9" name="8 Conector recto de flecha"/>
          <p:cNvCxnSpPr/>
          <p:nvPr/>
        </p:nvCxnSpPr>
        <p:spPr>
          <a:xfrm>
            <a:off x="3059832" y="627534"/>
            <a:ext cx="0" cy="649287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9 CuadroTexto"/>
          <p:cNvSpPr txBox="1"/>
          <p:nvPr/>
        </p:nvSpPr>
        <p:spPr>
          <a:xfrm>
            <a:off x="1547813" y="4497388"/>
            <a:ext cx="7019925" cy="646112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 momento,,,, si necesitan protección, ¿Por qué no acuden a</a:t>
            </a:r>
          </a:p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los Rurales.</a:t>
            </a:r>
          </a:p>
        </p:txBody>
      </p:sp>
      <p:cxnSp>
        <p:nvCxnSpPr>
          <p:cNvPr id="12" name="11 Conector recto de flecha"/>
          <p:cNvCxnSpPr/>
          <p:nvPr/>
        </p:nvCxnSpPr>
        <p:spPr>
          <a:xfrm flipV="1">
            <a:off x="7596336" y="2355726"/>
            <a:ext cx="0" cy="2160588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25000">
        <p:split orient="vert"/>
      </p:transition>
    </mc:Choice>
    <mc:Fallback xmlns="">
      <p:transition spd="slow" advTm="25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7" presetClass="entr" presetSubtype="1" fill="hold" nodeType="withEffect">
                                  <p:stCondLst>
                                    <p:cond delay="9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4500"/>
                            </p:stCondLst>
                            <p:childTnLst>
                              <p:par>
                                <p:cTn id="32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7" presetClass="entr" presetSubtype="4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0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Habana_noche_Christophe_Faugere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627063"/>
            <a:ext cx="9144000" cy="3889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5" name="4 Imagen" descr="Habana_noche_Christophe_Faugere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627063"/>
            <a:ext cx="9144000" cy="3889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6" name="5 CuadroTexto"/>
          <p:cNvSpPr txBox="1"/>
          <p:nvPr/>
        </p:nvSpPr>
        <p:spPr>
          <a:xfrm>
            <a:off x="755650" y="4497388"/>
            <a:ext cx="7827963" cy="646112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Lo hemos hecho dos veces, pero no pueden estacionar fuerzas en un</a:t>
            </a:r>
          </a:p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pueblo tan pequeño por no se sabe cuanto tiempo, y se marcharon.</a:t>
            </a:r>
          </a:p>
        </p:txBody>
      </p:sp>
      <p:cxnSp>
        <p:nvCxnSpPr>
          <p:cNvPr id="8" name="7 Conector recto de flecha"/>
          <p:cNvCxnSpPr/>
          <p:nvPr/>
        </p:nvCxnSpPr>
        <p:spPr>
          <a:xfrm flipV="1">
            <a:off x="4067944" y="2571750"/>
            <a:ext cx="73025" cy="180022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18000">
        <p:split orient="vert"/>
      </p:transition>
    </mc:Choice>
    <mc:Fallback xmlns="">
      <p:transition spd="slow" advTm="18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000"/>
                            </p:stCondLst>
                            <p:childTnLst>
                              <p:par>
                                <p:cTn id="16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7" presetClass="entr" presetSubtype="4" fill="hold" nodeType="withEffect">
                                  <p:stCondLst>
                                    <p:cond delay="9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5229898781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5250" y="700088"/>
            <a:ext cx="9048750" cy="3743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5" name="4 Imagen" descr="5229898781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700088"/>
            <a:ext cx="9144000" cy="3743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accent2">
              <a:lumMod val="75000"/>
              <a:alpha val="63922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179388" y="0"/>
            <a:ext cx="7467600" cy="646113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Una vez que se empieza, se ha de estar dispuesto a matar y volver</a:t>
            </a:r>
          </a:p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matar, y seguir matando hasta que desaparezca el motivo.</a:t>
            </a:r>
          </a:p>
        </p:txBody>
      </p:sp>
      <p:cxnSp>
        <p:nvCxnSpPr>
          <p:cNvPr id="9" name="8 Conector recto de flecha"/>
          <p:cNvCxnSpPr/>
          <p:nvPr/>
        </p:nvCxnSpPr>
        <p:spPr>
          <a:xfrm>
            <a:off x="3131840" y="627534"/>
            <a:ext cx="0" cy="72072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10 CuadroTexto"/>
          <p:cNvSpPr txBox="1"/>
          <p:nvPr/>
        </p:nvSpPr>
        <p:spPr>
          <a:xfrm>
            <a:off x="1258888" y="4497388"/>
            <a:ext cx="6605587" cy="646112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Lo comprendemos, ,,,, nos hacemos cargo. Todos estamos</a:t>
            </a:r>
          </a:p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dispuesto a ello.</a:t>
            </a:r>
          </a:p>
        </p:txBody>
      </p:sp>
      <p:cxnSp>
        <p:nvCxnSpPr>
          <p:cNvPr id="13" name="12 Conector recto de flecha"/>
          <p:cNvCxnSpPr/>
          <p:nvPr/>
        </p:nvCxnSpPr>
        <p:spPr>
          <a:xfrm flipH="1" flipV="1">
            <a:off x="4427984" y="3579862"/>
            <a:ext cx="0" cy="1008063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25000">
        <p:split orient="vert"/>
      </p:transition>
    </mc:Choice>
    <mc:Fallback xmlns="">
      <p:transition spd="slow" advTm="25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40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7" presetClass="entr" presetSubtype="1" fill="hold" nodeType="withEffect">
                                  <p:stCondLst>
                                    <p:cond delay="11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4000"/>
                            </p:stCondLst>
                            <p:childTnLst>
                              <p:par>
                                <p:cTn id="30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17" presetClass="entr" presetSubtype="4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6" grpId="0"/>
      <p:bldP spid="11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nyc033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627063"/>
            <a:ext cx="9144000" cy="3889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5" name="4 Triángulo isósceles"/>
          <p:cNvSpPr/>
          <p:nvPr/>
        </p:nvSpPr>
        <p:spPr>
          <a:xfrm rot="5400000">
            <a:off x="2830512" y="-1169987"/>
            <a:ext cx="3482975" cy="9144000"/>
          </a:xfrm>
          <a:prstGeom prst="triangle">
            <a:avLst>
              <a:gd name="adj" fmla="val 48986"/>
            </a:avLst>
          </a:prstGeom>
          <a:solidFill>
            <a:schemeClr val="accent3">
              <a:lumMod val="50000"/>
              <a:alpha val="7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6" name="5 Triángulo isósceles"/>
          <p:cNvSpPr/>
          <p:nvPr/>
        </p:nvSpPr>
        <p:spPr>
          <a:xfrm rot="5400000" flipV="1">
            <a:off x="2857500" y="-2857500"/>
            <a:ext cx="3429000" cy="9144000"/>
          </a:xfrm>
          <a:prstGeom prst="triangle">
            <a:avLst>
              <a:gd name="adj" fmla="val 47864"/>
            </a:avLst>
          </a:prstGeom>
          <a:solidFill>
            <a:schemeClr val="accent3">
              <a:lumMod val="75000"/>
              <a:alpha val="7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7" name="6 Triángulo rectángulo"/>
          <p:cNvSpPr/>
          <p:nvPr/>
        </p:nvSpPr>
        <p:spPr>
          <a:xfrm flipH="1" flipV="1">
            <a:off x="0" y="0"/>
            <a:ext cx="9144000" cy="1500188"/>
          </a:xfrm>
          <a:prstGeom prst="rtTriangl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8" name="7 Triángulo rectángulo"/>
          <p:cNvSpPr/>
          <p:nvPr/>
        </p:nvSpPr>
        <p:spPr>
          <a:xfrm rot="5400000">
            <a:off x="3741737" y="-3741737"/>
            <a:ext cx="1660525" cy="9144000"/>
          </a:xfrm>
          <a:prstGeom prst="rtTriangle">
            <a:avLst/>
          </a:prstGeom>
          <a:solidFill>
            <a:schemeClr val="accent3">
              <a:lumMod val="50000"/>
              <a:alpha val="7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9" name="8 Triángulo rectángulo"/>
          <p:cNvSpPr/>
          <p:nvPr/>
        </p:nvSpPr>
        <p:spPr>
          <a:xfrm flipH="1">
            <a:off x="0" y="3375025"/>
            <a:ext cx="9144000" cy="1768475"/>
          </a:xfrm>
          <a:prstGeom prst="rtTriangle">
            <a:avLst/>
          </a:prstGeom>
          <a:solidFill>
            <a:schemeClr val="accent3">
              <a:lumMod val="75000"/>
              <a:alpha val="7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0" name="9 CuadroTexto"/>
          <p:cNvSpPr txBox="1"/>
          <p:nvPr/>
        </p:nvSpPr>
        <p:spPr>
          <a:xfrm>
            <a:off x="1908175" y="195263"/>
            <a:ext cx="5005388" cy="36988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 dice que anda usted buscando hombres.</a:t>
            </a:r>
          </a:p>
        </p:txBody>
      </p:sp>
      <p:cxnSp>
        <p:nvCxnSpPr>
          <p:cNvPr id="12" name="11 Conector recto de flecha"/>
          <p:cNvCxnSpPr/>
          <p:nvPr/>
        </p:nvCxnSpPr>
        <p:spPr>
          <a:xfrm>
            <a:off x="5580063" y="627063"/>
            <a:ext cx="0" cy="431800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12 CuadroTexto"/>
          <p:cNvSpPr txBox="1"/>
          <p:nvPr/>
        </p:nvSpPr>
        <p:spPr>
          <a:xfrm>
            <a:off x="1331913" y="4743450"/>
            <a:ext cx="4532312" cy="36988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Así es,,,, que sepan manejar  las armas.</a:t>
            </a:r>
          </a:p>
        </p:txBody>
      </p:sp>
      <p:cxnSp>
        <p:nvCxnSpPr>
          <p:cNvPr id="15" name="14 Conector recto de flecha"/>
          <p:cNvCxnSpPr/>
          <p:nvPr/>
        </p:nvCxnSpPr>
        <p:spPr>
          <a:xfrm flipV="1">
            <a:off x="2339975" y="2643188"/>
            <a:ext cx="71438" cy="2160587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15 CuadroTexto"/>
          <p:cNvSpPr txBox="1"/>
          <p:nvPr/>
        </p:nvSpPr>
        <p:spPr>
          <a:xfrm>
            <a:off x="4932363" y="195263"/>
            <a:ext cx="1731962" cy="36988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Yo se hacerlo.</a:t>
            </a:r>
          </a:p>
        </p:txBody>
      </p:sp>
      <p:cxnSp>
        <p:nvCxnSpPr>
          <p:cNvPr id="18" name="17 Conector recto de flecha"/>
          <p:cNvCxnSpPr/>
          <p:nvPr/>
        </p:nvCxnSpPr>
        <p:spPr>
          <a:xfrm>
            <a:off x="5795963" y="555625"/>
            <a:ext cx="0" cy="484188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19000">
        <p:split orient="vert"/>
      </p:transition>
    </mc:Choice>
    <mc:Fallback xmlns="">
      <p:transition spd="slow" advTm="19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17" presetClass="entr" presetSubtype="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7300"/>
                            </p:stCondLst>
                            <p:childTnLst>
                              <p:par>
                                <p:cTn id="38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17" presetClass="entr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1500"/>
                            </p:stCondLst>
                            <p:childTnLst>
                              <p:par>
                                <p:cTn id="50" presetID="10" presetClass="exit" presetSubtype="0" fill="hold" grpId="1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5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0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4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17" presetClass="entr" presetSubtype="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8" grpId="0" animBg="1"/>
      <p:bldP spid="9" grpId="0" animBg="1"/>
      <p:bldP spid="10" grpId="0"/>
      <p:bldP spid="10" grpId="1"/>
      <p:bldP spid="13" grpId="0"/>
      <p:bldP spid="16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1093339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700088"/>
            <a:ext cx="9144000" cy="3816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5" name="4 Imagen" descr="1093339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700088"/>
            <a:ext cx="9144000" cy="3887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accent2">
              <a:lumMod val="50000"/>
              <a:alpha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684213" y="0"/>
            <a:ext cx="7724775" cy="646113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He oído hablar de un trabajo al sur de la frontera,,,,, </a:t>
            </a:r>
            <a:r>
              <a:rPr lang="es-ES" b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auyentar</a:t>
            </a: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 a unos</a:t>
            </a:r>
          </a:p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Bandidos, pero no se cuanto pagan.</a:t>
            </a:r>
          </a:p>
        </p:txBody>
      </p:sp>
      <p:cxnSp>
        <p:nvCxnSpPr>
          <p:cNvPr id="9" name="8 Conector recto de flecha"/>
          <p:cNvCxnSpPr/>
          <p:nvPr/>
        </p:nvCxnSpPr>
        <p:spPr>
          <a:xfrm>
            <a:off x="5004048" y="699542"/>
            <a:ext cx="0" cy="1008062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9 CuadroTexto"/>
          <p:cNvSpPr txBox="1"/>
          <p:nvPr/>
        </p:nvSpPr>
        <p:spPr>
          <a:xfrm>
            <a:off x="611188" y="4587875"/>
            <a:ext cx="5789612" cy="369888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Veinte dólares por todo el trabajo,,,,, seis semanas.</a:t>
            </a:r>
          </a:p>
        </p:txBody>
      </p:sp>
      <p:cxnSp>
        <p:nvCxnSpPr>
          <p:cNvPr id="12" name="11 Conector recto de flecha"/>
          <p:cNvCxnSpPr/>
          <p:nvPr/>
        </p:nvCxnSpPr>
        <p:spPr>
          <a:xfrm flipV="1">
            <a:off x="1187624" y="3003798"/>
            <a:ext cx="71437" cy="1512888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23000">
        <p:split orient="vert"/>
      </p:transition>
    </mc:Choice>
    <mc:Fallback xmlns="">
      <p:transition spd="slow" advTm="23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8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7" presetClass="entr" presetSubtype="1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2600"/>
                            </p:stCondLst>
                            <p:childTnLst>
                              <p:par>
                                <p:cTn id="32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7" presetClass="entr" presetSubtype="4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0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nyc045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700088"/>
            <a:ext cx="9144000" cy="3743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5" name="4 Rombo"/>
          <p:cNvSpPr/>
          <p:nvPr/>
        </p:nvSpPr>
        <p:spPr>
          <a:xfrm>
            <a:off x="0" y="0"/>
            <a:ext cx="9144000" cy="5143500"/>
          </a:xfrm>
          <a:prstGeom prst="diamond">
            <a:avLst/>
          </a:prstGeom>
          <a:solidFill>
            <a:schemeClr val="tx2">
              <a:lumMod val="25000"/>
              <a:alpha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6" name="5 Rombo"/>
          <p:cNvSpPr/>
          <p:nvPr/>
        </p:nvSpPr>
        <p:spPr>
          <a:xfrm>
            <a:off x="642938" y="268288"/>
            <a:ext cx="8001000" cy="4500562"/>
          </a:xfrm>
          <a:prstGeom prst="diamond">
            <a:avLst/>
          </a:prstGeom>
          <a:solidFill>
            <a:schemeClr val="tx2">
              <a:lumMod val="50000"/>
              <a:alpha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7" name="6 Rombo"/>
          <p:cNvSpPr/>
          <p:nvPr/>
        </p:nvSpPr>
        <p:spPr>
          <a:xfrm>
            <a:off x="1143000" y="534988"/>
            <a:ext cx="7010400" cy="3905250"/>
          </a:xfrm>
          <a:prstGeom prst="diamond">
            <a:avLst/>
          </a:prstGeom>
          <a:solidFill>
            <a:schemeClr val="tx2">
              <a:lumMod val="75000"/>
              <a:alpha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8" name="7 Rombo"/>
          <p:cNvSpPr/>
          <p:nvPr/>
        </p:nvSpPr>
        <p:spPr>
          <a:xfrm>
            <a:off x="1643063" y="803275"/>
            <a:ext cx="6143625" cy="3422650"/>
          </a:xfrm>
          <a:prstGeom prst="diamond">
            <a:avLst/>
          </a:prstGeom>
          <a:solidFill>
            <a:schemeClr val="tx2">
              <a:lumMod val="90000"/>
              <a:alpha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9" name="8 Rombo"/>
          <p:cNvSpPr/>
          <p:nvPr/>
        </p:nvSpPr>
        <p:spPr>
          <a:xfrm>
            <a:off x="1928813" y="1059582"/>
            <a:ext cx="5500687" cy="2898056"/>
          </a:xfrm>
          <a:prstGeom prst="diamond">
            <a:avLst/>
          </a:prstGeom>
          <a:solidFill>
            <a:schemeClr val="tx2">
              <a:alpha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0" name="9 CuadroTexto"/>
          <p:cNvSpPr txBox="1"/>
          <p:nvPr/>
        </p:nvSpPr>
        <p:spPr>
          <a:xfrm>
            <a:off x="468313" y="268288"/>
            <a:ext cx="6199187" cy="3683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Hola, soy amigo de Harry </a:t>
            </a:r>
            <a:r>
              <a:rPr lang="es-ES" b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Lag</a:t>
            </a: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. ¿Está usted sin blanca?</a:t>
            </a:r>
          </a:p>
        </p:txBody>
      </p:sp>
      <p:sp>
        <p:nvSpPr>
          <p:cNvPr id="11" name="10 CuadroTexto"/>
          <p:cNvSpPr txBox="1"/>
          <p:nvPr/>
        </p:nvSpPr>
        <p:spPr>
          <a:xfrm>
            <a:off x="1331913" y="4443413"/>
            <a:ext cx="6481762" cy="369887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b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Nooo</a:t>
            </a: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,,,,, hago esto por que soy un millonario </a:t>
            </a:r>
            <a:r>
              <a:rPr lang="es-ES" b="1" dirty="0" smtClean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excéntrico</a:t>
            </a: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. </a:t>
            </a:r>
          </a:p>
        </p:txBody>
      </p:sp>
      <p:cxnSp>
        <p:nvCxnSpPr>
          <p:cNvPr id="13" name="12 Conector recto de flecha"/>
          <p:cNvCxnSpPr/>
          <p:nvPr/>
        </p:nvCxnSpPr>
        <p:spPr>
          <a:xfrm>
            <a:off x="3995738" y="771525"/>
            <a:ext cx="0" cy="1079500"/>
          </a:xfrm>
          <a:prstGeom prst="straightConnector1">
            <a:avLst/>
          </a:prstGeom>
          <a:ln w="19050">
            <a:noFill/>
            <a:tailEnd type="arrow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14 Conector recto de flecha"/>
          <p:cNvCxnSpPr/>
          <p:nvPr/>
        </p:nvCxnSpPr>
        <p:spPr>
          <a:xfrm flipV="1">
            <a:off x="5724525" y="2355850"/>
            <a:ext cx="0" cy="2087563"/>
          </a:xfrm>
          <a:prstGeom prst="straightConnector1">
            <a:avLst/>
          </a:prstGeom>
          <a:ln w="19050">
            <a:noFill/>
            <a:tailEnd type="arrow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17 CuadroTexto"/>
          <p:cNvSpPr txBox="1"/>
          <p:nvPr/>
        </p:nvSpPr>
        <p:spPr>
          <a:xfrm>
            <a:off x="179388" y="0"/>
            <a:ext cx="7378700" cy="64611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Hay trabajo para seis hombres, en un pueblo al sur de la frontera </a:t>
            </a:r>
          </a:p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y ofrecen 20 dólares por seis semanas de trabajo.</a:t>
            </a:r>
          </a:p>
        </p:txBody>
      </p:sp>
      <p:cxnSp>
        <p:nvCxnSpPr>
          <p:cNvPr id="20" name="19 Conector recto de flecha"/>
          <p:cNvCxnSpPr/>
          <p:nvPr/>
        </p:nvCxnSpPr>
        <p:spPr>
          <a:xfrm flipH="1">
            <a:off x="3779838" y="771525"/>
            <a:ext cx="0" cy="1008063"/>
          </a:xfrm>
          <a:prstGeom prst="straightConnector1">
            <a:avLst/>
          </a:prstGeom>
          <a:ln w="19050">
            <a:noFill/>
            <a:tailEnd type="arrow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0">
        <p:randomBar dir="vert"/>
      </p:transition>
    </mc:Choice>
    <mc:Fallback xmlns="">
      <p:transition spd="slow" advTm="30000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000"/>
                            </p:stCondLst>
                            <p:childTnLst>
                              <p:par>
                                <p:cTn id="24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7" presetClass="entr" presetSubtype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8300"/>
                            </p:stCondLst>
                            <p:childTnLst>
                              <p:par>
                                <p:cTn id="36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17" presetClass="entr" presetSubtype="4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4100"/>
                            </p:stCondLst>
                            <p:childTnLst>
                              <p:par>
                                <p:cTn id="48" presetID="10" presetClass="exit" presetSubtype="0" fill="hold" grpId="1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4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0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4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17" presetClass="entr" presetSubtype="1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0" grpId="1"/>
      <p:bldP spid="11" grpId="0"/>
      <p:bldP spid="18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4080458415_3644c14d9c_o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627063"/>
            <a:ext cx="9144000" cy="3889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5" name="4 Imagen" descr="4080458415_3644c14d9c_o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627063"/>
            <a:ext cx="9144000" cy="3889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6" name="5 CuadroTexto"/>
          <p:cNvSpPr txBox="1"/>
          <p:nvPr/>
        </p:nvSpPr>
        <p:spPr>
          <a:xfrm>
            <a:off x="971550" y="4516438"/>
            <a:ext cx="6583363" cy="368300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¿20 dólares? Bueno, no está mal, puedes contar conmigo.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000">
        <p:wipe/>
      </p:transition>
    </mc:Choice>
    <mc:Fallback xmlns="">
      <p:transition spd="slow" advTm="12000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2521622705_f628f623bd_b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700088"/>
            <a:ext cx="9144000" cy="3743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5" name="4 Imagen" descr="2521622705_f628f623bd_b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700088"/>
            <a:ext cx="9144000" cy="3743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6" name="5 CuadroTexto"/>
          <p:cNvSpPr txBox="1"/>
          <p:nvPr/>
        </p:nvSpPr>
        <p:spPr>
          <a:xfrm>
            <a:off x="755650" y="4371975"/>
            <a:ext cx="7758113" cy="646113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¿Te acuerdas de mi?, me he enterado que andas buscando hombres </a:t>
            </a:r>
          </a:p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para un trabajo en Méjico, ¿es cierto?, y,,,,, ¿para cuanto tiempo es?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000">
        <p:wipe/>
      </p:transition>
    </mc:Choice>
    <mc:Fallback xmlns="">
      <p:transition spd="slow" advTm="18000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nyc048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700088"/>
            <a:ext cx="9144000" cy="3671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100000">
                <a:srgbClr val="D6B19C">
                  <a:alpha val="0"/>
                </a:srgbClr>
              </a:gs>
              <a:gs pos="30000">
                <a:srgbClr val="D49E6C">
                  <a:alpha val="81000"/>
                </a:srgbClr>
              </a:gs>
              <a:gs pos="70000">
                <a:srgbClr val="A65528">
                  <a:alpha val="64000"/>
                </a:srgbClr>
              </a:gs>
              <a:gs pos="100000">
                <a:srgbClr val="663012">
                  <a:alpha val="0"/>
                </a:srgbClr>
              </a:gs>
            </a:gsLst>
            <a:lin ang="5400000" scaled="0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1619250" y="4443413"/>
            <a:ext cx="6302375" cy="369887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Si, es cierto, y el trabajo es para cuatro o seis semanas.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000">
        <p:wipe/>
      </p:transition>
    </mc:Choice>
    <mc:Fallback xmlns="">
      <p:transition spd="slow" advTm="12000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5254767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771525"/>
            <a:ext cx="9144000" cy="3671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5" name="4 Imagen" descr="5254767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771525"/>
            <a:ext cx="9144000" cy="3671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accent2">
              <a:lumMod val="50000"/>
              <a:alpha val="6549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179388" y="4371975"/>
            <a:ext cx="8713787" cy="646113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pPr>
              <a:defRPr/>
            </a:pPr>
            <a:r>
              <a:rPr lang="es-ES" b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Aháaaa</a:t>
            </a: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, que bien me vas a venir esta mañana para llenar mi estómago, amigo mío ven con </a:t>
            </a:r>
            <a:r>
              <a:rPr lang="es-ES" b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papuchi</a:t>
            </a: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, que ya verás que bien nos vamos a llevar tu y yo.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000">
        <p:wipe/>
      </p:transition>
    </mc:Choice>
    <mc:Fallback xmlns="">
      <p:transition spd="slow" advTm="20000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1112939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771525"/>
            <a:ext cx="9144000" cy="3671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5" name="4 Imagen" descr="1112939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771525"/>
            <a:ext cx="9144000" cy="3671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6" name="5 Rectángulo"/>
          <p:cNvSpPr/>
          <p:nvPr/>
        </p:nvSpPr>
        <p:spPr>
          <a:xfrm>
            <a:off x="0" y="771525"/>
            <a:ext cx="9144000" cy="3671888"/>
          </a:xfrm>
          <a:prstGeom prst="rect">
            <a:avLst/>
          </a:prstGeom>
          <a:solidFill>
            <a:schemeClr val="tx2">
              <a:lumMod val="25000"/>
              <a:alpha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827088" y="4219575"/>
            <a:ext cx="7545387" cy="923925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Sean bienvenidos, tienen que perdonarles por que tienen miedo de</a:t>
            </a:r>
          </a:p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todo y de todos, miedo de que llueva y de que no llueva, solo son</a:t>
            </a:r>
          </a:p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humildes trabajadores.</a:t>
            </a:r>
          </a:p>
        </p:txBody>
      </p:sp>
      <p:cxnSp>
        <p:nvCxnSpPr>
          <p:cNvPr id="9" name="8 Conector recto de flecha"/>
          <p:cNvCxnSpPr/>
          <p:nvPr/>
        </p:nvCxnSpPr>
        <p:spPr>
          <a:xfrm flipV="1">
            <a:off x="4211960" y="3363838"/>
            <a:ext cx="0" cy="935038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 advTm="21000">
        <p14:vortex dir="r"/>
      </p:transition>
    </mc:Choice>
    <mc:Fallback xmlns="">
      <p:transition spd="slow" advTm="2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0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7" presetClass="entr" presetSubtype="4" fill="hold" nodeType="withEffect">
                                  <p:stCondLst>
                                    <p:cond delay="11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dvinski, la iglesia católica romana. 1912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700088"/>
            <a:ext cx="9144000" cy="3816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6" name="5 Triángulo rectángulo"/>
          <p:cNvSpPr/>
          <p:nvPr/>
        </p:nvSpPr>
        <p:spPr>
          <a:xfrm>
            <a:off x="0" y="0"/>
            <a:ext cx="9144000" cy="5143500"/>
          </a:xfrm>
          <a:prstGeom prst="rtTriangle">
            <a:avLst/>
          </a:prstGeom>
          <a:solidFill>
            <a:schemeClr val="accent6">
              <a:lumMod val="50000"/>
              <a:alpha val="7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7" name="6 Triángulo rectángulo"/>
          <p:cNvSpPr/>
          <p:nvPr/>
        </p:nvSpPr>
        <p:spPr>
          <a:xfrm flipH="1" flipV="1">
            <a:off x="0" y="0"/>
            <a:ext cx="9144000" cy="5143500"/>
          </a:xfrm>
          <a:prstGeom prst="rtTriangle">
            <a:avLst/>
          </a:prstGeom>
          <a:solidFill>
            <a:schemeClr val="accent2">
              <a:lumMod val="50000"/>
              <a:alpha val="7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755650" y="4219575"/>
            <a:ext cx="7969250" cy="923925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Que curioso, he estado en sitios donde había mas chicas feas que </a:t>
            </a:r>
          </a:p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guapas, he incluso sitios donde solo habían chicas feas, pero lo mas</a:t>
            </a:r>
          </a:p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sorprendente es que aquí, no las haya de ningún modo, solo hay niñas.</a:t>
            </a:r>
          </a:p>
        </p:txBody>
      </p:sp>
      <p:cxnSp>
        <p:nvCxnSpPr>
          <p:cNvPr id="9" name="8 Conector recto de flecha"/>
          <p:cNvCxnSpPr/>
          <p:nvPr/>
        </p:nvCxnSpPr>
        <p:spPr>
          <a:xfrm flipV="1">
            <a:off x="1907704" y="2427734"/>
            <a:ext cx="0" cy="180022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24000">
        <p:split orient="vert"/>
      </p:transition>
    </mc:Choice>
    <mc:Fallback xmlns="">
      <p:transition spd="slow" advTm="24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7" presetClass="entr" presetSubtype="4" fill="hold" nodeType="withEffect">
                                  <p:stCondLst>
                                    <p:cond delay="15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5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Marcador de contenido" descr="IGLESIA DE LA RESURRECCION DE CRISTO- ROSTOV VELIKI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700088"/>
            <a:ext cx="9144000" cy="3743325"/>
          </a:xfr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30723" name="4 Rectángulo"/>
          <p:cNvSpPr>
            <a:spLocks noChangeArrowheads="1"/>
          </p:cNvSpPr>
          <p:nvPr/>
        </p:nvSpPr>
        <p:spPr bwMode="auto">
          <a:xfrm>
            <a:off x="642938" y="5572125"/>
            <a:ext cx="757237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s-ES" sz="2400">
              <a:solidFill>
                <a:srgbClr val="000000"/>
              </a:solidFill>
              <a:latin typeface="Calibri" pitchFamily="34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700088"/>
            <a:ext cx="4572000" cy="1871662"/>
          </a:xfrm>
          <a:prstGeom prst="rect">
            <a:avLst/>
          </a:prstGeom>
          <a:solidFill>
            <a:schemeClr val="accent3">
              <a:lumMod val="75000"/>
              <a:alpha val="7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4572000" y="2517775"/>
            <a:ext cx="4572000" cy="1925638"/>
          </a:xfrm>
          <a:prstGeom prst="rect">
            <a:avLst/>
          </a:prstGeom>
          <a:solidFill>
            <a:schemeClr val="accent3">
              <a:lumMod val="75000"/>
              <a:alpha val="7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0" y="2517775"/>
            <a:ext cx="4572000" cy="1925638"/>
          </a:xfrm>
          <a:prstGeom prst="rect">
            <a:avLst/>
          </a:prstGeom>
          <a:solidFill>
            <a:schemeClr val="accent3">
              <a:lumMod val="75000"/>
              <a:alpha val="7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4572000" y="700088"/>
            <a:ext cx="4572000" cy="1817687"/>
          </a:xfrm>
          <a:prstGeom prst="rect">
            <a:avLst/>
          </a:prstGeom>
          <a:solidFill>
            <a:schemeClr val="accent3">
              <a:lumMod val="75000"/>
              <a:alpha val="7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8000">
        <p:split orient="vert"/>
      </p:transition>
    </mc:Choice>
    <mc:Fallback xmlns="">
      <p:transition spd="slow" advTm="8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5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9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1598613"/>
            <a:ext cx="7772400" cy="1101725"/>
          </a:xfr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31747" name="Rectangle 3"/>
          <p:cNvSpPr>
            <a:spLocks noGrp="1" noChangeArrowheads="1"/>
          </p:cNvSpPr>
          <p:nvPr>
            <p:ph type="subTitle" idx="1"/>
          </p:nvPr>
        </p:nvSpPr>
        <p:spPr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/>
          <a:p>
            <a:pPr eaLnBrk="1" hangingPunct="1"/>
            <a:endParaRPr lang="es-ES" smtClean="0">
              <a:solidFill>
                <a:srgbClr val="FFFFFF"/>
              </a:solidFill>
            </a:endParaRPr>
          </a:p>
        </p:txBody>
      </p:sp>
      <p:pic>
        <p:nvPicPr>
          <p:cNvPr id="15364" name="Picture 5" descr="lovebirdsj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700088"/>
            <a:ext cx="9144000" cy="3816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22535" name="AutoShape 7"/>
          <p:cNvSpPr>
            <a:spLocks noChangeArrowheads="1"/>
          </p:cNvSpPr>
          <p:nvPr/>
        </p:nvSpPr>
        <p:spPr bwMode="auto">
          <a:xfrm>
            <a:off x="0" y="700088"/>
            <a:ext cx="9144000" cy="3816350"/>
          </a:xfrm>
          <a:prstGeom prst="flowChartMerge">
            <a:avLst/>
          </a:prstGeom>
          <a:solidFill>
            <a:schemeClr val="accent3">
              <a:lumMod val="50000"/>
              <a:alpha val="68000"/>
            </a:schemeClr>
          </a:solidFill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lIns="74049" tIns="37025" rIns="74049" bIns="37025" anchor="ctr"/>
          <a:lstStyle/>
          <a:p>
            <a:pPr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</a:pPr>
            <a:endParaRPr lang="es-ES"/>
          </a:p>
        </p:txBody>
      </p:sp>
      <p:sp>
        <p:nvSpPr>
          <p:cNvPr id="22536" name="AutoShape 8"/>
          <p:cNvSpPr>
            <a:spLocks noChangeArrowheads="1"/>
          </p:cNvSpPr>
          <p:nvPr/>
        </p:nvSpPr>
        <p:spPr bwMode="auto">
          <a:xfrm>
            <a:off x="0" y="700088"/>
            <a:ext cx="4572000" cy="3816350"/>
          </a:xfrm>
          <a:prstGeom prst="rtTriangle">
            <a:avLst/>
          </a:prstGeom>
          <a:solidFill>
            <a:schemeClr val="tx1">
              <a:lumMod val="75000"/>
              <a:alpha val="68000"/>
            </a:schemeClr>
          </a:solidFill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lIns="74049" tIns="37025" rIns="74049" bIns="37025" anchor="ctr"/>
          <a:lstStyle/>
          <a:p>
            <a:pPr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</a:pPr>
            <a:endParaRPr lang="es-ES"/>
          </a:p>
        </p:txBody>
      </p:sp>
      <p:sp>
        <p:nvSpPr>
          <p:cNvPr id="22537" name="AutoShape 9"/>
          <p:cNvSpPr>
            <a:spLocks noChangeArrowheads="1"/>
          </p:cNvSpPr>
          <p:nvPr/>
        </p:nvSpPr>
        <p:spPr bwMode="auto">
          <a:xfrm flipH="1">
            <a:off x="4572000" y="700088"/>
            <a:ext cx="4572000" cy="3816350"/>
          </a:xfrm>
          <a:prstGeom prst="rtTriangle">
            <a:avLst/>
          </a:prstGeom>
          <a:solidFill>
            <a:schemeClr val="tx1">
              <a:lumMod val="75000"/>
              <a:alpha val="68000"/>
            </a:schemeClr>
          </a:solidFill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lIns="74049" tIns="37025" rIns="74049" bIns="37025" anchor="ctr"/>
          <a:lstStyle/>
          <a:p>
            <a:pPr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</a:pPr>
            <a:endParaRPr lang="es-ES"/>
          </a:p>
        </p:txBody>
      </p:sp>
      <p:sp>
        <p:nvSpPr>
          <p:cNvPr id="22538" name="AutoShape 10"/>
          <p:cNvSpPr>
            <a:spLocks noChangeArrowheads="1"/>
          </p:cNvSpPr>
          <p:nvPr/>
        </p:nvSpPr>
        <p:spPr bwMode="auto">
          <a:xfrm>
            <a:off x="0" y="1635125"/>
            <a:ext cx="4572000" cy="2881313"/>
          </a:xfrm>
          <a:prstGeom prst="rtTriangle">
            <a:avLst/>
          </a:prstGeom>
          <a:solidFill>
            <a:srgbClr val="9E9A00">
              <a:alpha val="67842"/>
            </a:srgbClr>
          </a:solidFill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lIns="74049" tIns="37025" rIns="74049" bIns="37025" anchor="ctr"/>
          <a:lstStyle/>
          <a:p>
            <a:pPr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</a:pPr>
            <a:endParaRPr lang="es-ES"/>
          </a:p>
        </p:txBody>
      </p:sp>
      <p:sp>
        <p:nvSpPr>
          <p:cNvPr id="22539" name="AutoShape 11"/>
          <p:cNvSpPr>
            <a:spLocks noChangeArrowheads="1"/>
          </p:cNvSpPr>
          <p:nvPr/>
        </p:nvSpPr>
        <p:spPr bwMode="auto">
          <a:xfrm flipH="1">
            <a:off x="4572000" y="1635125"/>
            <a:ext cx="4572000" cy="2881313"/>
          </a:xfrm>
          <a:prstGeom prst="rtTriangle">
            <a:avLst/>
          </a:prstGeom>
          <a:solidFill>
            <a:srgbClr val="9E9A00">
              <a:alpha val="67842"/>
            </a:srgbClr>
          </a:solidFill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lIns="74049" tIns="37025" rIns="74049" bIns="37025" anchor="ctr"/>
          <a:lstStyle/>
          <a:p>
            <a:pPr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</a:pPr>
            <a:endParaRPr lang="es-ES"/>
          </a:p>
        </p:txBody>
      </p:sp>
      <p:sp>
        <p:nvSpPr>
          <p:cNvPr id="22540" name="AutoShape 12"/>
          <p:cNvSpPr>
            <a:spLocks noChangeArrowheads="1"/>
          </p:cNvSpPr>
          <p:nvPr/>
        </p:nvSpPr>
        <p:spPr bwMode="auto">
          <a:xfrm>
            <a:off x="0" y="2932113"/>
            <a:ext cx="4572000" cy="1584325"/>
          </a:xfrm>
          <a:prstGeom prst="rtTriangle">
            <a:avLst/>
          </a:prstGeom>
          <a:solidFill>
            <a:schemeClr val="accent3">
              <a:lumMod val="75000"/>
              <a:alpha val="67000"/>
            </a:schemeClr>
          </a:solidFill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lIns="74049" tIns="37025" rIns="74049" bIns="37025" anchor="ctr"/>
          <a:lstStyle/>
          <a:p>
            <a:pPr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</a:pPr>
            <a:endParaRPr lang="es-ES"/>
          </a:p>
        </p:txBody>
      </p:sp>
      <p:sp>
        <p:nvSpPr>
          <p:cNvPr id="22541" name="AutoShape 13"/>
          <p:cNvSpPr>
            <a:spLocks noChangeArrowheads="1"/>
          </p:cNvSpPr>
          <p:nvPr/>
        </p:nvSpPr>
        <p:spPr bwMode="auto">
          <a:xfrm flipH="1">
            <a:off x="4572000" y="2787650"/>
            <a:ext cx="4572000" cy="1728788"/>
          </a:xfrm>
          <a:prstGeom prst="rtTriangle">
            <a:avLst/>
          </a:prstGeom>
          <a:solidFill>
            <a:schemeClr val="accent3">
              <a:lumMod val="75000"/>
              <a:alpha val="67000"/>
            </a:schemeClr>
          </a:solidFill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lIns="74049" tIns="37025" rIns="74049" bIns="37025" anchor="ctr"/>
          <a:lstStyle/>
          <a:p>
            <a:pPr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</a:pPr>
            <a:endParaRPr lang="es-ES"/>
          </a:p>
        </p:txBody>
      </p:sp>
      <p:sp>
        <p:nvSpPr>
          <p:cNvPr id="12" name="11 CuadroTexto"/>
          <p:cNvSpPr txBox="1"/>
          <p:nvPr/>
        </p:nvSpPr>
        <p:spPr>
          <a:xfrm>
            <a:off x="250825" y="0"/>
            <a:ext cx="6853238" cy="64611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Alto ahí señor Zascandil, vaya susto que me has dado, pues </a:t>
            </a:r>
          </a:p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toma para que almuerces y comas, esto por el susto.</a:t>
            </a:r>
          </a:p>
        </p:txBody>
      </p:sp>
      <p:cxnSp>
        <p:nvCxnSpPr>
          <p:cNvPr id="14" name="13 Conector recto de flecha"/>
          <p:cNvCxnSpPr/>
          <p:nvPr/>
        </p:nvCxnSpPr>
        <p:spPr>
          <a:xfrm>
            <a:off x="5868144" y="699542"/>
            <a:ext cx="0" cy="1439863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14 CuadroTexto"/>
          <p:cNvSpPr txBox="1"/>
          <p:nvPr/>
        </p:nvSpPr>
        <p:spPr>
          <a:xfrm>
            <a:off x="1187450" y="4516438"/>
            <a:ext cx="5913438" cy="36988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b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Aaaaaaaaay</a:t>
            </a: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, </a:t>
            </a:r>
            <a:r>
              <a:rPr lang="es-ES" b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cagüen</a:t>
            </a: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tus muelas cacho </a:t>
            </a:r>
            <a:r>
              <a:rPr lang="es-ES" b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peeeeeeerro</a:t>
            </a: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.</a:t>
            </a:r>
          </a:p>
        </p:txBody>
      </p:sp>
      <p:cxnSp>
        <p:nvCxnSpPr>
          <p:cNvPr id="17" name="16 Conector recto de flecha"/>
          <p:cNvCxnSpPr/>
          <p:nvPr/>
        </p:nvCxnSpPr>
        <p:spPr>
          <a:xfrm flipV="1">
            <a:off x="2771800" y="2571750"/>
            <a:ext cx="0" cy="1873250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22000">
        <p:split orient="vert"/>
      </p:transition>
    </mc:Choice>
    <mc:Fallback xmlns="">
      <p:transition spd="slow" advTm="22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225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225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225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225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5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225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225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225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225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225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225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225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225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5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225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225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225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225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5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225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/>
                                        <p:tgtEl>
                                          <p:spTgt spid="225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/>
                                        <p:tgtEl>
                                          <p:spTgt spid="225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/>
                                        <p:tgtEl>
                                          <p:spTgt spid="225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3000"/>
                                        <p:tgtEl>
                                          <p:spTgt spid="225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/>
                                        <p:tgtEl>
                                          <p:spTgt spid="225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/>
                                        <p:tgtEl>
                                          <p:spTgt spid="225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/>
                                        <p:tgtEl>
                                          <p:spTgt spid="225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5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3000"/>
                                        <p:tgtEl>
                                          <p:spTgt spid="225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/>
                                        <p:tgtEl>
                                          <p:spTgt spid="225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/>
                                        <p:tgtEl>
                                          <p:spTgt spid="225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/>
                                        <p:tgtEl>
                                          <p:spTgt spid="225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5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9" dur="3000"/>
                                        <p:tgtEl>
                                          <p:spTgt spid="15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000"/>
                            </p:stCondLst>
                            <p:childTnLst>
                              <p:par>
                                <p:cTn id="51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7" presetClass="entr" presetSubtype="1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13000"/>
                            </p:stCondLst>
                            <p:childTnLst>
                              <p:par>
                                <p:cTn id="63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7" presetClass="entr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5" grpId="0" animBg="1"/>
      <p:bldP spid="22536" grpId="0" animBg="1"/>
      <p:bldP spid="22537" grpId="0" animBg="1"/>
      <p:bldP spid="22538" grpId="0" animBg="1"/>
      <p:bldP spid="22539" grpId="0" animBg="1"/>
      <p:bldP spid="22540" grpId="0" animBg="1"/>
      <p:bldP spid="22541" grpId="0" animBg="1"/>
      <p:bldP spid="12" grpId="0"/>
      <p:bldP spid="15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3-- 13 - 1 (41)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700088"/>
            <a:ext cx="9109075" cy="3743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6" name="5 Imagen" descr="3-- 13 - 1 (41)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700088"/>
            <a:ext cx="9144000" cy="3743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4" name="3 CuadroTexto"/>
          <p:cNvSpPr txBox="1"/>
          <p:nvPr/>
        </p:nvSpPr>
        <p:spPr>
          <a:xfrm>
            <a:off x="2051050" y="4443413"/>
            <a:ext cx="4840288" cy="36988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Corre “Relámpago” vamos a avisar al jefe.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10000">
        <p:split orient="vert"/>
      </p:transition>
    </mc:Choice>
    <mc:Fallback xmlns="">
      <p:transition spd="slow" advTm="10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Marcador de contenido" descr="9863405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771525"/>
            <a:ext cx="9144000" cy="3744913"/>
          </a:xfr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5" name="3 Marcador de contenido" descr="9863405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771525"/>
            <a:ext cx="9144000" cy="3744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6" name="5 Rectángulo"/>
          <p:cNvSpPr/>
          <p:nvPr/>
        </p:nvSpPr>
        <p:spPr>
          <a:xfrm>
            <a:off x="0" y="771525"/>
            <a:ext cx="9144000" cy="3744913"/>
          </a:xfrm>
          <a:prstGeom prst="rect">
            <a:avLst/>
          </a:prstGeom>
          <a:solidFill>
            <a:srgbClr val="005C2A">
              <a:alpha val="60000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2555875" y="339725"/>
            <a:ext cx="4416425" cy="36988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Está demasiado lejos, se va a escapar.</a:t>
            </a:r>
          </a:p>
        </p:txBody>
      </p:sp>
      <p:cxnSp>
        <p:nvCxnSpPr>
          <p:cNvPr id="9" name="8 Conector recto de flecha"/>
          <p:cNvCxnSpPr/>
          <p:nvPr/>
        </p:nvCxnSpPr>
        <p:spPr>
          <a:xfrm>
            <a:off x="5940152" y="699542"/>
            <a:ext cx="0" cy="863600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9 CuadroTexto"/>
          <p:cNvSpPr txBox="1"/>
          <p:nvPr/>
        </p:nvSpPr>
        <p:spPr>
          <a:xfrm>
            <a:off x="2339975" y="4516438"/>
            <a:ext cx="2724150" cy="36988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¿De veras?, ¿tu crees?</a:t>
            </a:r>
          </a:p>
        </p:txBody>
      </p:sp>
      <p:cxnSp>
        <p:nvCxnSpPr>
          <p:cNvPr id="12" name="11 Conector recto de flecha"/>
          <p:cNvCxnSpPr/>
          <p:nvPr/>
        </p:nvCxnSpPr>
        <p:spPr>
          <a:xfrm flipV="1">
            <a:off x="3419872" y="3003798"/>
            <a:ext cx="0" cy="1512888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14000">
        <p:split orient="vert"/>
      </p:transition>
    </mc:Choice>
    <mc:Fallback xmlns="">
      <p:transition spd="slow" advTm="14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7" presetClass="entr" presetSubtype="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7100"/>
                            </p:stCondLst>
                            <p:childTnLst>
                              <p:par>
                                <p:cTn id="37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17" presetClass="entr" presetSubtype="4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  <p:bldP spid="10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russia0 IGLESIA EN VETLUGA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627063"/>
            <a:ext cx="9144000" cy="3960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6" name="5 Pentágono regular"/>
          <p:cNvSpPr/>
          <p:nvPr/>
        </p:nvSpPr>
        <p:spPr>
          <a:xfrm>
            <a:off x="0" y="627063"/>
            <a:ext cx="9144000" cy="3960812"/>
          </a:xfrm>
          <a:prstGeom prst="pentagon">
            <a:avLst/>
          </a:prstGeom>
          <a:solidFill>
            <a:schemeClr val="accent3">
              <a:lumMod val="50000"/>
              <a:alpha val="7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7" name="6 Triángulo rectángulo"/>
          <p:cNvSpPr/>
          <p:nvPr/>
        </p:nvSpPr>
        <p:spPr>
          <a:xfrm flipV="1">
            <a:off x="0" y="627063"/>
            <a:ext cx="4714875" cy="1512887"/>
          </a:xfrm>
          <a:prstGeom prst="rtTriangle">
            <a:avLst/>
          </a:prstGeom>
          <a:solidFill>
            <a:schemeClr val="accent3">
              <a:lumMod val="75000"/>
              <a:alpha val="7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8" name="7 Triángulo rectángulo"/>
          <p:cNvSpPr/>
          <p:nvPr/>
        </p:nvSpPr>
        <p:spPr>
          <a:xfrm flipH="1" flipV="1">
            <a:off x="4572000" y="627063"/>
            <a:ext cx="4572000" cy="1584325"/>
          </a:xfrm>
          <a:prstGeom prst="rtTriangle">
            <a:avLst/>
          </a:prstGeom>
          <a:solidFill>
            <a:schemeClr val="accent3">
              <a:lumMod val="75000"/>
              <a:alpha val="7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9" name="8 Triángulo rectángulo"/>
          <p:cNvSpPr/>
          <p:nvPr/>
        </p:nvSpPr>
        <p:spPr>
          <a:xfrm>
            <a:off x="0" y="2139950"/>
            <a:ext cx="1785938" cy="2447925"/>
          </a:xfrm>
          <a:prstGeom prst="rtTriangle">
            <a:avLst/>
          </a:prstGeom>
          <a:solidFill>
            <a:schemeClr val="accent3">
              <a:lumMod val="75000"/>
              <a:alpha val="7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0" name="9 Triángulo rectángulo"/>
          <p:cNvSpPr/>
          <p:nvPr/>
        </p:nvSpPr>
        <p:spPr>
          <a:xfrm flipH="1">
            <a:off x="7380288" y="2139950"/>
            <a:ext cx="1763712" cy="2447925"/>
          </a:xfrm>
          <a:prstGeom prst="rtTriangle">
            <a:avLst/>
          </a:prstGeom>
          <a:solidFill>
            <a:schemeClr val="accent3">
              <a:lumMod val="75000"/>
              <a:alpha val="7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1" name="10 CuadroTexto"/>
          <p:cNvSpPr txBox="1"/>
          <p:nvPr/>
        </p:nvSpPr>
        <p:spPr>
          <a:xfrm>
            <a:off x="1692275" y="4587875"/>
            <a:ext cx="5591175" cy="36988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b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Aaaaaaaaay</a:t>
            </a: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, me habéis hecho </a:t>
            </a:r>
            <a:r>
              <a:rPr lang="es-ES" b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pupitaaaaaaaaaaa</a:t>
            </a: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12000">
        <p:blinds dir="vert"/>
      </p:transition>
    </mc:Choice>
    <mc:Fallback xmlns="">
      <p:transition spd="slow" advTm="12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4" dur="3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8" name="Picture 5" descr="1266531578nx1146k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771525"/>
            <a:ext cx="9144000" cy="3671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23559" name="AutoShape 7"/>
          <p:cNvSpPr>
            <a:spLocks noChangeArrowheads="1"/>
          </p:cNvSpPr>
          <p:nvPr/>
        </p:nvSpPr>
        <p:spPr bwMode="auto">
          <a:xfrm rot="5400000">
            <a:off x="2000250" y="-2000250"/>
            <a:ext cx="5143500" cy="9144000"/>
          </a:xfrm>
          <a:prstGeom prst="flowChartExtract">
            <a:avLst/>
          </a:prstGeom>
          <a:solidFill>
            <a:srgbClr val="C9C29F">
              <a:alpha val="65097"/>
            </a:srgbClr>
          </a:solidFill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lIns="74049" tIns="37025" rIns="74049" bIns="37025" anchor="ctr"/>
          <a:lstStyle/>
          <a:p>
            <a:pPr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</a:pPr>
            <a:endParaRPr lang="es-ES"/>
          </a:p>
        </p:txBody>
      </p:sp>
      <p:sp>
        <p:nvSpPr>
          <p:cNvPr id="23560" name="AutoShape 8"/>
          <p:cNvSpPr>
            <a:spLocks noChangeArrowheads="1"/>
          </p:cNvSpPr>
          <p:nvPr/>
        </p:nvSpPr>
        <p:spPr bwMode="auto">
          <a:xfrm flipH="1" flipV="1">
            <a:off x="0" y="0"/>
            <a:ext cx="9144000" cy="2571750"/>
          </a:xfrm>
          <a:prstGeom prst="rtTriangle">
            <a:avLst/>
          </a:prstGeom>
          <a:solidFill>
            <a:schemeClr val="tx2">
              <a:lumMod val="90000"/>
              <a:alpha val="65000"/>
            </a:schemeClr>
          </a:solidFill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lIns="74049" tIns="37025" rIns="74049" bIns="37025" anchor="ctr"/>
          <a:lstStyle/>
          <a:p>
            <a:pPr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</a:pPr>
            <a:endParaRPr lang="es-ES"/>
          </a:p>
        </p:txBody>
      </p:sp>
      <p:sp>
        <p:nvSpPr>
          <p:cNvPr id="23561" name="AutoShape 9"/>
          <p:cNvSpPr>
            <a:spLocks noChangeArrowheads="1"/>
          </p:cNvSpPr>
          <p:nvPr/>
        </p:nvSpPr>
        <p:spPr bwMode="auto">
          <a:xfrm flipH="1">
            <a:off x="0" y="2571750"/>
            <a:ext cx="9144000" cy="2571750"/>
          </a:xfrm>
          <a:prstGeom prst="rtTriangle">
            <a:avLst/>
          </a:prstGeom>
          <a:solidFill>
            <a:schemeClr val="tx2">
              <a:lumMod val="90000"/>
              <a:alpha val="65000"/>
            </a:schemeClr>
          </a:solidFill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lIns="74049" tIns="37025" rIns="74049" bIns="37025" anchor="ctr"/>
          <a:lstStyle/>
          <a:p>
            <a:pPr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</a:pPr>
            <a:endParaRPr lang="es-ES"/>
          </a:p>
        </p:txBody>
      </p:sp>
      <p:sp>
        <p:nvSpPr>
          <p:cNvPr id="23562" name="AutoShape 10"/>
          <p:cNvSpPr>
            <a:spLocks noChangeArrowheads="1"/>
          </p:cNvSpPr>
          <p:nvPr/>
        </p:nvSpPr>
        <p:spPr bwMode="auto">
          <a:xfrm flipH="1">
            <a:off x="0" y="3111500"/>
            <a:ext cx="9144000" cy="2032000"/>
          </a:xfrm>
          <a:prstGeom prst="rtTriangle">
            <a:avLst/>
          </a:prstGeom>
          <a:solidFill>
            <a:schemeClr val="tx2">
              <a:lumMod val="75000"/>
              <a:alpha val="65000"/>
            </a:schemeClr>
          </a:solidFill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lIns="74049" tIns="37025" rIns="74049" bIns="37025" anchor="ctr"/>
          <a:lstStyle/>
          <a:p>
            <a:pPr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</a:pPr>
            <a:endParaRPr lang="es-ES"/>
          </a:p>
        </p:txBody>
      </p:sp>
      <p:sp>
        <p:nvSpPr>
          <p:cNvPr id="23563" name="AutoShape 11"/>
          <p:cNvSpPr>
            <a:spLocks noChangeArrowheads="1"/>
          </p:cNvSpPr>
          <p:nvPr/>
        </p:nvSpPr>
        <p:spPr bwMode="auto">
          <a:xfrm flipH="1" flipV="1">
            <a:off x="0" y="0"/>
            <a:ext cx="9144000" cy="1836738"/>
          </a:xfrm>
          <a:prstGeom prst="rtTriangle">
            <a:avLst/>
          </a:prstGeom>
          <a:solidFill>
            <a:schemeClr val="tx2">
              <a:lumMod val="75000"/>
            </a:schemeClr>
          </a:solidFill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lIns="74049" tIns="37025" rIns="74049" bIns="37025" anchor="ctr"/>
          <a:lstStyle/>
          <a:p>
            <a:pPr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</a:pPr>
            <a:endParaRPr lang="es-ES"/>
          </a:p>
        </p:txBody>
      </p:sp>
      <p:sp>
        <p:nvSpPr>
          <p:cNvPr id="23564" name="AutoShape 12"/>
          <p:cNvSpPr>
            <a:spLocks noChangeArrowheads="1"/>
          </p:cNvSpPr>
          <p:nvPr/>
        </p:nvSpPr>
        <p:spPr bwMode="auto">
          <a:xfrm flipH="1">
            <a:off x="0" y="3844925"/>
            <a:ext cx="9144000" cy="1298575"/>
          </a:xfrm>
          <a:prstGeom prst="rtTriangle">
            <a:avLst/>
          </a:prstGeom>
          <a:solidFill>
            <a:schemeClr val="tx2">
              <a:lumMod val="50000"/>
              <a:alpha val="65000"/>
            </a:schemeClr>
          </a:solidFill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lIns="74049" tIns="37025" rIns="74049" bIns="37025" anchor="ctr"/>
          <a:lstStyle/>
          <a:p>
            <a:pPr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</a:pPr>
            <a:endParaRPr lang="es-ES"/>
          </a:p>
        </p:txBody>
      </p:sp>
      <p:sp>
        <p:nvSpPr>
          <p:cNvPr id="23565" name="AutoShape 13"/>
          <p:cNvSpPr>
            <a:spLocks noChangeArrowheads="1"/>
          </p:cNvSpPr>
          <p:nvPr/>
        </p:nvSpPr>
        <p:spPr bwMode="auto">
          <a:xfrm flipH="1" flipV="1">
            <a:off x="0" y="0"/>
            <a:ext cx="9144000" cy="1150938"/>
          </a:xfrm>
          <a:prstGeom prst="rtTriangle">
            <a:avLst/>
          </a:prstGeom>
          <a:solidFill>
            <a:schemeClr val="tx2">
              <a:lumMod val="50000"/>
              <a:alpha val="65000"/>
            </a:schemeClr>
          </a:solidFill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lIns="74049" tIns="37025" rIns="74049" bIns="37025" anchor="ctr"/>
          <a:lstStyle/>
          <a:p>
            <a:pPr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</a:pPr>
            <a:endParaRPr lang="es-ES"/>
          </a:p>
        </p:txBody>
      </p:sp>
      <p:sp>
        <p:nvSpPr>
          <p:cNvPr id="23566" name="AutoShape 14"/>
          <p:cNvSpPr>
            <a:spLocks noChangeArrowheads="1"/>
          </p:cNvSpPr>
          <p:nvPr/>
        </p:nvSpPr>
        <p:spPr bwMode="auto">
          <a:xfrm flipH="1" flipV="1">
            <a:off x="0" y="0"/>
            <a:ext cx="9144000" cy="514350"/>
          </a:xfrm>
          <a:prstGeom prst="rtTriangle">
            <a:avLst/>
          </a:prstGeom>
          <a:solidFill>
            <a:schemeClr val="tx2">
              <a:lumMod val="25000"/>
            </a:schemeClr>
          </a:solidFill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lIns="74049" tIns="37025" rIns="74049" bIns="37025" anchor="ctr"/>
          <a:lstStyle/>
          <a:p>
            <a:pPr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</a:pPr>
            <a:endParaRPr lang="es-ES"/>
          </a:p>
        </p:txBody>
      </p:sp>
      <p:sp>
        <p:nvSpPr>
          <p:cNvPr id="23567" name="AutoShape 15"/>
          <p:cNvSpPr>
            <a:spLocks noChangeArrowheads="1"/>
          </p:cNvSpPr>
          <p:nvPr/>
        </p:nvSpPr>
        <p:spPr bwMode="auto">
          <a:xfrm flipH="1">
            <a:off x="0" y="4530725"/>
            <a:ext cx="9144000" cy="612775"/>
          </a:xfrm>
          <a:prstGeom prst="rtTriangle">
            <a:avLst/>
          </a:prstGeom>
          <a:solidFill>
            <a:schemeClr val="tx2">
              <a:lumMod val="25000"/>
              <a:alpha val="65000"/>
            </a:schemeClr>
          </a:solidFill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lIns="74049" tIns="37025" rIns="74049" bIns="37025" anchor="ctr"/>
          <a:lstStyle/>
          <a:p>
            <a:pPr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</a:pPr>
            <a:endParaRPr lang="es-ES"/>
          </a:p>
        </p:txBody>
      </p:sp>
      <p:sp>
        <p:nvSpPr>
          <p:cNvPr id="12" name="11 CuadroTexto"/>
          <p:cNvSpPr txBox="1"/>
          <p:nvPr/>
        </p:nvSpPr>
        <p:spPr>
          <a:xfrm>
            <a:off x="2268538" y="195263"/>
            <a:ext cx="4530725" cy="369887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b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Oooh</a:t>
            </a: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, es el mejor disparo que jamás vi.</a:t>
            </a:r>
          </a:p>
        </p:txBody>
      </p:sp>
      <p:cxnSp>
        <p:nvCxnSpPr>
          <p:cNvPr id="14" name="13 Conector recto de flecha"/>
          <p:cNvCxnSpPr/>
          <p:nvPr/>
        </p:nvCxnSpPr>
        <p:spPr>
          <a:xfrm>
            <a:off x="6156176" y="627534"/>
            <a:ext cx="0" cy="865187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14 CuadroTexto"/>
          <p:cNvSpPr txBox="1"/>
          <p:nvPr/>
        </p:nvSpPr>
        <p:spPr>
          <a:xfrm>
            <a:off x="971550" y="4435475"/>
            <a:ext cx="6840538" cy="646113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El peor, yo apuntaba al caballo por que necesitábamos a uno con vida para interrogarle.</a:t>
            </a:r>
          </a:p>
        </p:txBody>
      </p:sp>
      <p:cxnSp>
        <p:nvCxnSpPr>
          <p:cNvPr id="17" name="16 Conector recto de flecha"/>
          <p:cNvCxnSpPr/>
          <p:nvPr/>
        </p:nvCxnSpPr>
        <p:spPr>
          <a:xfrm flipV="1">
            <a:off x="3419872" y="2715766"/>
            <a:ext cx="71437" cy="1728787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000">
        <p:wipe/>
      </p:transition>
    </mc:Choice>
    <mc:Fallback xmlns="">
      <p:transition spd="slow" advTm="19000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235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235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235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235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5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235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235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235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235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5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235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235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235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235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5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235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235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235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235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5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235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/>
                                        <p:tgtEl>
                                          <p:spTgt spid="235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/>
                                        <p:tgtEl>
                                          <p:spTgt spid="235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/>
                                        <p:tgtEl>
                                          <p:spTgt spid="235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5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3000"/>
                                        <p:tgtEl>
                                          <p:spTgt spid="235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/>
                                        <p:tgtEl>
                                          <p:spTgt spid="235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/>
                                        <p:tgtEl>
                                          <p:spTgt spid="235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/>
                                        <p:tgtEl>
                                          <p:spTgt spid="235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5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3000"/>
                                        <p:tgtEl>
                                          <p:spTgt spid="235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/>
                                        <p:tgtEl>
                                          <p:spTgt spid="235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/>
                                        <p:tgtEl>
                                          <p:spTgt spid="235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/>
                                        <p:tgtEl>
                                          <p:spTgt spid="235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5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" dur="3000"/>
                                        <p:tgtEl>
                                          <p:spTgt spid="235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/>
                                        <p:tgtEl>
                                          <p:spTgt spid="235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/>
                                        <p:tgtEl>
                                          <p:spTgt spid="235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/>
                                        <p:tgtEl>
                                          <p:spTgt spid="235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5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" dur="3000"/>
                                        <p:tgtEl>
                                          <p:spTgt spid="235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/>
                                        <p:tgtEl>
                                          <p:spTgt spid="235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/>
                                        <p:tgtEl>
                                          <p:spTgt spid="235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/>
                                        <p:tgtEl>
                                          <p:spTgt spid="235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5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5" dur="3000"/>
                                        <p:tgtEl>
                                          <p:spTgt spid="163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3000"/>
                            </p:stCondLst>
                            <p:childTnLst>
                              <p:par>
                                <p:cTn id="67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7" presetClass="entr" presetSubtype="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7100"/>
                            </p:stCondLst>
                            <p:childTnLst>
                              <p:par>
                                <p:cTn id="79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7" presetClass="entr" presetSubtype="4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9" grpId="0" animBg="1"/>
      <p:bldP spid="23560" grpId="0" animBg="1"/>
      <p:bldP spid="23561" grpId="0" animBg="1"/>
      <p:bldP spid="23562" grpId="0" animBg="1"/>
      <p:bldP spid="23563" grpId="0" animBg="1"/>
      <p:bldP spid="23564" grpId="0" animBg="1"/>
      <p:bldP spid="23565" grpId="0" animBg="1"/>
      <p:bldP spid="23566" grpId="0" animBg="1"/>
      <p:bldP spid="23567" grpId="0" animBg="1"/>
      <p:bldP spid="12" grpId="0"/>
      <p:bldP spid="15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4 -- fondos-gratis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700088"/>
            <a:ext cx="9144000" cy="3816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5" name="4 Imagen" descr="4 -- fondos-gratis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700088"/>
            <a:ext cx="9144000" cy="3816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6" name="5 Imagen" descr="4 -- fondos-gratis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700088"/>
            <a:ext cx="9144000" cy="3816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7" name="6 CuadroTexto"/>
          <p:cNvSpPr txBox="1"/>
          <p:nvPr/>
        </p:nvSpPr>
        <p:spPr>
          <a:xfrm>
            <a:off x="684213" y="4371975"/>
            <a:ext cx="7415212" cy="6461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b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Calvera</a:t>
            </a: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envió a tres hombres a investigar, es casi seguro que nos vieron, pero quedará enterrado con ellos cuanto averiguaron.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000">
        <p:wipe/>
      </p:transition>
    </mc:Choice>
    <mc:Fallback xmlns="">
      <p:transition spd="slow" advTm="18000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russia- catedral Dmitrievskii-191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700088"/>
            <a:ext cx="9144000" cy="3743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6" name="5 Cilindro"/>
          <p:cNvSpPr/>
          <p:nvPr/>
        </p:nvSpPr>
        <p:spPr>
          <a:xfrm>
            <a:off x="0" y="700088"/>
            <a:ext cx="4572000" cy="3743325"/>
          </a:xfrm>
          <a:prstGeom prst="can">
            <a:avLst/>
          </a:prstGeom>
          <a:solidFill>
            <a:schemeClr val="accent6">
              <a:lumMod val="50000"/>
              <a:alpha val="7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0" name="9 Cilindro"/>
          <p:cNvSpPr/>
          <p:nvPr/>
        </p:nvSpPr>
        <p:spPr>
          <a:xfrm>
            <a:off x="4572000" y="700088"/>
            <a:ext cx="4572000" cy="3743325"/>
          </a:xfrm>
          <a:prstGeom prst="can">
            <a:avLst/>
          </a:prstGeom>
          <a:solidFill>
            <a:schemeClr val="accent6">
              <a:lumMod val="50000"/>
              <a:alpha val="7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3635375" y="4516438"/>
            <a:ext cx="4570413" cy="36988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Eh, toro, </a:t>
            </a:r>
            <a:r>
              <a:rPr lang="es-ES" b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torooooo</a:t>
            </a: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, éntrale </a:t>
            </a:r>
            <a:r>
              <a:rPr lang="es-ES" b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toritoooooo</a:t>
            </a: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.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000">
        <p:wipe/>
      </p:transition>
    </mc:Choice>
    <mc:Fallback xmlns="">
      <p:transition spd="slow" advTm="12000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0" grpId="0" animBg="1"/>
      <p:bldP spid="5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2" name="Picture 5" descr="auste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700088"/>
            <a:ext cx="9144000" cy="3743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24583" name="AutoShape 7"/>
          <p:cNvSpPr>
            <a:spLocks noChangeArrowheads="1"/>
          </p:cNvSpPr>
          <p:nvPr/>
        </p:nvSpPr>
        <p:spPr bwMode="auto">
          <a:xfrm rot="5400000">
            <a:off x="2700337" y="-2000249"/>
            <a:ext cx="3743325" cy="9144000"/>
          </a:xfrm>
          <a:prstGeom prst="flowChartMerge">
            <a:avLst/>
          </a:prstGeom>
          <a:solidFill>
            <a:srgbClr val="B98C85">
              <a:alpha val="54901"/>
            </a:srgbClr>
          </a:solidFill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lIns="74049" tIns="37025" rIns="74049" bIns="37025" anchor="ctr"/>
          <a:lstStyle/>
          <a:p>
            <a:pPr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</a:pPr>
            <a:endParaRPr lang="es-ES"/>
          </a:p>
        </p:txBody>
      </p:sp>
      <p:sp>
        <p:nvSpPr>
          <p:cNvPr id="24584" name="AutoShape 8"/>
          <p:cNvSpPr>
            <a:spLocks noChangeArrowheads="1"/>
          </p:cNvSpPr>
          <p:nvPr/>
        </p:nvSpPr>
        <p:spPr bwMode="auto">
          <a:xfrm flipV="1">
            <a:off x="0" y="700088"/>
            <a:ext cx="9144000" cy="1871662"/>
          </a:xfrm>
          <a:prstGeom prst="rtTriangle">
            <a:avLst/>
          </a:prstGeom>
          <a:solidFill>
            <a:srgbClr val="996633">
              <a:alpha val="65097"/>
            </a:srgbClr>
          </a:solidFill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lIns="74049" tIns="37025" rIns="74049" bIns="37025" anchor="ctr"/>
          <a:lstStyle/>
          <a:p>
            <a:pPr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</a:pPr>
            <a:endParaRPr lang="es-ES"/>
          </a:p>
        </p:txBody>
      </p:sp>
      <p:sp>
        <p:nvSpPr>
          <p:cNvPr id="24585" name="AutoShape 9"/>
          <p:cNvSpPr>
            <a:spLocks noChangeArrowheads="1"/>
          </p:cNvSpPr>
          <p:nvPr/>
        </p:nvSpPr>
        <p:spPr bwMode="auto">
          <a:xfrm>
            <a:off x="0" y="2571750"/>
            <a:ext cx="9144000" cy="1871663"/>
          </a:xfrm>
          <a:prstGeom prst="rtTriangle">
            <a:avLst/>
          </a:prstGeom>
          <a:solidFill>
            <a:schemeClr val="accent6">
              <a:lumMod val="50000"/>
              <a:alpha val="65000"/>
            </a:schemeClr>
          </a:solidFill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lIns="74049" tIns="37025" rIns="74049" bIns="37025" anchor="ctr"/>
          <a:lstStyle/>
          <a:p>
            <a:pPr algn="ctr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</a:pPr>
            <a:endParaRPr lang="es-ES"/>
          </a:p>
        </p:txBody>
      </p:sp>
      <p:sp>
        <p:nvSpPr>
          <p:cNvPr id="24586" name="AutoShape 10"/>
          <p:cNvSpPr>
            <a:spLocks noChangeArrowheads="1"/>
          </p:cNvSpPr>
          <p:nvPr/>
        </p:nvSpPr>
        <p:spPr bwMode="auto">
          <a:xfrm rot="5400000">
            <a:off x="3091656" y="-1608930"/>
            <a:ext cx="3743325" cy="8361362"/>
          </a:xfrm>
          <a:prstGeom prst="flowChartMerge">
            <a:avLst/>
          </a:prstGeom>
          <a:solidFill>
            <a:schemeClr val="accent6">
              <a:lumMod val="60000"/>
              <a:lumOff val="40000"/>
              <a:alpha val="55000"/>
            </a:schemeClr>
          </a:solidFill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lIns="74049" tIns="37025" rIns="74049" bIns="37025" anchor="ctr"/>
          <a:lstStyle/>
          <a:p>
            <a:pPr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</a:pPr>
            <a:endParaRPr lang="es-ES"/>
          </a:p>
        </p:txBody>
      </p:sp>
      <p:sp>
        <p:nvSpPr>
          <p:cNvPr id="24587" name="AutoShape 11"/>
          <p:cNvSpPr>
            <a:spLocks noChangeArrowheads="1"/>
          </p:cNvSpPr>
          <p:nvPr/>
        </p:nvSpPr>
        <p:spPr bwMode="auto">
          <a:xfrm rot="5400000">
            <a:off x="3614737" y="-1085849"/>
            <a:ext cx="3743325" cy="7315200"/>
          </a:xfrm>
          <a:prstGeom prst="flowChartMerge">
            <a:avLst/>
          </a:prstGeom>
          <a:solidFill>
            <a:srgbClr val="996633">
              <a:alpha val="54901"/>
            </a:srgbClr>
          </a:solidFill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lIns="74049" tIns="37025" rIns="74049" bIns="37025" anchor="ctr"/>
          <a:lstStyle/>
          <a:p>
            <a:pPr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</a:pPr>
            <a:endParaRPr lang="es-ES"/>
          </a:p>
        </p:txBody>
      </p:sp>
      <p:sp>
        <p:nvSpPr>
          <p:cNvPr id="24588" name="AutoShape 12"/>
          <p:cNvSpPr>
            <a:spLocks noChangeArrowheads="1"/>
          </p:cNvSpPr>
          <p:nvPr/>
        </p:nvSpPr>
        <p:spPr bwMode="auto">
          <a:xfrm rot="5400000">
            <a:off x="3974306" y="-726280"/>
            <a:ext cx="3743325" cy="6596062"/>
          </a:xfrm>
          <a:prstGeom prst="flowChartMerge">
            <a:avLst/>
          </a:prstGeom>
          <a:solidFill>
            <a:schemeClr val="accent6">
              <a:lumMod val="60000"/>
              <a:lumOff val="40000"/>
              <a:alpha val="55000"/>
            </a:schemeClr>
          </a:solidFill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lIns="74049" tIns="37025" rIns="74049" bIns="37025" anchor="ctr"/>
          <a:lstStyle/>
          <a:p>
            <a:pPr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</a:pPr>
            <a:endParaRPr lang="es-ES"/>
          </a:p>
        </p:txBody>
      </p:sp>
      <p:sp>
        <p:nvSpPr>
          <p:cNvPr id="24589" name="AutoShape 13"/>
          <p:cNvSpPr>
            <a:spLocks noChangeArrowheads="1"/>
          </p:cNvSpPr>
          <p:nvPr/>
        </p:nvSpPr>
        <p:spPr bwMode="auto">
          <a:xfrm rot="5400000">
            <a:off x="4267994" y="-432593"/>
            <a:ext cx="3743325" cy="6008687"/>
          </a:xfrm>
          <a:prstGeom prst="flowChartMerge">
            <a:avLst/>
          </a:prstGeom>
          <a:solidFill>
            <a:srgbClr val="996633">
              <a:alpha val="54901"/>
            </a:srgbClr>
          </a:solidFill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lIns="74049" tIns="37025" rIns="74049" bIns="37025" anchor="ctr"/>
          <a:lstStyle/>
          <a:p>
            <a:pPr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</a:pPr>
            <a:endParaRPr lang="es-ES"/>
          </a:p>
        </p:txBody>
      </p:sp>
      <p:sp>
        <p:nvSpPr>
          <p:cNvPr id="24590" name="AutoShape 14"/>
          <p:cNvSpPr>
            <a:spLocks noChangeArrowheads="1"/>
          </p:cNvSpPr>
          <p:nvPr/>
        </p:nvSpPr>
        <p:spPr bwMode="auto">
          <a:xfrm rot="5400000">
            <a:off x="4692650" y="-7937"/>
            <a:ext cx="3743325" cy="5159375"/>
          </a:xfrm>
          <a:prstGeom prst="flowChartMerge">
            <a:avLst/>
          </a:prstGeom>
          <a:solidFill>
            <a:srgbClr val="642F04">
              <a:alpha val="54901"/>
            </a:srgbClr>
          </a:solidFill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lIns="74049" tIns="37025" rIns="74049" bIns="37025" anchor="ctr"/>
          <a:lstStyle/>
          <a:p>
            <a:pPr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</a:pPr>
            <a:endParaRPr lang="es-ES"/>
          </a:p>
        </p:txBody>
      </p:sp>
      <p:sp>
        <p:nvSpPr>
          <p:cNvPr id="24591" name="AutoShape 15"/>
          <p:cNvSpPr>
            <a:spLocks noChangeArrowheads="1"/>
          </p:cNvSpPr>
          <p:nvPr/>
        </p:nvSpPr>
        <p:spPr bwMode="auto">
          <a:xfrm rot="5400000">
            <a:off x="5410994" y="710407"/>
            <a:ext cx="3743325" cy="3722687"/>
          </a:xfrm>
          <a:prstGeom prst="flowChartMerge">
            <a:avLst/>
          </a:prstGeom>
          <a:solidFill>
            <a:srgbClr val="996633">
              <a:alpha val="54901"/>
            </a:srgbClr>
          </a:solidFill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lIns="74049" tIns="37025" rIns="74049" bIns="37025" anchor="ctr"/>
          <a:lstStyle/>
          <a:p>
            <a:pPr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</a:pPr>
            <a:endParaRPr lang="es-ES"/>
          </a:p>
        </p:txBody>
      </p:sp>
      <p:sp>
        <p:nvSpPr>
          <p:cNvPr id="24592" name="AutoShape 16"/>
          <p:cNvSpPr>
            <a:spLocks noChangeArrowheads="1"/>
          </p:cNvSpPr>
          <p:nvPr/>
        </p:nvSpPr>
        <p:spPr bwMode="auto">
          <a:xfrm rot="5400000">
            <a:off x="5834856" y="1134270"/>
            <a:ext cx="3743325" cy="2874962"/>
          </a:xfrm>
          <a:prstGeom prst="flowChartMerge">
            <a:avLst/>
          </a:prstGeom>
          <a:solidFill>
            <a:srgbClr val="642F04">
              <a:alpha val="54901"/>
            </a:srgbClr>
          </a:solidFill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lIns="74049" tIns="37025" rIns="74049" bIns="37025" anchor="ctr"/>
          <a:lstStyle/>
          <a:p>
            <a:pPr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</a:pPr>
            <a:endParaRPr lang="es-ES"/>
          </a:p>
        </p:txBody>
      </p:sp>
      <p:sp>
        <p:nvSpPr>
          <p:cNvPr id="24593" name="AutoShape 17"/>
          <p:cNvSpPr>
            <a:spLocks noChangeArrowheads="1"/>
          </p:cNvSpPr>
          <p:nvPr/>
        </p:nvSpPr>
        <p:spPr bwMode="auto">
          <a:xfrm rot="5400000">
            <a:off x="6260306" y="1559720"/>
            <a:ext cx="3743325" cy="2024062"/>
          </a:xfrm>
          <a:prstGeom prst="flowChartMerge">
            <a:avLst/>
          </a:prstGeom>
          <a:solidFill>
            <a:srgbClr val="996633">
              <a:alpha val="54901"/>
            </a:srgbClr>
          </a:solidFill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rot="10800000" vert="eaVert" wrap="none" lIns="74049" tIns="37025" rIns="74049" bIns="37025" anchor="ctr"/>
          <a:lstStyle/>
          <a:p>
            <a:pPr algn="ctr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</a:pPr>
            <a:endParaRPr lang="es-ES"/>
          </a:p>
        </p:txBody>
      </p:sp>
      <p:sp>
        <p:nvSpPr>
          <p:cNvPr id="14" name="13 CuadroTexto"/>
          <p:cNvSpPr txBox="1"/>
          <p:nvPr/>
        </p:nvSpPr>
        <p:spPr>
          <a:xfrm>
            <a:off x="684213" y="4371975"/>
            <a:ext cx="7366000" cy="64611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Vamos torito guapo, ¿no te apetece embestir?, la leche, ¿que van</a:t>
            </a:r>
          </a:p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a decir de ti las vaquillas? Eh, vamos torito, </a:t>
            </a:r>
            <a:r>
              <a:rPr lang="es-ES" b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eheeee</a:t>
            </a: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000">
        <p:wipe/>
      </p:transition>
    </mc:Choice>
    <mc:Fallback xmlns="">
      <p:transition spd="slow" advTm="18000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245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245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245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245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5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245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245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245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245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5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245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245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245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245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5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245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245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245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245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5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245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/>
                                        <p:tgtEl>
                                          <p:spTgt spid="245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/>
                                        <p:tgtEl>
                                          <p:spTgt spid="245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/>
                                        <p:tgtEl>
                                          <p:spTgt spid="245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5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3000"/>
                                        <p:tgtEl>
                                          <p:spTgt spid="245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/>
                                        <p:tgtEl>
                                          <p:spTgt spid="245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/>
                                        <p:tgtEl>
                                          <p:spTgt spid="245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/>
                                        <p:tgtEl>
                                          <p:spTgt spid="245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5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3000"/>
                                        <p:tgtEl>
                                          <p:spTgt spid="245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/>
                                        <p:tgtEl>
                                          <p:spTgt spid="245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/>
                                        <p:tgtEl>
                                          <p:spTgt spid="245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/>
                                        <p:tgtEl>
                                          <p:spTgt spid="245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5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" dur="3000"/>
                                        <p:tgtEl>
                                          <p:spTgt spid="245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/>
                                        <p:tgtEl>
                                          <p:spTgt spid="245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/>
                                        <p:tgtEl>
                                          <p:spTgt spid="245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/>
                                        <p:tgtEl>
                                          <p:spTgt spid="245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5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" dur="3000"/>
                                        <p:tgtEl>
                                          <p:spTgt spid="245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/>
                                        <p:tgtEl>
                                          <p:spTgt spid="245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/>
                                        <p:tgtEl>
                                          <p:spTgt spid="245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/>
                                        <p:tgtEl>
                                          <p:spTgt spid="245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5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" dur="3000"/>
                                        <p:tgtEl>
                                          <p:spTgt spid="245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/>
                                        <p:tgtEl>
                                          <p:spTgt spid="245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0"/>
                                        <p:tgtEl>
                                          <p:spTgt spid="245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/>
                                        <p:tgtEl>
                                          <p:spTgt spid="245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5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" dur="3000"/>
                                        <p:tgtEl>
                                          <p:spTgt spid="245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/>
                                        <p:tgtEl>
                                          <p:spTgt spid="245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/>
                                        <p:tgtEl>
                                          <p:spTgt spid="245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000"/>
                                        <p:tgtEl>
                                          <p:spTgt spid="245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5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3000"/>
                            </p:stCondLst>
                            <p:childTnLst>
                              <p:par>
                                <p:cTn id="78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83" grpId="0" animBg="1"/>
      <p:bldP spid="24584" grpId="0" animBg="1"/>
      <p:bldP spid="24585" grpId="0" animBg="1"/>
      <p:bldP spid="24586" grpId="0" animBg="1"/>
      <p:bldP spid="24587" grpId="0" animBg="1"/>
      <p:bldP spid="24588" grpId="0" animBg="1"/>
      <p:bldP spid="24589" grpId="0" animBg="1"/>
      <p:bldP spid="24590" grpId="0" animBg="1"/>
      <p:bldP spid="24591" grpId="0" animBg="1"/>
      <p:bldP spid="24592" grpId="0" animBg="1"/>
      <p:bldP spid="24593" grpId="0" animBg="1"/>
      <p:bldP spid="14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 descr="6---1350559150486.jpg-fallece sylvia kristel (enmanuel)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627063"/>
            <a:ext cx="9144000" cy="3889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4" name="3 Imagen" descr="6---1350559150486.jpg-fallece sylvia kristel (enmanuel)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627063"/>
            <a:ext cx="9144000" cy="3889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5" name="4 Imagen" descr="6---1350559150486.jpg-fallece sylvia kristel (enmanuel)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627063"/>
            <a:ext cx="9144000" cy="3889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7" name="6 CuadroTexto"/>
          <p:cNvSpPr txBox="1"/>
          <p:nvPr/>
        </p:nvSpPr>
        <p:spPr>
          <a:xfrm>
            <a:off x="684213" y="4219575"/>
            <a:ext cx="7916862" cy="92392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Veo que estás muy perro y no quieres entrar así es que te voy a tener</a:t>
            </a:r>
          </a:p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que cantar una canción que he compuesto para ti, escúchala: Vaya un</a:t>
            </a:r>
          </a:p>
          <a:p>
            <a:pPr>
              <a:defRPr/>
            </a:pPr>
            <a:r>
              <a:rPr lang="es-ES" b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toriiiito</a:t>
            </a: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, hay torito </a:t>
            </a:r>
            <a:r>
              <a:rPr lang="es-ES" b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guaaapo</a:t>
            </a: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, tiene </a:t>
            </a:r>
            <a:r>
              <a:rPr lang="es-ES" b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botiiiines</a:t>
            </a: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y no va </a:t>
            </a:r>
            <a:r>
              <a:rPr lang="es-ES" b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descaaaaalzo</a:t>
            </a: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5000">
        <p:wipe/>
      </p:transition>
    </mc:Choice>
    <mc:Fallback xmlns="">
      <p:transition spd="slow" advTm="25000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8469046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627063"/>
            <a:ext cx="9144000" cy="3889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5" name="4 Imagen" descr="8469046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627063"/>
            <a:ext cx="9144000" cy="3889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6" name="5 Rectángulo"/>
          <p:cNvSpPr/>
          <p:nvPr/>
        </p:nvSpPr>
        <p:spPr>
          <a:xfrm>
            <a:off x="0" y="627063"/>
            <a:ext cx="9144000" cy="3889375"/>
          </a:xfrm>
          <a:prstGeom prst="rect">
            <a:avLst/>
          </a:prstGeom>
          <a:solidFill>
            <a:schemeClr val="tx1">
              <a:lumMod val="65000"/>
              <a:alpha val="74902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179388" y="268288"/>
            <a:ext cx="7558087" cy="3683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Suéltame, suéltame o te mato ladrón, si me tocas te mato, bandido.</a:t>
            </a:r>
          </a:p>
        </p:txBody>
      </p:sp>
      <p:cxnSp>
        <p:nvCxnSpPr>
          <p:cNvPr id="9" name="8 Conector recto de flecha"/>
          <p:cNvCxnSpPr/>
          <p:nvPr/>
        </p:nvCxnSpPr>
        <p:spPr>
          <a:xfrm>
            <a:off x="3059113" y="627063"/>
            <a:ext cx="0" cy="431800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9 CuadroTexto"/>
          <p:cNvSpPr txBox="1"/>
          <p:nvPr/>
        </p:nvSpPr>
        <p:spPr>
          <a:xfrm>
            <a:off x="971550" y="4497388"/>
            <a:ext cx="7416800" cy="64611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Basta ya de tanto matar, y dime ¿Dónde están las demás mujeres,</a:t>
            </a:r>
          </a:p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y por que os escondéis?</a:t>
            </a:r>
          </a:p>
        </p:txBody>
      </p:sp>
      <p:cxnSp>
        <p:nvCxnSpPr>
          <p:cNvPr id="12" name="11 Conector recto de flecha"/>
          <p:cNvCxnSpPr/>
          <p:nvPr/>
        </p:nvCxnSpPr>
        <p:spPr>
          <a:xfrm flipV="1">
            <a:off x="6011863" y="2355850"/>
            <a:ext cx="0" cy="2087563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12 CuadroTexto"/>
          <p:cNvSpPr txBox="1"/>
          <p:nvPr/>
        </p:nvSpPr>
        <p:spPr>
          <a:xfrm>
            <a:off x="2124075" y="0"/>
            <a:ext cx="2236788" cy="36988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s-ES" b="1" dirty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1F497D"/>
                  </a:outerShdw>
                </a:effectLst>
              </a:rPr>
              <a:t>No te lo diré jamás</a:t>
            </a:r>
          </a:p>
        </p:txBody>
      </p:sp>
      <p:cxnSp>
        <p:nvCxnSpPr>
          <p:cNvPr id="15" name="14 Conector recto de flecha"/>
          <p:cNvCxnSpPr/>
          <p:nvPr/>
        </p:nvCxnSpPr>
        <p:spPr>
          <a:xfrm>
            <a:off x="3492500" y="339725"/>
            <a:ext cx="0" cy="503238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 advTm="24000">
        <p14:vortex dir="r"/>
      </p:transition>
    </mc:Choice>
    <mc:Fallback xmlns="">
      <p:transition spd="slow" advTm="2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7" presetClass="entr" presetSubtype="1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9400"/>
                            </p:stCondLst>
                            <p:childTnLst>
                              <p:par>
                                <p:cTn id="35" presetID="4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7" presetClass="entr" presetSubtype="4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7900"/>
                            </p:stCondLst>
                            <p:childTnLst>
                              <p:par>
                                <p:cTn id="47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4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4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7" presetClass="entr" presetSubtype="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  <p:bldP spid="7" grpId="1"/>
      <p:bldP spid="10" grpId="0"/>
      <p:bldP spid="13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Marcador de contenido" descr="russia- la catedral en el monasterio Solovetskii-Solovetskii -1915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627063"/>
            <a:ext cx="9144000" cy="3889375"/>
          </a:xfr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41987" name="4 Rectángulo"/>
          <p:cNvSpPr>
            <a:spLocks noChangeArrowheads="1"/>
          </p:cNvSpPr>
          <p:nvPr/>
        </p:nvSpPr>
        <p:spPr bwMode="auto">
          <a:xfrm>
            <a:off x="2143125" y="6161088"/>
            <a:ext cx="4572000" cy="585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s-ES" sz="3200">
              <a:latin typeface="Calibri" pitchFamily="34" charset="0"/>
            </a:endParaRPr>
          </a:p>
        </p:txBody>
      </p:sp>
      <p:sp>
        <p:nvSpPr>
          <p:cNvPr id="6" name="5 Triángulo isósceles"/>
          <p:cNvSpPr/>
          <p:nvPr/>
        </p:nvSpPr>
        <p:spPr>
          <a:xfrm>
            <a:off x="0" y="627063"/>
            <a:ext cx="9144000" cy="3889375"/>
          </a:xfrm>
          <a:prstGeom prst="triangle">
            <a:avLst/>
          </a:prstGeom>
          <a:solidFill>
            <a:schemeClr val="tx1">
              <a:alpha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7" name="6 Triángulo isósceles"/>
          <p:cNvSpPr/>
          <p:nvPr/>
        </p:nvSpPr>
        <p:spPr>
          <a:xfrm>
            <a:off x="0" y="949325"/>
            <a:ext cx="9144000" cy="3567113"/>
          </a:xfrm>
          <a:prstGeom prst="triangle">
            <a:avLst/>
          </a:prstGeom>
          <a:solidFill>
            <a:schemeClr val="tx1">
              <a:lumMod val="75000"/>
              <a:alpha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8" name="7 Triángulo isósceles"/>
          <p:cNvSpPr/>
          <p:nvPr/>
        </p:nvSpPr>
        <p:spPr>
          <a:xfrm>
            <a:off x="0" y="1216025"/>
            <a:ext cx="9144000" cy="3300413"/>
          </a:xfrm>
          <a:prstGeom prst="triangle">
            <a:avLst/>
          </a:prstGeom>
          <a:solidFill>
            <a:schemeClr val="tx2">
              <a:lumMod val="50000"/>
              <a:alpha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9" name="8 Triángulo isósceles"/>
          <p:cNvSpPr/>
          <p:nvPr/>
        </p:nvSpPr>
        <p:spPr>
          <a:xfrm>
            <a:off x="0" y="1538288"/>
            <a:ext cx="9144000" cy="2978150"/>
          </a:xfrm>
          <a:prstGeom prst="triangle">
            <a:avLst/>
          </a:prstGeom>
          <a:solidFill>
            <a:schemeClr val="tx2">
              <a:lumMod val="25000"/>
              <a:alpha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0" name="9 CuadroTexto"/>
          <p:cNvSpPr txBox="1"/>
          <p:nvPr/>
        </p:nvSpPr>
        <p:spPr>
          <a:xfrm>
            <a:off x="1763713" y="4516438"/>
            <a:ext cx="6083300" cy="3683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Muy bien, como no te estés quieta te daré dos azotes.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12000">
        <p:split orient="vert"/>
      </p:transition>
    </mc:Choice>
    <mc:Fallback xmlns="">
      <p:transition spd="slow" advTm="12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000"/>
                            </p:stCondLst>
                            <p:childTnLst>
                              <p:par>
                                <p:cTn id="37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1598613"/>
            <a:ext cx="7772400" cy="1101725"/>
          </a:xfr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43011" name="Rectangle 3"/>
          <p:cNvSpPr>
            <a:spLocks noGrp="1" noChangeArrowheads="1"/>
          </p:cNvSpPr>
          <p:nvPr>
            <p:ph type="subTitle" idx="1"/>
          </p:nvPr>
        </p:nvSpPr>
        <p:spPr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/>
          <a:p>
            <a:pPr eaLnBrk="1" hangingPunct="1"/>
            <a:endParaRPr lang="es-ES" smtClean="0">
              <a:solidFill>
                <a:srgbClr val="FFFFFF"/>
              </a:solidFill>
            </a:endParaRPr>
          </a:p>
        </p:txBody>
      </p:sp>
      <p:pic>
        <p:nvPicPr>
          <p:cNvPr id="18436" name="Picture 5" descr="av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700088"/>
            <a:ext cx="9144000" cy="3743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43013" name="Text Box 6"/>
          <p:cNvSpPr txBox="1">
            <a:spLocks noChangeArrowheads="1"/>
          </p:cNvSpPr>
          <p:nvPr/>
        </p:nvSpPr>
        <p:spPr bwMode="auto">
          <a:xfrm>
            <a:off x="666750" y="1339850"/>
            <a:ext cx="3970338" cy="331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lIns="74049" tIns="37025" rIns="74049" bIns="37025">
            <a:spAutoFit/>
          </a:bodyPr>
          <a:lstStyle/>
          <a:p>
            <a:pPr hangingPunct="0">
              <a:lnSpc>
                <a:spcPct val="93000"/>
              </a:lnSpc>
              <a:spcBef>
                <a:spcPct val="50000"/>
              </a:spcBef>
              <a:buClr>
                <a:srgbClr val="000000"/>
              </a:buClr>
              <a:buSzPct val="45000"/>
              <a:buFont typeface="Wingdings" pitchFamily="2" charset="2"/>
              <a:buNone/>
            </a:pPr>
            <a:endParaRPr lang="es-ES" b="1"/>
          </a:p>
        </p:txBody>
      </p:sp>
      <p:sp>
        <p:nvSpPr>
          <p:cNvPr id="25607" name="AutoShape 7"/>
          <p:cNvSpPr>
            <a:spLocks noChangeArrowheads="1"/>
          </p:cNvSpPr>
          <p:nvPr/>
        </p:nvSpPr>
        <p:spPr bwMode="auto">
          <a:xfrm flipH="1">
            <a:off x="0" y="627063"/>
            <a:ext cx="9144000" cy="3816350"/>
          </a:xfrm>
          <a:prstGeom prst="rtTriangle">
            <a:avLst/>
          </a:prstGeom>
          <a:solidFill>
            <a:schemeClr val="tx2">
              <a:alpha val="67058"/>
            </a:schemeClr>
          </a:solidFill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lIns="74049" tIns="37025" rIns="74049" bIns="37025" anchor="ctr"/>
          <a:lstStyle/>
          <a:p>
            <a:pPr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</a:pPr>
            <a:endParaRPr lang="es-ES"/>
          </a:p>
        </p:txBody>
      </p:sp>
      <p:sp>
        <p:nvSpPr>
          <p:cNvPr id="25608" name="AutoShape 8"/>
          <p:cNvSpPr>
            <a:spLocks noChangeArrowheads="1"/>
          </p:cNvSpPr>
          <p:nvPr/>
        </p:nvSpPr>
        <p:spPr bwMode="auto">
          <a:xfrm flipV="1">
            <a:off x="0" y="627063"/>
            <a:ext cx="9144000" cy="3816350"/>
          </a:xfrm>
          <a:prstGeom prst="rtTriangle">
            <a:avLst/>
          </a:prstGeom>
          <a:solidFill>
            <a:schemeClr val="tx2">
              <a:alpha val="67058"/>
            </a:schemeClr>
          </a:solidFill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lIns="74049" tIns="37025" rIns="74049" bIns="37025" anchor="ctr"/>
          <a:lstStyle/>
          <a:p>
            <a:pPr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</a:pPr>
            <a:endParaRPr lang="es-ES"/>
          </a:p>
        </p:txBody>
      </p:sp>
      <p:sp>
        <p:nvSpPr>
          <p:cNvPr id="25609" name="AutoShape 9"/>
          <p:cNvSpPr>
            <a:spLocks noChangeArrowheads="1"/>
          </p:cNvSpPr>
          <p:nvPr/>
        </p:nvSpPr>
        <p:spPr bwMode="auto">
          <a:xfrm flipH="1">
            <a:off x="1763713" y="627063"/>
            <a:ext cx="7380287" cy="3816350"/>
          </a:xfrm>
          <a:prstGeom prst="rtTriangle">
            <a:avLst/>
          </a:prstGeom>
          <a:solidFill>
            <a:schemeClr val="tx2">
              <a:lumMod val="90000"/>
              <a:alpha val="67058"/>
            </a:schemeClr>
          </a:solidFill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lIns="74049" tIns="37025" rIns="74049" bIns="37025" anchor="ctr"/>
          <a:lstStyle/>
          <a:p>
            <a:pPr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</a:pPr>
            <a:endParaRPr lang="es-ES"/>
          </a:p>
        </p:txBody>
      </p:sp>
      <p:sp>
        <p:nvSpPr>
          <p:cNvPr id="25610" name="AutoShape 10"/>
          <p:cNvSpPr>
            <a:spLocks noChangeArrowheads="1"/>
          </p:cNvSpPr>
          <p:nvPr/>
        </p:nvSpPr>
        <p:spPr bwMode="auto">
          <a:xfrm flipV="1">
            <a:off x="0" y="627063"/>
            <a:ext cx="9144000" cy="3168650"/>
          </a:xfrm>
          <a:prstGeom prst="rtTriangle">
            <a:avLst/>
          </a:prstGeom>
          <a:solidFill>
            <a:schemeClr val="tx2">
              <a:lumMod val="90000"/>
              <a:alpha val="67058"/>
            </a:schemeClr>
          </a:solidFill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lIns="74049" tIns="37025" rIns="74049" bIns="37025" anchor="ctr"/>
          <a:lstStyle/>
          <a:p>
            <a:pPr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</a:pPr>
            <a:endParaRPr lang="es-ES"/>
          </a:p>
        </p:txBody>
      </p:sp>
      <p:sp>
        <p:nvSpPr>
          <p:cNvPr id="25611" name="AutoShape 11"/>
          <p:cNvSpPr>
            <a:spLocks noChangeArrowheads="1"/>
          </p:cNvSpPr>
          <p:nvPr/>
        </p:nvSpPr>
        <p:spPr bwMode="auto">
          <a:xfrm flipH="1">
            <a:off x="3722688" y="627063"/>
            <a:ext cx="5421312" cy="3816350"/>
          </a:xfrm>
          <a:prstGeom prst="rtTriangle">
            <a:avLst/>
          </a:prstGeom>
          <a:solidFill>
            <a:schemeClr val="tx2">
              <a:lumMod val="75000"/>
              <a:alpha val="67058"/>
            </a:schemeClr>
          </a:solidFill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lIns="74049" tIns="37025" rIns="74049" bIns="37025" anchor="ctr"/>
          <a:lstStyle/>
          <a:p>
            <a:pPr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</a:pPr>
            <a:endParaRPr lang="es-ES"/>
          </a:p>
        </p:txBody>
      </p:sp>
      <p:sp>
        <p:nvSpPr>
          <p:cNvPr id="25612" name="AutoShape 12"/>
          <p:cNvSpPr>
            <a:spLocks noChangeArrowheads="1"/>
          </p:cNvSpPr>
          <p:nvPr/>
        </p:nvSpPr>
        <p:spPr bwMode="auto">
          <a:xfrm flipV="1">
            <a:off x="0" y="627063"/>
            <a:ext cx="9144000" cy="2520950"/>
          </a:xfrm>
          <a:prstGeom prst="rtTriangle">
            <a:avLst/>
          </a:prstGeom>
          <a:solidFill>
            <a:schemeClr val="tx2">
              <a:lumMod val="75000"/>
              <a:alpha val="67058"/>
            </a:schemeClr>
          </a:solidFill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lIns="74049" tIns="37025" rIns="74049" bIns="37025" anchor="ctr"/>
          <a:lstStyle/>
          <a:p>
            <a:pPr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</a:pPr>
            <a:endParaRPr lang="es-ES"/>
          </a:p>
        </p:txBody>
      </p:sp>
      <p:sp>
        <p:nvSpPr>
          <p:cNvPr id="25613" name="AutoShape 13"/>
          <p:cNvSpPr>
            <a:spLocks noChangeArrowheads="1"/>
          </p:cNvSpPr>
          <p:nvPr/>
        </p:nvSpPr>
        <p:spPr bwMode="auto">
          <a:xfrm flipH="1">
            <a:off x="5486400" y="627063"/>
            <a:ext cx="3657600" cy="3816350"/>
          </a:xfrm>
          <a:prstGeom prst="rtTriangle">
            <a:avLst/>
          </a:prstGeom>
          <a:solidFill>
            <a:schemeClr val="tx2">
              <a:lumMod val="50000"/>
              <a:alpha val="67000"/>
            </a:schemeClr>
          </a:solidFill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lIns="74049" tIns="37025" rIns="74049" bIns="37025" anchor="ctr"/>
          <a:lstStyle/>
          <a:p>
            <a:pPr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</a:pPr>
            <a:endParaRPr lang="es-ES"/>
          </a:p>
        </p:txBody>
      </p:sp>
      <p:sp>
        <p:nvSpPr>
          <p:cNvPr id="25614" name="AutoShape 14"/>
          <p:cNvSpPr>
            <a:spLocks noChangeArrowheads="1"/>
          </p:cNvSpPr>
          <p:nvPr/>
        </p:nvSpPr>
        <p:spPr bwMode="auto">
          <a:xfrm flipV="1">
            <a:off x="0" y="627063"/>
            <a:ext cx="9144000" cy="1800225"/>
          </a:xfrm>
          <a:prstGeom prst="rtTriangle">
            <a:avLst/>
          </a:prstGeom>
          <a:solidFill>
            <a:schemeClr val="tx2">
              <a:lumMod val="50000"/>
              <a:alpha val="67000"/>
            </a:schemeClr>
          </a:solidFill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lIns="74049" tIns="37025" rIns="74049" bIns="37025" anchor="ctr"/>
          <a:lstStyle/>
          <a:p>
            <a:pPr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</a:pPr>
            <a:endParaRPr lang="es-ES"/>
          </a:p>
        </p:txBody>
      </p:sp>
      <p:sp>
        <p:nvSpPr>
          <p:cNvPr id="25615" name="AutoShape 15"/>
          <p:cNvSpPr>
            <a:spLocks noChangeArrowheads="1"/>
          </p:cNvSpPr>
          <p:nvPr/>
        </p:nvSpPr>
        <p:spPr bwMode="auto">
          <a:xfrm flipH="1">
            <a:off x="6923088" y="627063"/>
            <a:ext cx="2220912" cy="3816350"/>
          </a:xfrm>
          <a:prstGeom prst="rtTriangle">
            <a:avLst/>
          </a:prstGeom>
          <a:solidFill>
            <a:schemeClr val="tx2">
              <a:lumMod val="25000"/>
              <a:alpha val="67000"/>
            </a:schemeClr>
          </a:solidFill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lIns="74049" tIns="37025" rIns="74049" bIns="37025" anchor="ctr"/>
          <a:lstStyle/>
          <a:p>
            <a:pPr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</a:pPr>
            <a:endParaRPr lang="es-ES"/>
          </a:p>
        </p:txBody>
      </p:sp>
      <p:sp>
        <p:nvSpPr>
          <p:cNvPr id="25616" name="AutoShape 16"/>
          <p:cNvSpPr>
            <a:spLocks noChangeArrowheads="1"/>
          </p:cNvSpPr>
          <p:nvPr/>
        </p:nvSpPr>
        <p:spPr bwMode="auto">
          <a:xfrm flipV="1">
            <a:off x="0" y="627063"/>
            <a:ext cx="9144000" cy="1152525"/>
          </a:xfrm>
          <a:prstGeom prst="rtTriangle">
            <a:avLst/>
          </a:prstGeom>
          <a:solidFill>
            <a:schemeClr val="tx2">
              <a:lumMod val="25000"/>
              <a:alpha val="67000"/>
            </a:schemeClr>
          </a:solidFill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lIns="74049" tIns="37025" rIns="74049" bIns="37025" anchor="ctr"/>
          <a:lstStyle/>
          <a:p>
            <a:pPr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</a:pPr>
            <a:endParaRPr lang="es-ES"/>
          </a:p>
        </p:txBody>
      </p:sp>
      <p:sp>
        <p:nvSpPr>
          <p:cNvPr id="25617" name="AutoShape 17"/>
          <p:cNvSpPr>
            <a:spLocks noChangeArrowheads="1"/>
          </p:cNvSpPr>
          <p:nvPr/>
        </p:nvSpPr>
        <p:spPr bwMode="auto">
          <a:xfrm flipV="1">
            <a:off x="0" y="627063"/>
            <a:ext cx="9144000" cy="504825"/>
          </a:xfrm>
          <a:prstGeom prst="rtTriangle">
            <a:avLst/>
          </a:prstGeom>
          <a:solidFill>
            <a:schemeClr val="tx2">
              <a:lumMod val="10000"/>
              <a:alpha val="67058"/>
            </a:schemeClr>
          </a:solidFill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lIns="74049" tIns="37025" rIns="74049" bIns="37025" anchor="ctr"/>
          <a:lstStyle/>
          <a:p>
            <a:pPr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</a:pPr>
            <a:endParaRPr lang="es-ES"/>
          </a:p>
        </p:txBody>
      </p:sp>
      <p:sp>
        <p:nvSpPr>
          <p:cNvPr id="25618" name="AutoShape 18"/>
          <p:cNvSpPr>
            <a:spLocks noChangeArrowheads="1"/>
          </p:cNvSpPr>
          <p:nvPr/>
        </p:nvSpPr>
        <p:spPr bwMode="auto">
          <a:xfrm flipH="1">
            <a:off x="8229600" y="627063"/>
            <a:ext cx="914400" cy="3816350"/>
          </a:xfrm>
          <a:prstGeom prst="rtTriangle">
            <a:avLst/>
          </a:prstGeom>
          <a:solidFill>
            <a:schemeClr val="tx2">
              <a:lumMod val="10000"/>
              <a:alpha val="67058"/>
            </a:schemeClr>
          </a:solidFill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lIns="74049" tIns="37025" rIns="74049" bIns="37025" anchor="ctr"/>
          <a:lstStyle/>
          <a:p>
            <a:pPr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</a:pPr>
            <a:endParaRPr lang="es-ES"/>
          </a:p>
        </p:txBody>
      </p:sp>
      <p:sp>
        <p:nvSpPr>
          <p:cNvPr id="18" name="17 CuadroTexto"/>
          <p:cNvSpPr txBox="1"/>
          <p:nvPr/>
        </p:nvSpPr>
        <p:spPr>
          <a:xfrm>
            <a:off x="2700338" y="4516438"/>
            <a:ext cx="3262312" cy="3683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Miren lo que he encontrado.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10000">
        <p:split orient="vert"/>
      </p:transition>
    </mc:Choice>
    <mc:Fallback xmlns="">
      <p:transition spd="slow" advTm="10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6" dur="3000"/>
                                        <p:tgtEl>
                                          <p:spTgt spid="256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6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9" dur="3000"/>
                                        <p:tgtEl>
                                          <p:spTgt spid="256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6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2" dur="3000"/>
                                        <p:tgtEl>
                                          <p:spTgt spid="256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6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5" dur="3000"/>
                                        <p:tgtEl>
                                          <p:spTgt spid="256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6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8" dur="3000"/>
                                        <p:tgtEl>
                                          <p:spTgt spid="2560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6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21" dur="3000"/>
                                        <p:tgtEl>
                                          <p:spTgt spid="2560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6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4" dur="3000"/>
                                        <p:tgtEl>
                                          <p:spTgt spid="2560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6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2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7" dur="3000"/>
                                        <p:tgtEl>
                                          <p:spTgt spid="256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6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30" dur="3000"/>
                                        <p:tgtEl>
                                          <p:spTgt spid="256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6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2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33" dur="3000"/>
                                        <p:tgtEl>
                                          <p:spTgt spid="256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6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36" dur="3000"/>
                                        <p:tgtEl>
                                          <p:spTgt spid="256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6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2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39" dur="3000"/>
                                        <p:tgtEl>
                                          <p:spTgt spid="256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6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42" dur="3000"/>
                                        <p:tgtEl>
                                          <p:spTgt spid="256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6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50" dur="3000"/>
                                        <p:tgtEl>
                                          <p:spTgt spid="184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3000"/>
                            </p:stCondLst>
                            <p:childTnLst>
                              <p:par>
                                <p:cTn id="52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7" grpId="0" animBg="1"/>
      <p:bldP spid="25608" grpId="0" animBg="1"/>
      <p:bldP spid="25609" grpId="0" animBg="1"/>
      <p:bldP spid="25610" grpId="0" animBg="1"/>
      <p:bldP spid="25610" grpId="1" animBg="1"/>
      <p:bldP spid="25611" grpId="0" animBg="1"/>
      <p:bldP spid="25612" grpId="0" animBg="1"/>
      <p:bldP spid="25613" grpId="0" animBg="1"/>
      <p:bldP spid="25614" grpId="0" animBg="1"/>
      <p:bldP spid="25615" grpId="0" animBg="1"/>
      <p:bldP spid="25616" grpId="0" animBg="1"/>
      <p:bldP spid="25617" grpId="0" animBg="1"/>
      <p:bldP spid="25618" grpId="0" animBg="1"/>
      <p:bldP spid="18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10-----9057114224_00bda8ecb4_o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700088"/>
            <a:ext cx="9144000" cy="3816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5" name="4 Imagen" descr="10-----9057114224_00bda8ecb4_o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700088"/>
            <a:ext cx="9144000" cy="3816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6" name="5 Imagen" descr="10-----9057114224_00bda8ecb4_o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700088"/>
            <a:ext cx="9144000" cy="3816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7" name="6 CuadroTexto"/>
          <p:cNvSpPr txBox="1"/>
          <p:nvPr/>
        </p:nvSpPr>
        <p:spPr>
          <a:xfrm>
            <a:off x="2987675" y="195263"/>
            <a:ext cx="2659063" cy="36988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¿Quién es esta mujer?</a:t>
            </a:r>
          </a:p>
        </p:txBody>
      </p:sp>
      <p:cxnSp>
        <p:nvCxnSpPr>
          <p:cNvPr id="9" name="8 Conector recto de flecha"/>
          <p:cNvCxnSpPr/>
          <p:nvPr/>
        </p:nvCxnSpPr>
        <p:spPr>
          <a:xfrm>
            <a:off x="4860032" y="627534"/>
            <a:ext cx="0" cy="576262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9 CuadroTexto"/>
          <p:cNvSpPr txBox="1"/>
          <p:nvPr/>
        </p:nvSpPr>
        <p:spPr>
          <a:xfrm>
            <a:off x="5867400" y="4587875"/>
            <a:ext cx="1749425" cy="36988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Es del pueblo.</a:t>
            </a:r>
          </a:p>
        </p:txBody>
      </p:sp>
      <p:cxnSp>
        <p:nvCxnSpPr>
          <p:cNvPr id="12" name="11 Conector recto de flecha"/>
          <p:cNvCxnSpPr/>
          <p:nvPr/>
        </p:nvCxnSpPr>
        <p:spPr>
          <a:xfrm flipV="1">
            <a:off x="6948264" y="3075806"/>
            <a:ext cx="0" cy="1512888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12000">
        <p:split orient="vert"/>
      </p:transition>
    </mc:Choice>
    <mc:Fallback xmlns="">
      <p:transition spd="slow" advTm="12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7" presetClass="entr" presetSubtype="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6000"/>
                            </p:stCondLst>
                            <p:childTnLst>
                              <p:par>
                                <p:cTn id="35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0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9149253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627063"/>
            <a:ext cx="9144000" cy="3889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5" name="4 Imagen" descr="9149253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627063"/>
            <a:ext cx="9144000" cy="3889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6" name="5 Rectángulo"/>
          <p:cNvSpPr/>
          <p:nvPr/>
        </p:nvSpPr>
        <p:spPr>
          <a:xfrm>
            <a:off x="0" y="627063"/>
            <a:ext cx="3786188" cy="1730375"/>
          </a:xfrm>
          <a:prstGeom prst="rect">
            <a:avLst/>
          </a:prstGeom>
          <a:solidFill>
            <a:schemeClr val="tx2">
              <a:lumMod val="50000"/>
              <a:alpha val="74902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5357813" y="2840038"/>
            <a:ext cx="3786187" cy="1676400"/>
          </a:xfrm>
          <a:prstGeom prst="rect">
            <a:avLst/>
          </a:prstGeom>
          <a:solidFill>
            <a:schemeClr val="tx2">
              <a:lumMod val="50000"/>
              <a:alpha val="74902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0" y="2840038"/>
            <a:ext cx="3786188" cy="1676400"/>
          </a:xfrm>
          <a:prstGeom prst="rect">
            <a:avLst/>
          </a:prstGeom>
          <a:solidFill>
            <a:schemeClr val="tx2">
              <a:lumMod val="50000"/>
              <a:alpha val="74902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5357813" y="627063"/>
            <a:ext cx="3786187" cy="1676400"/>
          </a:xfrm>
          <a:prstGeom prst="rect">
            <a:avLst/>
          </a:prstGeom>
          <a:solidFill>
            <a:schemeClr val="tx2">
              <a:lumMod val="50000"/>
              <a:alpha val="74902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0" name="9 Rombo"/>
          <p:cNvSpPr/>
          <p:nvPr/>
        </p:nvSpPr>
        <p:spPr>
          <a:xfrm>
            <a:off x="3857625" y="0"/>
            <a:ext cx="1500188" cy="5143500"/>
          </a:xfrm>
          <a:prstGeom prst="diamond">
            <a:avLst/>
          </a:prstGeom>
          <a:solidFill>
            <a:schemeClr val="tx2">
              <a:lumMod val="50000"/>
              <a:alpha val="76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1" name="10 CuadroTexto"/>
          <p:cNvSpPr txBox="1"/>
          <p:nvPr/>
        </p:nvSpPr>
        <p:spPr>
          <a:xfrm>
            <a:off x="4572000" y="0"/>
            <a:ext cx="3506788" cy="64611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s-ES" b="1" dirty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1F497D"/>
                  </a:outerShdw>
                </a:effectLst>
              </a:rPr>
              <a:t>Ya que estuviste allí ¿Por qué </a:t>
            </a:r>
          </a:p>
          <a:p>
            <a:r>
              <a:rPr lang="es-ES" b="1" dirty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1F497D"/>
                  </a:outerShdw>
                </a:effectLst>
              </a:rPr>
              <a:t>no te las trajiste a todas?</a:t>
            </a:r>
          </a:p>
        </p:txBody>
      </p:sp>
      <p:sp>
        <p:nvSpPr>
          <p:cNvPr id="12" name="11 CuadroTexto"/>
          <p:cNvSpPr txBox="1"/>
          <p:nvPr/>
        </p:nvSpPr>
        <p:spPr>
          <a:xfrm>
            <a:off x="179388" y="0"/>
            <a:ext cx="4133850" cy="92392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no se hubieran querido venir,</a:t>
            </a:r>
          </a:p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dejémoslas allí que las encuentre</a:t>
            </a:r>
          </a:p>
          <a:p>
            <a:pPr>
              <a:defRPr/>
            </a:pPr>
            <a:r>
              <a:rPr lang="es-ES" b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Calvera</a:t>
            </a: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, y dé buena cuenta de ellas.</a:t>
            </a:r>
          </a:p>
        </p:txBody>
      </p:sp>
      <p:sp>
        <p:nvSpPr>
          <p:cNvPr id="13" name="12 CuadroTexto"/>
          <p:cNvSpPr txBox="1"/>
          <p:nvPr/>
        </p:nvSpPr>
        <p:spPr>
          <a:xfrm>
            <a:off x="1258888" y="4659313"/>
            <a:ext cx="7097712" cy="36988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Anda llévatela y que te enseñe donde están, y tráetelas a todas.</a:t>
            </a:r>
          </a:p>
        </p:txBody>
      </p:sp>
      <p:cxnSp>
        <p:nvCxnSpPr>
          <p:cNvPr id="15" name="14 Conector recto de flecha"/>
          <p:cNvCxnSpPr/>
          <p:nvPr/>
        </p:nvCxnSpPr>
        <p:spPr>
          <a:xfrm>
            <a:off x="5076825" y="700088"/>
            <a:ext cx="71438" cy="1511300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18 Conector recto de flecha"/>
          <p:cNvCxnSpPr/>
          <p:nvPr/>
        </p:nvCxnSpPr>
        <p:spPr>
          <a:xfrm flipV="1">
            <a:off x="6084888" y="3076575"/>
            <a:ext cx="0" cy="1582738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28000">
        <p:split orient="vert"/>
      </p:transition>
    </mc:Choice>
    <mc:Fallback xmlns="">
      <p:transition spd="slow" advTm="28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8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2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40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17" presetClass="entr" presetSubtype="1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8600"/>
                            </p:stCondLst>
                            <p:childTnLst>
                              <p:par>
                                <p:cTn id="46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7900"/>
                            </p:stCondLst>
                            <p:childTnLst>
                              <p:par>
                                <p:cTn id="52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17" presetClass="entr" presetSubtype="4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3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11----mujer-escorpio.jpgb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700088"/>
            <a:ext cx="9144000" cy="3816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5" name="4 Imagen" descr="11----mujer-escorpio.jpgb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700088"/>
            <a:ext cx="9144000" cy="3816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6" name="5 Imagen" descr="11----mujer-escorpio.jpgb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700088"/>
            <a:ext cx="9144000" cy="3816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7" name="6 CuadroTexto"/>
          <p:cNvSpPr txBox="1"/>
          <p:nvPr/>
        </p:nvSpPr>
        <p:spPr>
          <a:xfrm>
            <a:off x="1763713" y="4371975"/>
            <a:ext cx="6905625" cy="64611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Han sido ustedes muy amables señorita, al prepararnos esta </a:t>
            </a:r>
          </a:p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agradable cena, muchas gracias.</a:t>
            </a:r>
          </a:p>
        </p:txBody>
      </p:sp>
      <p:cxnSp>
        <p:nvCxnSpPr>
          <p:cNvPr id="9" name="8 Conector recto de flecha"/>
          <p:cNvCxnSpPr/>
          <p:nvPr/>
        </p:nvCxnSpPr>
        <p:spPr>
          <a:xfrm flipV="1">
            <a:off x="6300788" y="3148013"/>
            <a:ext cx="0" cy="115252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15000">
        <p:split orient="vert"/>
      </p:transition>
    </mc:Choice>
    <mc:Fallback xmlns="">
      <p:transition spd="slow" advTm="15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7" presetClass="entr" presetSubtype="4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9898099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700088"/>
            <a:ext cx="9144000" cy="3816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5" name="4 Imagen" descr="9898099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700088"/>
            <a:ext cx="9144000" cy="3816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6" name="5 Rectángulo"/>
          <p:cNvSpPr/>
          <p:nvPr/>
        </p:nvSpPr>
        <p:spPr>
          <a:xfrm>
            <a:off x="0" y="627063"/>
            <a:ext cx="9144000" cy="3889375"/>
          </a:xfrm>
          <a:prstGeom prst="rect">
            <a:avLst/>
          </a:prstGeom>
          <a:solidFill>
            <a:schemeClr val="accent6">
              <a:lumMod val="40000"/>
              <a:lumOff val="60000"/>
              <a:alpha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250825" y="123825"/>
            <a:ext cx="7186613" cy="64611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Hola, hemos venido para llevarle al pueblo a usted, y a todos </a:t>
            </a:r>
          </a:p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cuantos viven fuera de el, aquí corre peligro al estar en solitario.</a:t>
            </a:r>
          </a:p>
        </p:txBody>
      </p:sp>
      <p:cxnSp>
        <p:nvCxnSpPr>
          <p:cNvPr id="9" name="8 Conector recto de flecha"/>
          <p:cNvCxnSpPr/>
          <p:nvPr/>
        </p:nvCxnSpPr>
        <p:spPr>
          <a:xfrm>
            <a:off x="4499992" y="699542"/>
            <a:ext cx="0" cy="360363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9 CuadroTexto"/>
          <p:cNvSpPr txBox="1"/>
          <p:nvPr/>
        </p:nvSpPr>
        <p:spPr>
          <a:xfrm>
            <a:off x="827088" y="4497388"/>
            <a:ext cx="6315075" cy="64611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Llevarme al pueblo, a mi; oh no, yo estoy aquí muy bien</a:t>
            </a:r>
          </a:p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¿Quién va a querer hacerme daño?</a:t>
            </a:r>
          </a:p>
        </p:txBody>
      </p:sp>
      <p:cxnSp>
        <p:nvCxnSpPr>
          <p:cNvPr id="12" name="11 Conector recto de flecha"/>
          <p:cNvCxnSpPr/>
          <p:nvPr/>
        </p:nvCxnSpPr>
        <p:spPr>
          <a:xfrm flipV="1">
            <a:off x="2195736" y="3003798"/>
            <a:ext cx="0" cy="1512888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26000">
        <p:split orient="vert"/>
      </p:transition>
    </mc:Choice>
    <mc:Fallback xmlns="">
      <p:transition spd="slow" advTm="26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3" presetClass="entr" presetSubtype="3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7" presetClass="entr" presetSubtype="1" fill="hold" nodeType="withEffect">
                                  <p:stCondLst>
                                    <p:cond delay="9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4600"/>
                            </p:stCondLst>
                            <p:childTnLst>
                              <p:par>
                                <p:cTn id="37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17" presetClass="entr" presetSubtype="4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  <p:bldP spid="10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8858726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700088"/>
            <a:ext cx="9144000" cy="3816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5" name="4 Imagen" descr="8858726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700088"/>
            <a:ext cx="9144000" cy="3816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6" name="5 Rectángulo"/>
          <p:cNvSpPr/>
          <p:nvPr/>
        </p:nvSpPr>
        <p:spPr>
          <a:xfrm>
            <a:off x="0" y="700088"/>
            <a:ext cx="9144000" cy="3816350"/>
          </a:xfrm>
          <a:prstGeom prst="rect">
            <a:avLst/>
          </a:prstGeom>
          <a:solidFill>
            <a:schemeClr val="tx2">
              <a:lumMod val="25000"/>
              <a:alpha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1403350" y="4516438"/>
            <a:ext cx="6943725" cy="36988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De acuerdo como quiera, no es nuestro deseo obligar a nadie.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12000">
        <p:checker/>
      </p:transition>
    </mc:Choice>
    <mc:Fallback xmlns="">
      <p:transition spd="slow" advTm="12000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1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00"/>
                            </p:stCondLst>
                            <p:childTnLst>
                              <p:par>
                                <p:cTn id="22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russia- villa de Shaidorna-1915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700088"/>
            <a:ext cx="9144000" cy="3816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6" name="5 Luna"/>
          <p:cNvSpPr/>
          <p:nvPr/>
        </p:nvSpPr>
        <p:spPr>
          <a:xfrm>
            <a:off x="0" y="0"/>
            <a:ext cx="3786188" cy="5143500"/>
          </a:xfrm>
          <a:prstGeom prst="moon">
            <a:avLst>
              <a:gd name="adj" fmla="val 30502"/>
            </a:avLst>
          </a:prstGeom>
          <a:solidFill>
            <a:schemeClr val="tx2">
              <a:lumMod val="50000"/>
              <a:alpha val="7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7" name="6 Luna"/>
          <p:cNvSpPr/>
          <p:nvPr/>
        </p:nvSpPr>
        <p:spPr>
          <a:xfrm>
            <a:off x="1428750" y="0"/>
            <a:ext cx="3786188" cy="5143500"/>
          </a:xfrm>
          <a:prstGeom prst="moon">
            <a:avLst>
              <a:gd name="adj" fmla="val 29858"/>
            </a:avLst>
          </a:prstGeom>
          <a:solidFill>
            <a:schemeClr val="tx2">
              <a:lumMod val="50000"/>
              <a:alpha val="7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8" name="7 Luna"/>
          <p:cNvSpPr/>
          <p:nvPr/>
        </p:nvSpPr>
        <p:spPr>
          <a:xfrm>
            <a:off x="2786063" y="0"/>
            <a:ext cx="3786187" cy="5143500"/>
          </a:xfrm>
          <a:prstGeom prst="moon">
            <a:avLst>
              <a:gd name="adj" fmla="val 30180"/>
            </a:avLst>
          </a:prstGeom>
          <a:solidFill>
            <a:schemeClr val="tx2">
              <a:lumMod val="50000"/>
              <a:alpha val="7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9" name="8 Luna"/>
          <p:cNvSpPr/>
          <p:nvPr/>
        </p:nvSpPr>
        <p:spPr>
          <a:xfrm>
            <a:off x="4143375" y="0"/>
            <a:ext cx="3786188" cy="5143500"/>
          </a:xfrm>
          <a:prstGeom prst="moon">
            <a:avLst>
              <a:gd name="adj" fmla="val 29858"/>
            </a:avLst>
          </a:prstGeom>
          <a:solidFill>
            <a:schemeClr val="tx2">
              <a:lumMod val="50000"/>
              <a:alpha val="7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0" name="9 Luna"/>
          <p:cNvSpPr/>
          <p:nvPr/>
        </p:nvSpPr>
        <p:spPr>
          <a:xfrm>
            <a:off x="5572125" y="0"/>
            <a:ext cx="3571875" cy="5143500"/>
          </a:xfrm>
          <a:prstGeom prst="moon">
            <a:avLst>
              <a:gd name="adj" fmla="val 32686"/>
            </a:avLst>
          </a:prstGeom>
          <a:solidFill>
            <a:schemeClr val="tx2">
              <a:lumMod val="50000"/>
              <a:alpha val="7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1" name="10 CuadroTexto"/>
          <p:cNvSpPr txBox="1"/>
          <p:nvPr/>
        </p:nvSpPr>
        <p:spPr>
          <a:xfrm>
            <a:off x="611188" y="4189413"/>
            <a:ext cx="8135937" cy="954087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Me recuerda a un tipo testarudo de mi tierra que se cayó de una casa</a:t>
            </a:r>
          </a:p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de diez pisos, mientras iba cayendo, la gente de cada planta le oía decir:</a:t>
            </a:r>
          </a:p>
          <a:p>
            <a:pPr>
              <a:defRPr/>
            </a:pPr>
            <a:r>
              <a:rPr lang="es-ES" sz="2000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Por ahora bien</a:t>
            </a: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,,,, por ahora bien,,, </a:t>
            </a:r>
            <a:r>
              <a:rPr lang="es-ES" sz="1600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por ahora bien</a:t>
            </a: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,,,, </a:t>
            </a:r>
            <a:r>
              <a:rPr lang="es-ES" sz="1400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por ahora bien,,,,,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5000">
        <p:wipe/>
      </p:transition>
    </mc:Choice>
    <mc:Fallback xmlns="">
      <p:transition spd="slow" advTm="25000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4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8" name="Picture 5" descr="cotorra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700088"/>
            <a:ext cx="9144000" cy="3816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50179" name="Text Box 6"/>
          <p:cNvSpPr txBox="1">
            <a:spLocks noChangeArrowheads="1"/>
          </p:cNvSpPr>
          <p:nvPr/>
        </p:nvSpPr>
        <p:spPr bwMode="auto">
          <a:xfrm>
            <a:off x="260350" y="415925"/>
            <a:ext cx="1895475" cy="590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lIns="74049" tIns="37025" rIns="74049" bIns="37025">
            <a:spAutoFit/>
          </a:bodyPr>
          <a:lstStyle/>
          <a:p>
            <a:pPr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</a:pPr>
            <a:endParaRPr lang="es-ES" b="1"/>
          </a:p>
          <a:p>
            <a:pPr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</a:pPr>
            <a:endParaRPr lang="es-ES" b="1"/>
          </a:p>
        </p:txBody>
      </p:sp>
      <p:sp>
        <p:nvSpPr>
          <p:cNvPr id="28681" name="AutoShape 9"/>
          <p:cNvSpPr>
            <a:spLocks noChangeArrowheads="1"/>
          </p:cNvSpPr>
          <p:nvPr/>
        </p:nvSpPr>
        <p:spPr bwMode="auto">
          <a:xfrm>
            <a:off x="2286000" y="700088"/>
            <a:ext cx="4637088" cy="3816350"/>
          </a:xfrm>
          <a:prstGeom prst="flowChartMerge">
            <a:avLst/>
          </a:prstGeom>
          <a:solidFill>
            <a:schemeClr val="bg1">
              <a:alpha val="67058"/>
            </a:schemeClr>
          </a:solidFill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lIns="74049" tIns="37025" rIns="74049" bIns="37025" anchor="ctr"/>
          <a:lstStyle/>
          <a:p>
            <a:pPr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</a:pPr>
            <a:endParaRPr lang="es-ES"/>
          </a:p>
        </p:txBody>
      </p:sp>
      <p:sp>
        <p:nvSpPr>
          <p:cNvPr id="28682" name="AutoShape 10"/>
          <p:cNvSpPr>
            <a:spLocks noChangeArrowheads="1"/>
          </p:cNvSpPr>
          <p:nvPr/>
        </p:nvSpPr>
        <p:spPr bwMode="auto">
          <a:xfrm flipV="1">
            <a:off x="0" y="700088"/>
            <a:ext cx="2351088" cy="3816350"/>
          </a:xfrm>
          <a:prstGeom prst="rtTriangle">
            <a:avLst/>
          </a:prstGeom>
          <a:solidFill>
            <a:schemeClr val="bg1">
              <a:alpha val="67058"/>
            </a:schemeClr>
          </a:solidFill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lIns="74049" tIns="37025" rIns="74049" bIns="37025" anchor="ctr"/>
          <a:lstStyle/>
          <a:p>
            <a:pPr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</a:pPr>
            <a:endParaRPr lang="es-ES"/>
          </a:p>
        </p:txBody>
      </p:sp>
      <p:sp>
        <p:nvSpPr>
          <p:cNvPr id="28683" name="AutoShape 11"/>
          <p:cNvSpPr>
            <a:spLocks noChangeArrowheads="1"/>
          </p:cNvSpPr>
          <p:nvPr/>
        </p:nvSpPr>
        <p:spPr bwMode="auto">
          <a:xfrm flipH="1" flipV="1">
            <a:off x="6804025" y="700088"/>
            <a:ext cx="2339975" cy="3816350"/>
          </a:xfrm>
          <a:prstGeom prst="rtTriangle">
            <a:avLst/>
          </a:prstGeom>
          <a:solidFill>
            <a:schemeClr val="bg1">
              <a:alpha val="67058"/>
            </a:schemeClr>
          </a:solidFill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lIns="74049" tIns="37025" rIns="74049" bIns="37025" anchor="ctr"/>
          <a:lstStyle/>
          <a:p>
            <a:pPr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</a:pPr>
            <a:endParaRPr lang="es-ES"/>
          </a:p>
        </p:txBody>
      </p:sp>
      <p:sp>
        <p:nvSpPr>
          <p:cNvPr id="28684" name="AutoShape 12"/>
          <p:cNvSpPr>
            <a:spLocks noChangeArrowheads="1"/>
          </p:cNvSpPr>
          <p:nvPr/>
        </p:nvSpPr>
        <p:spPr bwMode="auto">
          <a:xfrm>
            <a:off x="0" y="700088"/>
            <a:ext cx="4643438" cy="3816350"/>
          </a:xfrm>
          <a:prstGeom prst="flowChartExtract">
            <a:avLst/>
          </a:prstGeom>
          <a:solidFill>
            <a:schemeClr val="bg1">
              <a:alpha val="67058"/>
            </a:schemeClr>
          </a:solidFill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lIns="74049" tIns="37025" rIns="74049" bIns="37025" anchor="ctr"/>
          <a:lstStyle/>
          <a:p>
            <a:pPr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</a:pPr>
            <a:endParaRPr lang="es-ES"/>
          </a:p>
        </p:txBody>
      </p:sp>
      <p:sp>
        <p:nvSpPr>
          <p:cNvPr id="28685" name="AutoShape 13"/>
          <p:cNvSpPr>
            <a:spLocks noChangeArrowheads="1"/>
          </p:cNvSpPr>
          <p:nvPr/>
        </p:nvSpPr>
        <p:spPr bwMode="auto">
          <a:xfrm>
            <a:off x="4572000" y="700088"/>
            <a:ext cx="4572000" cy="3816350"/>
          </a:xfrm>
          <a:prstGeom prst="flowChartExtract">
            <a:avLst/>
          </a:prstGeom>
          <a:solidFill>
            <a:schemeClr val="bg1">
              <a:alpha val="67058"/>
            </a:schemeClr>
          </a:solidFill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lIns="74049" tIns="37025" rIns="74049" bIns="37025" anchor="ctr"/>
          <a:lstStyle/>
          <a:p>
            <a:pPr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</a:pPr>
            <a:endParaRPr lang="es-ES"/>
          </a:p>
        </p:txBody>
      </p:sp>
      <p:sp>
        <p:nvSpPr>
          <p:cNvPr id="9" name="8 CuadroTexto"/>
          <p:cNvSpPr txBox="1"/>
          <p:nvPr/>
        </p:nvSpPr>
        <p:spPr>
          <a:xfrm>
            <a:off x="900113" y="4516438"/>
            <a:ext cx="7302500" cy="3683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Ji, ji, ji, ji, </a:t>
            </a:r>
            <a:r>
              <a:rPr lang="es-ES" b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ehem</a:t>
            </a: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, </a:t>
            </a:r>
            <a:r>
              <a:rPr lang="es-ES" b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ehem</a:t>
            </a: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, muy bueno si señor, pero que muy bueno.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000">
        <p:wipe/>
      </p:transition>
    </mc:Choice>
    <mc:Fallback xmlns="">
      <p:transition spd="slow" advTm="13000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286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286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6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286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286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6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286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286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286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286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6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286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286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286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286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6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286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286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286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286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6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000"/>
                            </p:stCondLst>
                            <p:childTnLst>
                              <p:par>
                                <p:cTn id="36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81" grpId="0" animBg="1"/>
      <p:bldP spid="28682" grpId="0" animBg="1"/>
      <p:bldP spid="28683" grpId="0" animBg="1"/>
      <p:bldP spid="28684" grpId="0" animBg="1"/>
      <p:bldP spid="28685" grpId="0" animBg="1"/>
      <p:bldP spid="9" grpId="0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beyonce_lico_makiyazh_serezhki_volosy_4979_1024x768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627063"/>
            <a:ext cx="9144000" cy="3889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5" name="4 Imagen" descr="beyonce_lico_makiyazh_serezhki_volosy_4979_1024x768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627063"/>
            <a:ext cx="9144000" cy="3889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6" name="5 CuadroTexto"/>
          <p:cNvSpPr txBox="1"/>
          <p:nvPr/>
        </p:nvSpPr>
        <p:spPr>
          <a:xfrm>
            <a:off x="179388" y="0"/>
            <a:ext cx="6192837" cy="6461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Al ver que mis hombres no volvían, debí haberlo sospechado, ¿A cuantos de vosotros han contratado?</a:t>
            </a:r>
          </a:p>
        </p:txBody>
      </p:sp>
      <p:cxnSp>
        <p:nvCxnSpPr>
          <p:cNvPr id="8" name="7 Conector recto de flecha"/>
          <p:cNvCxnSpPr/>
          <p:nvPr/>
        </p:nvCxnSpPr>
        <p:spPr>
          <a:xfrm>
            <a:off x="3203848" y="627534"/>
            <a:ext cx="0" cy="576262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8 CuadroTexto"/>
          <p:cNvSpPr txBox="1"/>
          <p:nvPr/>
        </p:nvSpPr>
        <p:spPr>
          <a:xfrm>
            <a:off x="3635375" y="4587875"/>
            <a:ext cx="4202113" cy="36988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A bastantes, no creo que te interese.</a:t>
            </a:r>
          </a:p>
        </p:txBody>
      </p:sp>
      <p:cxnSp>
        <p:nvCxnSpPr>
          <p:cNvPr id="11" name="10 Conector recto de flecha"/>
          <p:cNvCxnSpPr/>
          <p:nvPr/>
        </p:nvCxnSpPr>
        <p:spPr>
          <a:xfrm flipH="1" flipV="1">
            <a:off x="6732240" y="2931790"/>
            <a:ext cx="0" cy="1727200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000">
        <p:wipe/>
      </p:transition>
    </mc:Choice>
    <mc:Fallback xmlns="">
      <p:transition spd="slow" advTm="20000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7" presetClass="entr" presetSubtype="1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2200"/>
                            </p:stCondLst>
                            <p:childTnLst>
                              <p:par>
                                <p:cTn id="32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7" presetClass="entr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9" grpId="0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Daniela-a30912683.jpg de-dobla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700088"/>
            <a:ext cx="9144000" cy="3816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6" name="5 Imagen" descr="Daniela-a30912683.jpg de-dobla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700088"/>
            <a:ext cx="9144000" cy="3816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5" name="4 CuadroTexto"/>
          <p:cNvSpPr txBox="1"/>
          <p:nvPr/>
        </p:nvSpPr>
        <p:spPr>
          <a:xfrm>
            <a:off x="684213" y="4443413"/>
            <a:ext cx="7699375" cy="36988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Veo que han construido muros nuevos, pero no me impedirán entrar.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000">
        <p:wipe/>
      </p:transition>
    </mc:Choice>
    <mc:Fallback xmlns="">
      <p:transition spd="slow" advTm="13000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10371449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842963"/>
            <a:ext cx="9144000" cy="3568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5" name="4 Imagen" descr="10371449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842963"/>
            <a:ext cx="9144000" cy="3600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6" name="5 Rectángulo"/>
          <p:cNvSpPr/>
          <p:nvPr/>
        </p:nvSpPr>
        <p:spPr>
          <a:xfrm>
            <a:off x="0" y="842963"/>
            <a:ext cx="9144000" cy="3600450"/>
          </a:xfrm>
          <a:prstGeom prst="rect">
            <a:avLst/>
          </a:prstGeom>
          <a:solidFill>
            <a:schemeClr val="accent6">
              <a:lumMod val="50000"/>
              <a:alpha val="7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1258888" y="4516438"/>
            <a:ext cx="6661150" cy="3683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No son para impedir la entrada, sino para impedir la salida.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000">
        <p:wipe/>
      </p:transition>
    </mc:Choice>
    <mc:Fallback xmlns="">
      <p:transition spd="slow" advTm="13000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0.33333 L 1.11111E-6 2.22222E-6 " pathEditMode="relative" rAng="0" ptsTypes="AA">
                                      <p:cBhvr>
                                        <p:cTn id="20" dur="3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6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500"/>
                            </p:stCondLst>
                            <p:childTnLst>
                              <p:par>
                                <p:cTn id="22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russia004.sJPG_950_2000_0_75_0_50_50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627063"/>
            <a:ext cx="9144000" cy="3889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54275" name="4 Rectángulo"/>
          <p:cNvSpPr>
            <a:spLocks noChangeArrowheads="1"/>
          </p:cNvSpPr>
          <p:nvPr/>
        </p:nvSpPr>
        <p:spPr bwMode="auto">
          <a:xfrm>
            <a:off x="3071813" y="5572125"/>
            <a:ext cx="18415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endParaRPr lang="es-ES" sz="2800">
              <a:latin typeface="Calibri" pitchFamily="34" charset="0"/>
            </a:endParaRPr>
          </a:p>
        </p:txBody>
      </p:sp>
      <p:sp>
        <p:nvSpPr>
          <p:cNvPr id="6" name="5 Decisión"/>
          <p:cNvSpPr/>
          <p:nvPr/>
        </p:nvSpPr>
        <p:spPr>
          <a:xfrm>
            <a:off x="0" y="482600"/>
            <a:ext cx="9144000" cy="4125913"/>
          </a:xfrm>
          <a:prstGeom prst="flowChartDecision">
            <a:avLst/>
          </a:prstGeom>
          <a:solidFill>
            <a:schemeClr val="bg2">
              <a:lumMod val="40000"/>
              <a:lumOff val="60000"/>
              <a:alpha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7" name="6 Decisión"/>
          <p:cNvSpPr/>
          <p:nvPr/>
        </p:nvSpPr>
        <p:spPr>
          <a:xfrm>
            <a:off x="928688" y="963613"/>
            <a:ext cx="7224712" cy="3268662"/>
          </a:xfrm>
          <a:prstGeom prst="flowChartDecision">
            <a:avLst/>
          </a:prstGeom>
          <a:solidFill>
            <a:schemeClr val="accent6">
              <a:lumMod val="50000"/>
              <a:alpha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1258888" y="4497388"/>
            <a:ext cx="7259637" cy="64611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s-ES" b="1" dirty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1F497D"/>
                  </a:outerShdw>
                </a:effectLst>
              </a:rPr>
              <a:t>Voy a pasar el invierno en las montañas ¿Dónde voy a encontrar</a:t>
            </a:r>
          </a:p>
          <a:p>
            <a:r>
              <a:rPr lang="es-ES" b="1" dirty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1F497D"/>
                  </a:outerShdw>
                </a:effectLst>
              </a:rPr>
              <a:t>comida para mis hombres?, tendré que cogerla de aquí.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000">
        <p:wipe/>
      </p:transition>
    </mc:Choice>
    <mc:Fallback xmlns="">
      <p:transition spd="slow" advTm="16000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4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1598613"/>
            <a:ext cx="7772400" cy="1101725"/>
          </a:xfr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55299" name="Rectangle 3"/>
          <p:cNvSpPr>
            <a:spLocks noGrp="1" noChangeArrowheads="1"/>
          </p:cNvSpPr>
          <p:nvPr>
            <p:ph type="subTitle" idx="1"/>
          </p:nvPr>
        </p:nvSpPr>
        <p:spPr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/>
          <a:p>
            <a:pPr eaLnBrk="1" hangingPunct="1"/>
            <a:endParaRPr lang="es-ES" smtClean="0">
              <a:solidFill>
                <a:srgbClr val="FFFFFF"/>
              </a:solidFill>
            </a:endParaRPr>
          </a:p>
        </p:txBody>
      </p:sp>
      <p:pic>
        <p:nvPicPr>
          <p:cNvPr id="24580" name="Picture 5" descr="cardinaldelnort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771525"/>
            <a:ext cx="9144000" cy="3671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32775" name="AutoShape 7"/>
          <p:cNvSpPr>
            <a:spLocks noChangeArrowheads="1"/>
          </p:cNvSpPr>
          <p:nvPr/>
        </p:nvSpPr>
        <p:spPr bwMode="auto">
          <a:xfrm>
            <a:off x="0" y="771525"/>
            <a:ext cx="9144000" cy="720725"/>
          </a:xfrm>
          <a:custGeom>
            <a:avLst/>
            <a:gdLst>
              <a:gd name="T0" fmla="*/ 2147483647 w 21600"/>
              <a:gd name="T1" fmla="*/ 2147483647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0 h 21600"/>
              <a:gd name="T8" fmla="*/ 0 60000 65536"/>
              <a:gd name="T9" fmla="*/ 0 60000 65536"/>
              <a:gd name="T10" fmla="*/ 0 60000 65536"/>
              <a:gd name="T11" fmla="*/ 0 60000 65536"/>
              <a:gd name="T12" fmla="*/ 4500 w 21600"/>
              <a:gd name="T13" fmla="*/ 4500 h 21600"/>
              <a:gd name="T14" fmla="*/ 17100 w 21600"/>
              <a:gd name="T15" fmla="*/ 171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5400" y="21600"/>
                </a:lnTo>
                <a:lnTo>
                  <a:pt x="16200" y="21600"/>
                </a:lnTo>
                <a:lnTo>
                  <a:pt x="21600" y="0"/>
                </a:lnTo>
                <a:close/>
              </a:path>
            </a:pathLst>
          </a:custGeom>
          <a:solidFill>
            <a:schemeClr val="accent1">
              <a:lumMod val="60000"/>
              <a:lumOff val="40000"/>
              <a:alpha val="67058"/>
            </a:schemeClr>
          </a:solidFill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lIns="74049" tIns="37025" rIns="74049" bIns="37025" anchor="ctr"/>
          <a:lstStyle/>
          <a:p>
            <a:pPr>
              <a:defRPr/>
            </a:pPr>
            <a:endParaRPr lang="es-ES"/>
          </a:p>
        </p:txBody>
      </p:sp>
      <p:sp>
        <p:nvSpPr>
          <p:cNvPr id="32776" name="AutoShape 8"/>
          <p:cNvSpPr>
            <a:spLocks noChangeArrowheads="1"/>
          </p:cNvSpPr>
          <p:nvPr/>
        </p:nvSpPr>
        <p:spPr bwMode="auto">
          <a:xfrm flipV="1">
            <a:off x="0" y="3651250"/>
            <a:ext cx="9144000" cy="792163"/>
          </a:xfrm>
          <a:custGeom>
            <a:avLst/>
            <a:gdLst>
              <a:gd name="T0" fmla="*/ 2147483647 w 21600"/>
              <a:gd name="T1" fmla="*/ 2147483647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0 h 21600"/>
              <a:gd name="T8" fmla="*/ 0 60000 65536"/>
              <a:gd name="T9" fmla="*/ 0 60000 65536"/>
              <a:gd name="T10" fmla="*/ 0 60000 65536"/>
              <a:gd name="T11" fmla="*/ 0 60000 65536"/>
              <a:gd name="T12" fmla="*/ 4500 w 21600"/>
              <a:gd name="T13" fmla="*/ 4500 h 21600"/>
              <a:gd name="T14" fmla="*/ 17100 w 21600"/>
              <a:gd name="T15" fmla="*/ 171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5400" y="21600"/>
                </a:lnTo>
                <a:lnTo>
                  <a:pt x="16200" y="21600"/>
                </a:lnTo>
                <a:lnTo>
                  <a:pt x="21600" y="0"/>
                </a:lnTo>
                <a:close/>
              </a:path>
            </a:pathLst>
          </a:custGeom>
          <a:solidFill>
            <a:schemeClr val="accent1">
              <a:lumMod val="60000"/>
              <a:lumOff val="40000"/>
              <a:alpha val="67058"/>
            </a:schemeClr>
          </a:solidFill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lIns="74049" tIns="37025" rIns="74049" bIns="37025" anchor="ctr"/>
          <a:lstStyle/>
          <a:p>
            <a:pPr>
              <a:defRPr/>
            </a:pPr>
            <a:endParaRPr lang="es-ES"/>
          </a:p>
        </p:txBody>
      </p:sp>
      <p:sp>
        <p:nvSpPr>
          <p:cNvPr id="32777" name="AutoShape 9"/>
          <p:cNvSpPr>
            <a:spLocks noChangeArrowheads="1"/>
          </p:cNvSpPr>
          <p:nvPr/>
        </p:nvSpPr>
        <p:spPr bwMode="auto">
          <a:xfrm rot="16200000">
            <a:off x="-810419" y="1581944"/>
            <a:ext cx="3671888" cy="2051050"/>
          </a:xfrm>
          <a:custGeom>
            <a:avLst/>
            <a:gdLst>
              <a:gd name="T0" fmla="*/ 2147483647 w 21600"/>
              <a:gd name="T1" fmla="*/ 2147483647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0 h 21600"/>
              <a:gd name="T8" fmla="*/ 0 60000 65536"/>
              <a:gd name="T9" fmla="*/ 0 60000 65536"/>
              <a:gd name="T10" fmla="*/ 0 60000 65536"/>
              <a:gd name="T11" fmla="*/ 0 60000 65536"/>
              <a:gd name="T12" fmla="*/ 4500 w 21600"/>
              <a:gd name="T13" fmla="*/ 4500 h 21600"/>
              <a:gd name="T14" fmla="*/ 17100 w 21600"/>
              <a:gd name="T15" fmla="*/ 171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5400" y="21600"/>
                </a:lnTo>
                <a:lnTo>
                  <a:pt x="16200" y="21600"/>
                </a:lnTo>
                <a:lnTo>
                  <a:pt x="21600" y="0"/>
                </a:lnTo>
                <a:close/>
              </a:path>
            </a:pathLst>
          </a:custGeom>
          <a:solidFill>
            <a:schemeClr val="accent1">
              <a:lumMod val="60000"/>
              <a:lumOff val="40000"/>
              <a:alpha val="67058"/>
            </a:schemeClr>
          </a:solidFill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lIns="74049" tIns="37025" rIns="74049" bIns="37025" anchor="ctr"/>
          <a:lstStyle/>
          <a:p>
            <a:pPr>
              <a:defRPr/>
            </a:pPr>
            <a:endParaRPr lang="es-ES"/>
          </a:p>
        </p:txBody>
      </p:sp>
      <p:sp>
        <p:nvSpPr>
          <p:cNvPr id="32778" name="AutoShape 10"/>
          <p:cNvSpPr>
            <a:spLocks noChangeArrowheads="1"/>
          </p:cNvSpPr>
          <p:nvPr/>
        </p:nvSpPr>
        <p:spPr bwMode="auto">
          <a:xfrm rot="5400000" flipH="1">
            <a:off x="6282531" y="1581944"/>
            <a:ext cx="3671888" cy="2051050"/>
          </a:xfrm>
          <a:custGeom>
            <a:avLst/>
            <a:gdLst>
              <a:gd name="T0" fmla="*/ 2147483647 w 21600"/>
              <a:gd name="T1" fmla="*/ 2147483647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0 h 21600"/>
              <a:gd name="T8" fmla="*/ 0 60000 65536"/>
              <a:gd name="T9" fmla="*/ 0 60000 65536"/>
              <a:gd name="T10" fmla="*/ 0 60000 65536"/>
              <a:gd name="T11" fmla="*/ 0 60000 65536"/>
              <a:gd name="T12" fmla="*/ 4500 w 21600"/>
              <a:gd name="T13" fmla="*/ 4500 h 21600"/>
              <a:gd name="T14" fmla="*/ 17100 w 21600"/>
              <a:gd name="T15" fmla="*/ 171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5400" y="21600"/>
                </a:lnTo>
                <a:lnTo>
                  <a:pt x="16200" y="21600"/>
                </a:lnTo>
                <a:lnTo>
                  <a:pt x="21600" y="0"/>
                </a:lnTo>
                <a:close/>
              </a:path>
            </a:pathLst>
          </a:custGeom>
          <a:solidFill>
            <a:schemeClr val="accent1">
              <a:lumMod val="60000"/>
              <a:lumOff val="40000"/>
              <a:alpha val="67058"/>
            </a:schemeClr>
          </a:solidFill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lIns="74049" tIns="37025" rIns="74049" bIns="37025" anchor="ctr"/>
          <a:lstStyle/>
          <a:p>
            <a:pPr>
              <a:defRPr/>
            </a:pPr>
            <a:endParaRPr lang="es-ES"/>
          </a:p>
        </p:txBody>
      </p:sp>
      <p:sp>
        <p:nvSpPr>
          <p:cNvPr id="32779" name="Rectangle 11"/>
          <p:cNvSpPr>
            <a:spLocks noChangeArrowheads="1"/>
          </p:cNvSpPr>
          <p:nvPr/>
        </p:nvSpPr>
        <p:spPr bwMode="auto">
          <a:xfrm>
            <a:off x="2051050" y="1493838"/>
            <a:ext cx="5041900" cy="2205037"/>
          </a:xfrm>
          <a:prstGeom prst="rect">
            <a:avLst/>
          </a:prstGeom>
          <a:solidFill>
            <a:schemeClr val="accent1">
              <a:lumMod val="60000"/>
              <a:lumOff val="40000"/>
              <a:alpha val="67058"/>
            </a:schemeClr>
          </a:solidFill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lIns="74049" tIns="37025" rIns="74049" bIns="37025" anchor="ctr"/>
          <a:lstStyle/>
          <a:p>
            <a:pPr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</a:pPr>
            <a:endParaRPr lang="es-ES"/>
          </a:p>
        </p:txBody>
      </p:sp>
      <p:sp>
        <p:nvSpPr>
          <p:cNvPr id="10" name="9 CuadroTexto"/>
          <p:cNvSpPr txBox="1"/>
          <p:nvPr/>
        </p:nvSpPr>
        <p:spPr>
          <a:xfrm>
            <a:off x="1403350" y="4219575"/>
            <a:ext cx="6635750" cy="92392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Ese es tu problema, resolver problemas no es lo nuestro,</a:t>
            </a:r>
          </a:p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lo nuestro es acabar con ellos, marchaos antes de que sea</a:t>
            </a:r>
          </a:p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demasiado tarde.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000">
        <p:wipe/>
      </p:transition>
    </mc:Choice>
    <mc:Fallback xmlns="">
      <p:transition spd="slow" advTm="18000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000"/>
                                        <p:tgtEl>
                                          <p:spTgt spid="327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327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327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/>
                                        <p:tgtEl>
                                          <p:spTgt spid="327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7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2000"/>
                                        <p:tgtEl>
                                          <p:spTgt spid="327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/>
                                        <p:tgtEl>
                                          <p:spTgt spid="327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/>
                                        <p:tgtEl>
                                          <p:spTgt spid="327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/>
                                        <p:tgtEl>
                                          <p:spTgt spid="327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7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2000"/>
                                        <p:tgtEl>
                                          <p:spTgt spid="327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/>
                                        <p:tgtEl>
                                          <p:spTgt spid="327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/>
                                        <p:tgtEl>
                                          <p:spTgt spid="327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/>
                                        <p:tgtEl>
                                          <p:spTgt spid="327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7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2000"/>
                                        <p:tgtEl>
                                          <p:spTgt spid="327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/>
                                        <p:tgtEl>
                                          <p:spTgt spid="327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/>
                                        <p:tgtEl>
                                          <p:spTgt spid="327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/>
                                        <p:tgtEl>
                                          <p:spTgt spid="327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7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30" dur="2000"/>
                                        <p:tgtEl>
                                          <p:spTgt spid="3277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7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245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245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000"/>
                            </p:stCondLst>
                            <p:childTnLst>
                              <p:par>
                                <p:cTn id="37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9" grpId="0" animBg="1"/>
      <p:bldP spid="10" grpId="0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Ana María\Escritorio\CABALLOS\34b5b9a44341fd6f57d6e747fb10415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771525"/>
            <a:ext cx="9144000" cy="3600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5" name="Picture 2" descr="C:\Documents and Settings\Ana María\Escritorio\CABALLOS\34b5b9a44341fd6f57d6e747fb10415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771525"/>
            <a:ext cx="9144000" cy="3600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4" name="3 CuadroTexto"/>
          <p:cNvSpPr txBox="1"/>
          <p:nvPr/>
        </p:nvSpPr>
        <p:spPr>
          <a:xfrm>
            <a:off x="611188" y="4219575"/>
            <a:ext cx="8199437" cy="92392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s-ES" b="1" dirty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1F497D"/>
                  </a:outerShdw>
                </a:effectLst>
              </a:rPr>
              <a:t>¿Has oído Sotero, sabes que ha dicho?, ha dicho que nos larguemos,</a:t>
            </a:r>
          </a:p>
          <a:p>
            <a:r>
              <a:rPr lang="es-ES" b="1" dirty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1F497D"/>
                  </a:outerShdw>
                </a:effectLst>
              </a:rPr>
              <a:t>si me voy de aquí con las manos vacías, el pueblo entero me responderá</a:t>
            </a:r>
          </a:p>
          <a:p>
            <a:r>
              <a:rPr lang="es-ES" b="1" dirty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1F497D"/>
                  </a:outerShdw>
                </a:effectLst>
              </a:rPr>
              <a:t>de ello cuando vuelva.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 advTm="20000">
        <p14:vortex dir="r"/>
      </p:transition>
    </mc:Choice>
    <mc:Fallback xmlns="">
      <p:transition spd="slow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4" dur="3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1280px-Disney_bus_in_Walt_Disney_World,_Florida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771525"/>
            <a:ext cx="9144000" cy="3600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5" name="4 Imagen" descr="1280px-Disney_bus_in_Walt_Disney_World,_Florida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771525"/>
            <a:ext cx="9144000" cy="3600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6" name="5 CuadroTexto"/>
          <p:cNvSpPr txBox="1"/>
          <p:nvPr/>
        </p:nvSpPr>
        <p:spPr>
          <a:xfrm>
            <a:off x="2484438" y="4443413"/>
            <a:ext cx="4441825" cy="36988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Mas madera, esto es la </a:t>
            </a:r>
            <a:r>
              <a:rPr lang="es-ES" b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guerraaaaaaaa</a:t>
            </a: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11000">
        <p:split orient="vert"/>
        <p:sndAc>
          <p:stSnd loop="1">
            <p:snd r:embed="rId2" name="Los 7 Magnificos (2ª parte).wav"/>
          </p:stSnd>
        </p:sndAc>
      </p:transition>
    </mc:Choice>
    <mc:Fallback xmlns="">
      <p:transition spd="slow" advTm="11000">
        <p:split orient="vert"/>
        <p:sndAc>
          <p:stSnd loop="1">
            <p:snd r:embed="rId4" name="Los 7 Magnificos (2ª parte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Picture 2" descr="C:\Documents and Settings\Ana María\Escritorio\caballospp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771525"/>
            <a:ext cx="9144000" cy="3600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3" name="2 Estrella de 4 puntas"/>
          <p:cNvSpPr/>
          <p:nvPr/>
        </p:nvSpPr>
        <p:spPr>
          <a:xfrm>
            <a:off x="0" y="0"/>
            <a:ext cx="571500" cy="5143500"/>
          </a:xfrm>
          <a:prstGeom prst="star4">
            <a:avLst>
              <a:gd name="adj" fmla="val 25582"/>
            </a:avLst>
          </a:prstGeom>
          <a:solidFill>
            <a:schemeClr val="tx1">
              <a:lumMod val="75000"/>
              <a:alpha val="6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CL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5" name="4 Estrella de 4 puntas"/>
          <p:cNvSpPr/>
          <p:nvPr/>
        </p:nvSpPr>
        <p:spPr>
          <a:xfrm>
            <a:off x="1143000" y="0"/>
            <a:ext cx="571500" cy="5143500"/>
          </a:xfrm>
          <a:prstGeom prst="star4">
            <a:avLst>
              <a:gd name="adj" fmla="val 25582"/>
            </a:avLst>
          </a:prstGeom>
          <a:solidFill>
            <a:schemeClr val="tx1">
              <a:lumMod val="75000"/>
              <a:alpha val="6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CL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6" name="5 Estrella de 4 puntas"/>
          <p:cNvSpPr/>
          <p:nvPr/>
        </p:nvSpPr>
        <p:spPr>
          <a:xfrm>
            <a:off x="2357438" y="0"/>
            <a:ext cx="571500" cy="5143500"/>
          </a:xfrm>
          <a:prstGeom prst="star4">
            <a:avLst>
              <a:gd name="adj" fmla="val 25582"/>
            </a:avLst>
          </a:prstGeom>
          <a:solidFill>
            <a:schemeClr val="tx1">
              <a:lumMod val="75000"/>
              <a:alpha val="6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CL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7" name="6 Estrella de 4 puntas"/>
          <p:cNvSpPr/>
          <p:nvPr/>
        </p:nvSpPr>
        <p:spPr>
          <a:xfrm>
            <a:off x="3714750" y="0"/>
            <a:ext cx="571500" cy="5143500"/>
          </a:xfrm>
          <a:prstGeom prst="star4">
            <a:avLst>
              <a:gd name="adj" fmla="val 25582"/>
            </a:avLst>
          </a:prstGeom>
          <a:solidFill>
            <a:schemeClr val="tx1">
              <a:lumMod val="75000"/>
              <a:alpha val="6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CL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8" name="7 Estrella de 4 puntas"/>
          <p:cNvSpPr/>
          <p:nvPr/>
        </p:nvSpPr>
        <p:spPr>
          <a:xfrm>
            <a:off x="8572500" y="0"/>
            <a:ext cx="571500" cy="5143500"/>
          </a:xfrm>
          <a:prstGeom prst="star4">
            <a:avLst>
              <a:gd name="adj" fmla="val 25582"/>
            </a:avLst>
          </a:prstGeom>
          <a:solidFill>
            <a:schemeClr val="tx1">
              <a:lumMod val="65000"/>
              <a:alpha val="6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CL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9" name="8 Estrella de 4 puntas"/>
          <p:cNvSpPr/>
          <p:nvPr/>
        </p:nvSpPr>
        <p:spPr>
          <a:xfrm>
            <a:off x="7429500" y="0"/>
            <a:ext cx="571500" cy="5143500"/>
          </a:xfrm>
          <a:prstGeom prst="star4">
            <a:avLst>
              <a:gd name="adj" fmla="val 25582"/>
            </a:avLst>
          </a:prstGeom>
          <a:solidFill>
            <a:schemeClr val="tx1">
              <a:lumMod val="75000"/>
              <a:alpha val="6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CL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0" name="9 Estrella de 4 puntas"/>
          <p:cNvSpPr/>
          <p:nvPr/>
        </p:nvSpPr>
        <p:spPr>
          <a:xfrm>
            <a:off x="6286500" y="0"/>
            <a:ext cx="571500" cy="5143500"/>
          </a:xfrm>
          <a:prstGeom prst="star4">
            <a:avLst>
              <a:gd name="adj" fmla="val 25582"/>
            </a:avLst>
          </a:prstGeom>
          <a:solidFill>
            <a:schemeClr val="tx1">
              <a:lumMod val="75000"/>
              <a:alpha val="6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CL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1" name="10 Estrella de 4 puntas"/>
          <p:cNvSpPr/>
          <p:nvPr/>
        </p:nvSpPr>
        <p:spPr>
          <a:xfrm>
            <a:off x="4929188" y="0"/>
            <a:ext cx="571500" cy="5143500"/>
          </a:xfrm>
          <a:prstGeom prst="star4">
            <a:avLst>
              <a:gd name="adj" fmla="val 25582"/>
            </a:avLst>
          </a:prstGeom>
          <a:solidFill>
            <a:schemeClr val="tx1">
              <a:lumMod val="75000"/>
              <a:alpha val="6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CL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2" name="11 Estrella de 4 puntas"/>
          <p:cNvSpPr/>
          <p:nvPr/>
        </p:nvSpPr>
        <p:spPr>
          <a:xfrm>
            <a:off x="0" y="0"/>
            <a:ext cx="611188" cy="5143500"/>
          </a:xfrm>
          <a:prstGeom prst="star4">
            <a:avLst>
              <a:gd name="adj" fmla="val 25582"/>
            </a:avLst>
          </a:prstGeom>
          <a:solidFill>
            <a:schemeClr val="tx1">
              <a:lumMod val="85000"/>
              <a:alpha val="6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CL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3" name="12 Estrella de 4 puntas"/>
          <p:cNvSpPr/>
          <p:nvPr/>
        </p:nvSpPr>
        <p:spPr>
          <a:xfrm>
            <a:off x="1143000" y="0"/>
            <a:ext cx="549275" cy="5143500"/>
          </a:xfrm>
          <a:prstGeom prst="star4">
            <a:avLst>
              <a:gd name="adj" fmla="val 25582"/>
            </a:avLst>
          </a:prstGeom>
          <a:solidFill>
            <a:schemeClr val="tx1">
              <a:lumMod val="85000"/>
              <a:alpha val="6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CL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4" name="13 Estrella de 4 puntas"/>
          <p:cNvSpPr/>
          <p:nvPr/>
        </p:nvSpPr>
        <p:spPr>
          <a:xfrm>
            <a:off x="2357438" y="0"/>
            <a:ext cx="558800" cy="5143500"/>
          </a:xfrm>
          <a:prstGeom prst="star4">
            <a:avLst>
              <a:gd name="adj" fmla="val 25582"/>
            </a:avLst>
          </a:prstGeom>
          <a:solidFill>
            <a:schemeClr val="tx1">
              <a:lumMod val="85000"/>
              <a:alpha val="6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CL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5" name="14 Estrella de 4 puntas"/>
          <p:cNvSpPr/>
          <p:nvPr/>
        </p:nvSpPr>
        <p:spPr>
          <a:xfrm>
            <a:off x="3714750" y="0"/>
            <a:ext cx="569913" cy="5143500"/>
          </a:xfrm>
          <a:prstGeom prst="star4">
            <a:avLst>
              <a:gd name="adj" fmla="val 25582"/>
            </a:avLst>
          </a:prstGeom>
          <a:solidFill>
            <a:schemeClr val="tx1">
              <a:lumMod val="85000"/>
              <a:alpha val="6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CL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6" name="15 Estrella de 4 puntas"/>
          <p:cNvSpPr/>
          <p:nvPr/>
        </p:nvSpPr>
        <p:spPr>
          <a:xfrm>
            <a:off x="4932363" y="0"/>
            <a:ext cx="576262" cy="5143500"/>
          </a:xfrm>
          <a:prstGeom prst="star4">
            <a:avLst>
              <a:gd name="adj" fmla="val 25582"/>
            </a:avLst>
          </a:prstGeom>
          <a:solidFill>
            <a:schemeClr val="tx1">
              <a:lumMod val="85000"/>
              <a:alpha val="6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CL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7" name="16 Estrella de 4 puntas"/>
          <p:cNvSpPr/>
          <p:nvPr/>
        </p:nvSpPr>
        <p:spPr>
          <a:xfrm>
            <a:off x="6286500" y="0"/>
            <a:ext cx="588963" cy="5143500"/>
          </a:xfrm>
          <a:prstGeom prst="star4">
            <a:avLst>
              <a:gd name="adj" fmla="val 25582"/>
            </a:avLst>
          </a:prstGeom>
          <a:solidFill>
            <a:schemeClr val="tx1">
              <a:lumMod val="85000"/>
              <a:alpha val="6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CL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8" name="17 Estrella de 4 puntas"/>
          <p:cNvSpPr/>
          <p:nvPr/>
        </p:nvSpPr>
        <p:spPr>
          <a:xfrm>
            <a:off x="7429500" y="0"/>
            <a:ext cx="527050" cy="5143500"/>
          </a:xfrm>
          <a:prstGeom prst="star4">
            <a:avLst>
              <a:gd name="adj" fmla="val 25582"/>
            </a:avLst>
          </a:prstGeom>
          <a:solidFill>
            <a:schemeClr val="tx1">
              <a:lumMod val="85000"/>
              <a:alpha val="6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CL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9" name="18 Estrella de 4 puntas"/>
          <p:cNvSpPr/>
          <p:nvPr/>
        </p:nvSpPr>
        <p:spPr>
          <a:xfrm>
            <a:off x="8572500" y="0"/>
            <a:ext cx="571500" cy="5143500"/>
          </a:xfrm>
          <a:prstGeom prst="star4">
            <a:avLst>
              <a:gd name="adj" fmla="val 25582"/>
            </a:avLst>
          </a:prstGeom>
          <a:solidFill>
            <a:schemeClr val="tx1">
              <a:lumMod val="85000"/>
              <a:alpha val="6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CL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20" name="19 CuadroTexto"/>
          <p:cNvSpPr txBox="1"/>
          <p:nvPr/>
        </p:nvSpPr>
        <p:spPr>
          <a:xfrm>
            <a:off x="611188" y="4443413"/>
            <a:ext cx="5110162" cy="369887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Apunta bien Hilario, que la munición es cara.</a:t>
            </a:r>
          </a:p>
        </p:txBody>
      </p:sp>
      <p:cxnSp>
        <p:nvCxnSpPr>
          <p:cNvPr id="23" name="22 Conector recto de flecha"/>
          <p:cNvCxnSpPr/>
          <p:nvPr/>
        </p:nvCxnSpPr>
        <p:spPr>
          <a:xfrm flipV="1">
            <a:off x="2268538" y="3292475"/>
            <a:ext cx="0" cy="1079500"/>
          </a:xfrm>
          <a:prstGeom prst="straightConnector1">
            <a:avLst/>
          </a:prstGeom>
          <a:ln w="19050">
            <a:noFill/>
            <a:tailEnd type="arrow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14000">
        <p:split orient="vert"/>
      </p:transition>
    </mc:Choice>
    <mc:Fallback xmlns="">
      <p:transition spd="slow" advTm="14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2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2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2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2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3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3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3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3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17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36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7" fill="hold">
                            <p:stCondLst>
                              <p:cond delay="6000"/>
                            </p:stCondLst>
                            <p:childTnLst>
                              <p:par>
                                <p:cTn id="138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0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1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17" presetClass="entr" presetSubtype="4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disney-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700088"/>
            <a:ext cx="9144000" cy="3743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5" name="4 Imagen" descr="disney-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700088"/>
            <a:ext cx="9144000" cy="3743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6" name="5 Imagen" descr="disney-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700088"/>
            <a:ext cx="9144000" cy="3743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7" name="6 CuadroTexto"/>
          <p:cNvSpPr txBox="1"/>
          <p:nvPr/>
        </p:nvSpPr>
        <p:spPr>
          <a:xfrm>
            <a:off x="1403350" y="4443413"/>
            <a:ext cx="5686425" cy="36988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Vamos, salgamos de este infierno, ya volveremos.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12000">
        <p:split orient="vert"/>
      </p:transition>
    </mc:Choice>
    <mc:Fallback xmlns="">
      <p:transition spd="slow" advTm="12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33093-hi-PF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771525"/>
            <a:ext cx="9144000" cy="3529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5" name="4 Imagen" descr="33093-hi-PF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771525"/>
            <a:ext cx="9144000" cy="3529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6" name="5 CuadroTexto"/>
          <p:cNvSpPr txBox="1"/>
          <p:nvPr/>
        </p:nvSpPr>
        <p:spPr>
          <a:xfrm>
            <a:off x="755650" y="4300538"/>
            <a:ext cx="7532688" cy="64611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 brindis por nuestros amigos, nos han dado armas, han luchado</a:t>
            </a:r>
          </a:p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por nosotros y vivirán siempre en nuestros corazones.</a:t>
            </a:r>
          </a:p>
        </p:txBody>
      </p:sp>
      <p:cxnSp>
        <p:nvCxnSpPr>
          <p:cNvPr id="8" name="7 Conector recto de flecha"/>
          <p:cNvCxnSpPr/>
          <p:nvPr/>
        </p:nvCxnSpPr>
        <p:spPr>
          <a:xfrm flipV="1">
            <a:off x="4067944" y="2787774"/>
            <a:ext cx="0" cy="136842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18000">
        <p:split orient="vert"/>
      </p:transition>
    </mc:Choice>
    <mc:Fallback xmlns="">
      <p:transition spd="slow" advTm="18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7" presetClass="entr" presetSubtype="4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C:\Documents and Settings\Ana María\Escritorio\OTOÑO\camino-al-parais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771525"/>
            <a:ext cx="9144000" cy="3671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3" name="2 Combinar"/>
          <p:cNvSpPr/>
          <p:nvPr/>
        </p:nvSpPr>
        <p:spPr>
          <a:xfrm>
            <a:off x="0" y="0"/>
            <a:ext cx="9144000" cy="2571750"/>
          </a:xfrm>
          <a:prstGeom prst="flowChartMerge">
            <a:avLst/>
          </a:prstGeom>
          <a:solidFill>
            <a:schemeClr val="tx2">
              <a:lumMod val="50000"/>
              <a:alpha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CL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4" name="3 Combinar"/>
          <p:cNvSpPr/>
          <p:nvPr/>
        </p:nvSpPr>
        <p:spPr>
          <a:xfrm flipV="1">
            <a:off x="0" y="2571750"/>
            <a:ext cx="9144000" cy="2571750"/>
          </a:xfrm>
          <a:prstGeom prst="flowChartMerge">
            <a:avLst/>
          </a:prstGeom>
          <a:solidFill>
            <a:schemeClr val="tx2">
              <a:lumMod val="50000"/>
              <a:alpha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CL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5" name="4 Combinar"/>
          <p:cNvSpPr/>
          <p:nvPr/>
        </p:nvSpPr>
        <p:spPr>
          <a:xfrm rot="5400000">
            <a:off x="4286250" y="285750"/>
            <a:ext cx="5143500" cy="4572000"/>
          </a:xfrm>
          <a:prstGeom prst="flowChartMerge">
            <a:avLst/>
          </a:prstGeom>
          <a:solidFill>
            <a:schemeClr val="tx2">
              <a:lumMod val="50000"/>
              <a:alpha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CL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6" name="5 Combinar"/>
          <p:cNvSpPr/>
          <p:nvPr/>
        </p:nvSpPr>
        <p:spPr>
          <a:xfrm rot="5400000" flipV="1">
            <a:off x="-285750" y="285750"/>
            <a:ext cx="5143500" cy="4572000"/>
          </a:xfrm>
          <a:prstGeom prst="flowChartMerge">
            <a:avLst/>
          </a:prstGeom>
          <a:solidFill>
            <a:schemeClr val="tx2">
              <a:lumMod val="50000"/>
              <a:alpha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CL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179388" y="484188"/>
            <a:ext cx="7173912" cy="36988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¿Es que estáis locos? Podría alcanzaros un tiro, vamos largaos.</a:t>
            </a:r>
          </a:p>
        </p:txBody>
      </p:sp>
      <p:cxnSp>
        <p:nvCxnSpPr>
          <p:cNvPr id="9" name="8 Conector recto de flecha"/>
          <p:cNvCxnSpPr/>
          <p:nvPr/>
        </p:nvCxnSpPr>
        <p:spPr>
          <a:xfrm flipH="1">
            <a:off x="5219700" y="842963"/>
            <a:ext cx="0" cy="433387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9 CuadroTexto"/>
          <p:cNvSpPr txBox="1"/>
          <p:nvPr/>
        </p:nvSpPr>
        <p:spPr>
          <a:xfrm>
            <a:off x="1619250" y="4443413"/>
            <a:ext cx="2219325" cy="36988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1F497D"/>
                  </a:outerShdw>
                </a:effectLst>
              </a:rPr>
              <a:t>Y a usted también.</a:t>
            </a:r>
          </a:p>
        </p:txBody>
      </p:sp>
      <p:cxnSp>
        <p:nvCxnSpPr>
          <p:cNvPr id="12" name="11 Conector recto de flecha"/>
          <p:cNvCxnSpPr/>
          <p:nvPr/>
        </p:nvCxnSpPr>
        <p:spPr>
          <a:xfrm flipV="1">
            <a:off x="3203575" y="3292475"/>
            <a:ext cx="73025" cy="1150938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12 CuadroTexto"/>
          <p:cNvSpPr txBox="1"/>
          <p:nvPr/>
        </p:nvSpPr>
        <p:spPr>
          <a:xfrm>
            <a:off x="2051050" y="195263"/>
            <a:ext cx="4314825" cy="36988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s-ES" b="1" dirty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1F497D"/>
                  </a:outerShdw>
                </a:effectLst>
              </a:rPr>
              <a:t>No es lo mismo, vamos fuera de aquí.</a:t>
            </a:r>
          </a:p>
        </p:txBody>
      </p:sp>
      <p:cxnSp>
        <p:nvCxnSpPr>
          <p:cNvPr id="15" name="14 Conector recto de flecha"/>
          <p:cNvCxnSpPr/>
          <p:nvPr/>
        </p:nvCxnSpPr>
        <p:spPr>
          <a:xfrm flipH="1">
            <a:off x="4643438" y="842963"/>
            <a:ext cx="0" cy="360362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22000">
        <p:split orient="vert"/>
      </p:transition>
    </mc:Choice>
    <mc:Fallback xmlns="">
      <p:transition spd="slow" advTm="22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4" presetClass="entr" presetSubtype="32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5" dur="2000"/>
                                        <p:tgtEl>
                                          <p:spTgt spid="215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3" presetClass="entr" presetSubtype="16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17" presetClass="entr" presetSubtype="1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9300"/>
                            </p:stCondLst>
                            <p:childTnLst>
                              <p:par>
                                <p:cTn id="53" presetID="4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7" presetClass="entr" presetSubtype="4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2300"/>
                            </p:stCondLst>
                            <p:childTnLst>
                              <p:par>
                                <p:cTn id="65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6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14300"/>
                            </p:stCondLst>
                            <p:childTnLst>
                              <p:par>
                                <p:cTn id="72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17" presetClass="entr" presetSubtype="1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7" grpId="1"/>
      <p:bldP spid="10" grpId="0"/>
      <p:bldP spid="13" grpId="0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Neist-Point-Light-a22277114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771525"/>
            <a:ext cx="9144000" cy="3600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tx2">
              <a:alpha val="67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1116013" cy="5143500"/>
          </a:xfrm>
          <a:prstGeom prst="rect">
            <a:avLst/>
          </a:prstGeom>
          <a:solidFill>
            <a:srgbClr val="760000">
              <a:alpha val="60000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3492500" y="0"/>
            <a:ext cx="1079500" cy="5143500"/>
          </a:xfrm>
          <a:prstGeom prst="rect">
            <a:avLst/>
          </a:prstGeom>
          <a:solidFill>
            <a:srgbClr val="760000">
              <a:alpha val="60000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4572000" y="0"/>
            <a:ext cx="1152525" cy="5143500"/>
          </a:xfrm>
          <a:prstGeom prst="rect">
            <a:avLst/>
          </a:prstGeom>
          <a:solidFill>
            <a:srgbClr val="760000">
              <a:alpha val="60000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7956550" y="0"/>
            <a:ext cx="1187450" cy="5143500"/>
          </a:xfrm>
          <a:prstGeom prst="rect">
            <a:avLst/>
          </a:prstGeom>
          <a:solidFill>
            <a:srgbClr val="760000">
              <a:alpha val="60000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1116013" y="0"/>
            <a:ext cx="1223962" cy="5143500"/>
          </a:xfrm>
          <a:prstGeom prst="rect">
            <a:avLst/>
          </a:prstGeom>
          <a:solidFill>
            <a:srgbClr val="760000">
              <a:alpha val="60000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2" name="11 Rectángulo"/>
          <p:cNvSpPr/>
          <p:nvPr/>
        </p:nvSpPr>
        <p:spPr>
          <a:xfrm>
            <a:off x="2339975" y="0"/>
            <a:ext cx="1152525" cy="5143500"/>
          </a:xfrm>
          <a:prstGeom prst="rect">
            <a:avLst/>
          </a:prstGeom>
          <a:solidFill>
            <a:srgbClr val="760000">
              <a:alpha val="60000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3" name="12 Rectángulo"/>
          <p:cNvSpPr/>
          <p:nvPr/>
        </p:nvSpPr>
        <p:spPr>
          <a:xfrm>
            <a:off x="5724525" y="0"/>
            <a:ext cx="1223963" cy="5143500"/>
          </a:xfrm>
          <a:prstGeom prst="rect">
            <a:avLst/>
          </a:prstGeom>
          <a:solidFill>
            <a:srgbClr val="760000">
              <a:alpha val="60000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4" name="13 Rectángulo"/>
          <p:cNvSpPr/>
          <p:nvPr/>
        </p:nvSpPr>
        <p:spPr>
          <a:xfrm>
            <a:off x="6948488" y="0"/>
            <a:ext cx="1008062" cy="5143500"/>
          </a:xfrm>
          <a:prstGeom prst="rect">
            <a:avLst/>
          </a:prstGeom>
          <a:solidFill>
            <a:srgbClr val="760000">
              <a:alpha val="60000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5" name="14 CuadroTexto"/>
          <p:cNvSpPr txBox="1"/>
          <p:nvPr/>
        </p:nvSpPr>
        <p:spPr>
          <a:xfrm>
            <a:off x="1258888" y="123825"/>
            <a:ext cx="5184775" cy="646113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 deberías de hacer lo que haces, no tienes por que correr ningún riesgo.</a:t>
            </a:r>
          </a:p>
        </p:txBody>
      </p:sp>
      <p:cxnSp>
        <p:nvCxnSpPr>
          <p:cNvPr id="17" name="16 Conector recto de flecha"/>
          <p:cNvCxnSpPr/>
          <p:nvPr/>
        </p:nvCxnSpPr>
        <p:spPr>
          <a:xfrm>
            <a:off x="6012160" y="627534"/>
            <a:ext cx="0" cy="50482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17 CuadroTexto"/>
          <p:cNvSpPr txBox="1"/>
          <p:nvPr/>
        </p:nvSpPr>
        <p:spPr>
          <a:xfrm>
            <a:off x="1116013" y="4371975"/>
            <a:ext cx="4287837" cy="369888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Está bien no lo haré, pero ahora vete.</a:t>
            </a:r>
          </a:p>
        </p:txBody>
      </p:sp>
      <p:cxnSp>
        <p:nvCxnSpPr>
          <p:cNvPr id="20" name="19 Conector recto de flecha"/>
          <p:cNvCxnSpPr/>
          <p:nvPr/>
        </p:nvCxnSpPr>
        <p:spPr>
          <a:xfrm flipV="1">
            <a:off x="3131840" y="2571750"/>
            <a:ext cx="73025" cy="180022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22000">
        <p:split orient="vert"/>
      </p:transition>
    </mc:Choice>
    <mc:Fallback xmlns="">
      <p:transition spd="slow" advTm="22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xit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xit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xit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xit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" presetClass="exit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" presetClass="exit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2" presetClass="exit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2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4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5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7000"/>
                            </p:stCondLst>
                            <p:childTnLst>
                              <p:par>
                                <p:cTn id="56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17" presetClass="entr" presetSubtype="1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14000"/>
                            </p:stCondLst>
                            <p:childTnLst>
                              <p:par>
                                <p:cTn id="68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17" presetClass="entr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/>
      <p:bldP spid="18" grpId="0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Marcador de contenido" descr="2013114897560719_8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771525"/>
            <a:ext cx="9144000" cy="3671888"/>
          </a:xfr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5" name="4 Rectángulo"/>
          <p:cNvSpPr/>
          <p:nvPr/>
        </p:nvSpPr>
        <p:spPr>
          <a:xfrm>
            <a:off x="0" y="771525"/>
            <a:ext cx="9144000" cy="3671888"/>
          </a:xfrm>
          <a:prstGeom prst="rect">
            <a:avLst/>
          </a:prstGeom>
          <a:solidFill>
            <a:schemeClr val="accent6">
              <a:lumMod val="50000"/>
              <a:alpha val="7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611188" y="123825"/>
            <a:ext cx="4660900" cy="64611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s-ES" b="1" dirty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1F497D"/>
                  </a:outerShdw>
                </a:effectLst>
              </a:rPr>
              <a:t>Bueno, márchate a tu casa, no se entere </a:t>
            </a:r>
          </a:p>
          <a:p>
            <a:r>
              <a:rPr lang="es-ES" b="1" dirty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1F497D"/>
                  </a:outerShdw>
                </a:effectLst>
              </a:rPr>
              <a:t>tu padre de que estás aquí.</a:t>
            </a:r>
          </a:p>
        </p:txBody>
      </p:sp>
      <p:cxnSp>
        <p:nvCxnSpPr>
          <p:cNvPr id="8" name="7 Conector recto de flecha"/>
          <p:cNvCxnSpPr/>
          <p:nvPr/>
        </p:nvCxnSpPr>
        <p:spPr>
          <a:xfrm>
            <a:off x="2915816" y="771550"/>
            <a:ext cx="0" cy="503238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8 CuadroTexto"/>
          <p:cNvSpPr txBox="1"/>
          <p:nvPr/>
        </p:nvSpPr>
        <p:spPr>
          <a:xfrm>
            <a:off x="900113" y="4497388"/>
            <a:ext cx="7712075" cy="64611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Ya lo sabe, antes me ha dicho que me castigaría por desvergonzada,</a:t>
            </a:r>
          </a:p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pero no me importa, quiero estar contigo.</a:t>
            </a:r>
          </a:p>
        </p:txBody>
      </p:sp>
      <p:cxnSp>
        <p:nvCxnSpPr>
          <p:cNvPr id="11" name="10 Conector recto de flecha"/>
          <p:cNvCxnSpPr/>
          <p:nvPr/>
        </p:nvCxnSpPr>
        <p:spPr>
          <a:xfrm flipV="1">
            <a:off x="6156176" y="2499742"/>
            <a:ext cx="0" cy="180022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4000">
        <p:randomBar dir="vert"/>
      </p:transition>
    </mc:Choice>
    <mc:Fallback xmlns="">
      <p:transition spd="slow" advTm="24000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3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500"/>
                            </p:stCondLst>
                            <p:childTnLst>
                              <p:par>
                                <p:cTn id="16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7" presetClass="entr" presetSubtype="1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9800"/>
                            </p:stCondLst>
                            <p:childTnLst>
                              <p:par>
                                <p:cTn id="28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17" presetClass="entr" presetSubtype="4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9" grpId="0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7 Imagen" descr="16 FIAT G9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771525"/>
            <a:ext cx="9144000" cy="3671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4" name="3 Imagen" descr="PJJK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771525"/>
            <a:ext cx="9144000" cy="3671888"/>
          </a:xfrm>
          <a:prstGeom prst="rect">
            <a:avLst/>
          </a:prstGeom>
          <a:noFill/>
          <a:ln w="228600" cap="sq" cmpd="thickThin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5" name="4 CuadroTexto"/>
          <p:cNvSpPr txBox="1"/>
          <p:nvPr/>
        </p:nvSpPr>
        <p:spPr>
          <a:xfrm>
            <a:off x="827088" y="4371975"/>
            <a:ext cx="7173912" cy="64611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Bueno, mírame bien y dime ¿soy de los que vivirían en un lugar</a:t>
            </a:r>
          </a:p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como este, dejándome la vida como un vulgar labrador?</a:t>
            </a:r>
          </a:p>
        </p:txBody>
      </p:sp>
      <p:cxnSp>
        <p:nvCxnSpPr>
          <p:cNvPr id="7" name="6 Conector recto de flecha"/>
          <p:cNvCxnSpPr/>
          <p:nvPr/>
        </p:nvCxnSpPr>
        <p:spPr>
          <a:xfrm flipH="1" flipV="1">
            <a:off x="3851920" y="3147814"/>
            <a:ext cx="0" cy="1152525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000">
        <p:wipe/>
      </p:transition>
    </mc:Choice>
    <mc:Fallback xmlns="">
      <p:transition spd="slow" advTm="18000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7" presetClass="entr" presetSubtype="4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2057332527_extras_albumes_0_1024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771525"/>
            <a:ext cx="9144000" cy="3671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5" name="4 Rectángulo"/>
          <p:cNvSpPr/>
          <p:nvPr/>
        </p:nvSpPr>
        <p:spPr>
          <a:xfrm>
            <a:off x="0" y="771525"/>
            <a:ext cx="9144000" cy="3671888"/>
          </a:xfrm>
          <a:prstGeom prst="rect">
            <a:avLst/>
          </a:prstGeom>
          <a:solidFill>
            <a:schemeClr val="bg1">
              <a:alpha val="7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539750" y="4219575"/>
            <a:ext cx="8108950" cy="92392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¿Me comprendes verdad?, yo a donde quiera que vayan Chris y los</a:t>
            </a:r>
          </a:p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otros, yo siempre iré con ellos, por eso no quiero atarme ¿lo entiendes?</a:t>
            </a:r>
          </a:p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 si alguien quiere hacerme cambiar de idea, quiero que lo olvide.</a:t>
            </a:r>
          </a:p>
        </p:txBody>
      </p:sp>
      <p:cxnSp>
        <p:nvCxnSpPr>
          <p:cNvPr id="8" name="7 Conector recto de flecha"/>
          <p:cNvCxnSpPr/>
          <p:nvPr/>
        </p:nvCxnSpPr>
        <p:spPr>
          <a:xfrm flipV="1">
            <a:off x="1547664" y="2427734"/>
            <a:ext cx="144462" cy="180022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4000">
        <p:wipe/>
      </p:transition>
    </mc:Choice>
    <mc:Fallback xmlns="">
      <p:transition spd="slow" advTm="24000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7" presetClass="entr" presetSubtype="4" fill="hold" nodeType="withEffect">
                                  <p:stCondLst>
                                    <p:cond delay="15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C:\Documents and Settings\Ana María\Escritorio\entrerama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771525"/>
            <a:ext cx="9144000" cy="3600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3" name="Picture 2" descr="C:\Documents and Settings\Ana María\Escritorio\entrerama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771525"/>
            <a:ext cx="9144000" cy="3600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4" name="Picture 2" descr="C:\Documents and Settings\Ana María\Escritorio\entrerama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771525"/>
            <a:ext cx="9144000" cy="3600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5" name="4 CuadroTexto"/>
          <p:cNvSpPr txBox="1"/>
          <p:nvPr/>
        </p:nvSpPr>
        <p:spPr>
          <a:xfrm>
            <a:off x="2411413" y="4371975"/>
            <a:ext cx="3730625" cy="40005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sz="2000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Solo conseguirás esto de mi.</a:t>
            </a:r>
          </a:p>
        </p:txBody>
      </p:sp>
      <p:cxnSp>
        <p:nvCxnSpPr>
          <p:cNvPr id="7" name="6 Conector recto de flecha"/>
          <p:cNvCxnSpPr/>
          <p:nvPr/>
        </p:nvCxnSpPr>
        <p:spPr>
          <a:xfrm flipV="1">
            <a:off x="3779912" y="3219822"/>
            <a:ext cx="0" cy="115252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>
        <p:wipe/>
      </p:transition>
    </mc:Choice>
    <mc:Fallback xmlns="">
      <p:transition spd="slow" advTm="10000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7" presetClass="entr" presetSubtype="4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Marcador de contenido" descr="viewer (8)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771525"/>
            <a:ext cx="9144000" cy="3529013"/>
          </a:xfr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5" name="3 Marcador de contenido" descr="viewer (8)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771525"/>
            <a:ext cx="9144000" cy="3529013"/>
          </a:xfrm>
          <a:prstGeom prst="rect">
            <a:avLst/>
          </a:prstGeom>
          <a:noFill/>
          <a:ln w="3175" cap="sq" cmpd="thickThin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6" name="5 CuadroTexto"/>
          <p:cNvSpPr txBox="1"/>
          <p:nvPr/>
        </p:nvSpPr>
        <p:spPr>
          <a:xfrm>
            <a:off x="539750" y="123825"/>
            <a:ext cx="4083050" cy="64611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¿podemos ir con usted Bernardo?, </a:t>
            </a:r>
          </a:p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usted nos aprecia ¿verdad?</a:t>
            </a:r>
          </a:p>
        </p:txBody>
      </p:sp>
      <p:cxnSp>
        <p:nvCxnSpPr>
          <p:cNvPr id="8" name="7 Conector recto de flecha"/>
          <p:cNvCxnSpPr/>
          <p:nvPr/>
        </p:nvCxnSpPr>
        <p:spPr>
          <a:xfrm>
            <a:off x="1619250" y="627063"/>
            <a:ext cx="0" cy="1081087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8 CuadroTexto"/>
          <p:cNvSpPr txBox="1"/>
          <p:nvPr/>
        </p:nvSpPr>
        <p:spPr>
          <a:xfrm>
            <a:off x="971550" y="4371975"/>
            <a:ext cx="5891213" cy="36988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Claro que os aprecio, pero no podéis venir conmigo</a:t>
            </a:r>
          </a:p>
        </p:txBody>
      </p:sp>
      <p:cxnSp>
        <p:nvCxnSpPr>
          <p:cNvPr id="11" name="10 Conector recto de flecha"/>
          <p:cNvCxnSpPr/>
          <p:nvPr/>
        </p:nvCxnSpPr>
        <p:spPr>
          <a:xfrm flipV="1">
            <a:off x="4067175" y="2571750"/>
            <a:ext cx="0" cy="1655763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11 CuadroTexto"/>
          <p:cNvSpPr txBox="1"/>
          <p:nvPr/>
        </p:nvSpPr>
        <p:spPr>
          <a:xfrm>
            <a:off x="1331913" y="4497388"/>
            <a:ext cx="7545387" cy="64611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s-ES" b="1" dirty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1F497D"/>
                  </a:outerShdw>
                </a:effectLst>
              </a:rPr>
              <a:t>Llévenos con usted por favor, estamos avergonzados de vivir aquí,</a:t>
            </a:r>
          </a:p>
          <a:p>
            <a:r>
              <a:rPr lang="es-ES" b="1" dirty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1F497D"/>
                  </a:outerShdw>
                </a:effectLst>
              </a:rPr>
              <a:t>nuestros padres son unos cobardes.</a:t>
            </a:r>
          </a:p>
        </p:txBody>
      </p:sp>
      <p:cxnSp>
        <p:nvCxnSpPr>
          <p:cNvPr id="14" name="13 Conector recto de flecha"/>
          <p:cNvCxnSpPr/>
          <p:nvPr/>
        </p:nvCxnSpPr>
        <p:spPr>
          <a:xfrm flipV="1">
            <a:off x="7380288" y="1995488"/>
            <a:ext cx="0" cy="2376487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8000">
        <p:wipe/>
      </p:transition>
    </mc:Choice>
    <mc:Fallback xmlns="">
      <p:transition spd="slow" advTm="28000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7" presetClass="entr" presetSubtype="1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9000"/>
                            </p:stCondLst>
                            <p:childTnLst>
                              <p:par>
                                <p:cTn id="27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7" presetClass="entr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0" presetClass="exit" presetSubtype="0" fill="hold" grpId="1" nodeType="withEffect">
                                  <p:stCondLst>
                                    <p:cond delay="5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0" presetClass="exit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40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17" presetClass="entr" presetSubtype="4" fill="hold" nodeType="withEffect">
                                  <p:stCondLst>
                                    <p:cond delay="13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9" grpId="0"/>
      <p:bldP spid="9" grpId="1"/>
      <p:bldP spid="12" grpId="0"/>
    </p:bld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341757279_extras_albumes_0_1024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700088"/>
            <a:ext cx="9144000" cy="3743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5" name="4 Rombo"/>
          <p:cNvSpPr/>
          <p:nvPr/>
        </p:nvSpPr>
        <p:spPr>
          <a:xfrm>
            <a:off x="0" y="0"/>
            <a:ext cx="9144000" cy="5143500"/>
          </a:xfrm>
          <a:prstGeom prst="diamond">
            <a:avLst/>
          </a:prstGeom>
          <a:solidFill>
            <a:schemeClr val="tx2">
              <a:lumMod val="10000"/>
              <a:alpha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6" name="5 Rombo"/>
          <p:cNvSpPr/>
          <p:nvPr/>
        </p:nvSpPr>
        <p:spPr>
          <a:xfrm>
            <a:off x="0" y="411163"/>
            <a:ext cx="9144000" cy="4249737"/>
          </a:xfrm>
          <a:prstGeom prst="diamond">
            <a:avLst/>
          </a:prstGeom>
          <a:solidFill>
            <a:schemeClr val="tx2">
              <a:lumMod val="50000"/>
              <a:alpha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1258888" y="4371975"/>
            <a:ext cx="6173787" cy="64611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 volváis a hablar así de vuestros padres, por que no</a:t>
            </a:r>
          </a:p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son cobardes, sino todo lo contrario ¿entendido?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000">
        <p:wipe/>
      </p:transition>
    </mc:Choice>
    <mc:Fallback xmlns="">
      <p:transition spd="slow" advTm="16000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 descr="C:\Documents and Settings\Ana María\Escritorio\CIELO\conmariposa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842963"/>
            <a:ext cx="9144000" cy="3529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10" name="Picture 2" descr="C:\Documents and Settings\Ana María\Escritorio\CIELO\conmariposa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842963"/>
            <a:ext cx="9144000" cy="3529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4" name="3 CuadroTexto"/>
          <p:cNvSpPr txBox="1"/>
          <p:nvPr/>
        </p:nvSpPr>
        <p:spPr>
          <a:xfrm>
            <a:off x="684213" y="3111500"/>
            <a:ext cx="7840662" cy="20320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Pensáis que soy valiente por que llevo revólver, pero vuestros padres</a:t>
            </a:r>
          </a:p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lo son mucho mas por que tienen responsabilidades, de vosotros, de</a:t>
            </a:r>
          </a:p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vuestros hermanos y hermanas, de vuestras madres, y toda esa </a:t>
            </a:r>
          </a:p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responsabilidad es,,,,, como una roca que pesa toneladas y no hay</a:t>
            </a:r>
          </a:p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nadie que les obligue a ello, lo hacen por que os quieren y por que es</a:t>
            </a:r>
          </a:p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su deber de buen padre, y para todo eso hay que tener mucho valor,</a:t>
            </a:r>
          </a:p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yo nunca he tenido esa clase de valor.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5000">
        <p:wipe/>
      </p:transition>
    </mc:Choice>
    <mc:Fallback xmlns="">
      <p:transition spd="slow" advTm="45000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viewer (10)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771525"/>
            <a:ext cx="9144000" cy="3600450"/>
          </a:xfrm>
          <a:prstGeom prst="rect">
            <a:avLst/>
          </a:prstGeom>
          <a:noFill/>
          <a:ln w="228600" cap="sq" cmpd="thickThin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5" name="4 Imagen" descr="viewer (10)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388" y="987425"/>
            <a:ext cx="8713787" cy="3168650"/>
          </a:xfrm>
          <a:prstGeom prst="rect">
            <a:avLst/>
          </a:prstGeom>
          <a:noFill/>
          <a:ln w="3175" cap="sq" cmpd="thickThin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6" name="5 Imagen" descr="viewer (10)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8313" y="1203325"/>
            <a:ext cx="8135937" cy="2736850"/>
          </a:xfrm>
          <a:prstGeom prst="rect">
            <a:avLst/>
          </a:prstGeom>
          <a:noFill/>
          <a:ln w="3175" cap="sq" cmpd="thickThin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7" name="6 CuadroTexto"/>
          <p:cNvSpPr txBox="1"/>
          <p:nvPr/>
        </p:nvSpPr>
        <p:spPr>
          <a:xfrm>
            <a:off x="684213" y="4371975"/>
            <a:ext cx="8070850" cy="64611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 te tortures mas, se que les odias por que vienes de un pueblo como </a:t>
            </a:r>
          </a:p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de ellos, tu también eres granjero.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 advTm="16000">
        <p14:vortex dir="r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2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75"/>
                                      </p:to>
                                    </p:set>
                                    <p:animEffect filter="image" prLst="opacity: 0.75">
                                      <p:cBhvr rctx="IE">
                                        <p:cTn id="2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885637890_extras_albumes_0_1024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771525"/>
            <a:ext cx="9144000" cy="3600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5" name="4 Rectángulo"/>
          <p:cNvSpPr/>
          <p:nvPr/>
        </p:nvSpPr>
        <p:spPr>
          <a:xfrm>
            <a:off x="0" y="771525"/>
            <a:ext cx="9144000" cy="3600450"/>
          </a:xfrm>
          <a:prstGeom prst="rect">
            <a:avLst/>
          </a:prstGeom>
          <a:solidFill>
            <a:schemeClr val="accent2">
              <a:lumMod val="50000"/>
              <a:alpha val="7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684213" y="4371975"/>
            <a:ext cx="7507287" cy="64611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Si, yo también lo soy pero ¿quién nos ha hecho como somos?, los</a:t>
            </a:r>
          </a:p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pistoleros, hombres como </a:t>
            </a:r>
            <a:r>
              <a:rPr lang="es-ES" b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Calvera</a:t>
            </a: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y,,,,,, y como usted.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18000">
        <p:split orient="vert"/>
      </p:transition>
    </mc:Choice>
    <mc:Fallback xmlns="">
      <p:transition spd="slow" advTm="18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1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viewer (19)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700088"/>
            <a:ext cx="9144000" cy="3743325"/>
          </a:xfrm>
          <a:prstGeom prst="rect">
            <a:avLst/>
          </a:prstGeom>
          <a:noFill/>
          <a:ln w="228600" cap="sq" cmpd="thickThin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5" name="4 Imagen" descr="viewer (19)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700088"/>
            <a:ext cx="9144000" cy="3743325"/>
          </a:xfrm>
          <a:prstGeom prst="rect">
            <a:avLst/>
          </a:prstGeom>
          <a:noFill/>
          <a:ln w="3175" cap="sq" cmpd="thickThin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6" name="5 CuadroTexto"/>
          <p:cNvSpPr txBox="1"/>
          <p:nvPr/>
        </p:nvSpPr>
        <p:spPr>
          <a:xfrm>
            <a:off x="1116013" y="4371975"/>
            <a:ext cx="6442075" cy="64611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Quieto caballo, no tengas miedo que contigo no va nada,</a:t>
            </a:r>
          </a:p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 hagas ruido que me espantas el ganado.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16000">
        <p:split orient="vert"/>
      </p:transition>
    </mc:Choice>
    <mc:Fallback xmlns="">
      <p:transition spd="slow" advTm="16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934458197_extras_albumes_0_1024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700088"/>
            <a:ext cx="9144000" cy="3743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6" name="5 Imagen" descr="54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700088"/>
            <a:ext cx="9144000" cy="3743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5" name="4 CuadroTexto"/>
          <p:cNvSpPr txBox="1"/>
          <p:nvPr/>
        </p:nvSpPr>
        <p:spPr>
          <a:xfrm>
            <a:off x="1331913" y="4371975"/>
            <a:ext cx="6040437" cy="64611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Toma, para que almuerces y comas, esto por el susto</a:t>
            </a:r>
          </a:p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traicionero que me has dado, legañoso.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15000">
        <p:split orient="vert"/>
      </p:transition>
    </mc:Choice>
    <mc:Fallback xmlns="">
      <p:transition spd="slow" advTm="15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C:\Documents and Settings\Ana María\Escritorio\CIELO\amapola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842963"/>
            <a:ext cx="9144000" cy="3529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3" name="Picture 2" descr="C:\Documents and Settings\Ana María\Escritorio\CIELO\amapola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842963"/>
            <a:ext cx="9144000" cy="3529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4" name="Picture 2" descr="C:\Documents and Settings\Ana María\Escritorio\CIELO\amapola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842963"/>
            <a:ext cx="9144000" cy="3529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5" name="4 CuadroTexto"/>
          <p:cNvSpPr txBox="1"/>
          <p:nvPr/>
        </p:nvSpPr>
        <p:spPr>
          <a:xfrm>
            <a:off x="1763713" y="4371975"/>
            <a:ext cx="5516562" cy="40005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sz="2000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¿A dónde vas tu con tanta prisa? Zascandil.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11000">
        <p:split orient="vert"/>
      </p:transition>
    </mc:Choice>
    <mc:Fallback xmlns="">
      <p:transition spd="slow" advTm="11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" dur="3000"/>
                                        <p:tgtEl>
                                          <p:spTgt spid="286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286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286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3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000"/>
                            </p:stCondLst>
                            <p:childTnLst>
                              <p:par>
                                <p:cTn id="24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Rectángulo"/>
          <p:cNvSpPr/>
          <p:nvPr/>
        </p:nvSpPr>
        <p:spPr>
          <a:xfrm>
            <a:off x="0" y="2109788"/>
            <a:ext cx="9144000" cy="923925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>
            <a:spAutoFit/>
          </a:bodyPr>
          <a:lstStyle/>
          <a:p>
            <a:pPr algn="ctr"/>
            <a:endParaRPr lang="es-ES" sz="5400" b="1">
              <a:solidFill>
                <a:srgbClr val="6479A6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pic>
        <p:nvPicPr>
          <p:cNvPr id="31746" name="Picture 2" descr="C:\Documents and Settings\Ana María\Escritorio\ññSin título-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771525"/>
            <a:ext cx="9144000" cy="3600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3" name="2 Proceso"/>
          <p:cNvSpPr/>
          <p:nvPr/>
        </p:nvSpPr>
        <p:spPr>
          <a:xfrm>
            <a:off x="0" y="0"/>
            <a:ext cx="9144000" cy="5143500"/>
          </a:xfrm>
          <a:prstGeom prst="flowChartProcess">
            <a:avLst/>
          </a:prstGeom>
          <a:solidFill>
            <a:schemeClr val="accent6">
              <a:lumMod val="50000"/>
              <a:alpha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CL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1763713" y="4371975"/>
            <a:ext cx="6340475" cy="646113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Han vuelto los gringos, están locos,,,,, esta vez morirán,</a:t>
            </a:r>
          </a:p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por la </a:t>
            </a:r>
            <a:r>
              <a:rPr lang="es-ES" b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gloooooooria</a:t>
            </a: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de mi madre.</a:t>
            </a:r>
          </a:p>
        </p:txBody>
      </p:sp>
      <p:cxnSp>
        <p:nvCxnSpPr>
          <p:cNvPr id="8" name="7 Conector recto de flecha"/>
          <p:cNvCxnSpPr/>
          <p:nvPr/>
        </p:nvCxnSpPr>
        <p:spPr>
          <a:xfrm flipV="1">
            <a:off x="3995936" y="2931790"/>
            <a:ext cx="0" cy="136842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15000">
        <p:split orient="vert"/>
      </p:transition>
    </mc:Choice>
    <mc:Fallback xmlns="">
      <p:transition spd="slow" advTm="15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1" presetClass="exit" presetSubtype="8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8"/>
                                    </p:cond>
                                  </p:endCondLst>
                                  <p:childTnLst>
                                    <p:animEffect transition="out" filter="wheel(8)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3" dur="3000"/>
                                        <p:tgtEl>
                                          <p:spTgt spid="317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7" presetClass="entr" presetSubtype="4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3" grpId="0" animBg="1"/>
      <p:bldP spid="6" grpId="0"/>
    </p:bld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viewer (48)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700088"/>
            <a:ext cx="9144000" cy="3671887"/>
          </a:xfrm>
          <a:prstGeom prst="rect">
            <a:avLst/>
          </a:prstGeom>
          <a:noFill/>
          <a:ln w="228600" cap="sq" cmpd="thickThin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5" name="4 Imagen" descr="viewer (48)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700088"/>
            <a:ext cx="9144000" cy="3671887"/>
          </a:xfrm>
          <a:prstGeom prst="rect">
            <a:avLst/>
          </a:prstGeom>
          <a:noFill/>
          <a:ln w="3175" cap="sq" cmpd="thickThin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6" name="5 Imagen" descr="viewer (48)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700088"/>
            <a:ext cx="9144000" cy="3671887"/>
          </a:xfrm>
          <a:prstGeom prst="rect">
            <a:avLst/>
          </a:prstGeom>
          <a:noFill/>
          <a:ln w="3175" cap="sq" cmpd="thickThin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7" name="6 CuadroTexto"/>
          <p:cNvSpPr txBox="1"/>
          <p:nvPr/>
        </p:nvSpPr>
        <p:spPr>
          <a:xfrm>
            <a:off x="2339975" y="4371975"/>
            <a:ext cx="5327650" cy="64611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¡¡Adelante, a por ellos!! </a:t>
            </a:r>
            <a:r>
              <a:rPr lang="es-ES" b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Mecagüen</a:t>
            </a: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sus muelas,</a:t>
            </a:r>
          </a:p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ya me han </a:t>
            </a:r>
            <a:r>
              <a:rPr lang="es-ES" b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cabreao</a:t>
            </a: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estos tíos, se van a enterar.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15000">
        <p:split orient="vert"/>
      </p:transition>
    </mc:Choice>
    <mc:Fallback xmlns="">
      <p:transition spd="slow" advTm="15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Documents and Settings\Ana María\Escritorio\deamarill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771525"/>
            <a:ext cx="9144000" cy="3600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3" name="Picture 2" descr="C:\Documents and Settings\Ana María\Escritorio\deamarill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771525"/>
            <a:ext cx="9144000" cy="3600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4" name="3 CuadroTexto"/>
          <p:cNvSpPr txBox="1"/>
          <p:nvPr/>
        </p:nvSpPr>
        <p:spPr>
          <a:xfrm>
            <a:off x="827088" y="4300538"/>
            <a:ext cx="7840662" cy="64611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¿quién </a:t>
            </a:r>
            <a:r>
              <a:rPr lang="es-ES" b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llamaaaa</a:t>
            </a: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?, si no me enseñáis la patita por debajo de la puerta,</a:t>
            </a:r>
          </a:p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 os abriré, que es lo que me enseñó mi mamá,,,,,, </a:t>
            </a:r>
            <a:r>
              <a:rPr lang="es-ES" b="1" dirty="0" err="1" smtClean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choriiiizos</a:t>
            </a: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000">
        <p:comb/>
      </p:transition>
    </mc:Choice>
    <mc:Fallback xmlns="">
      <p:transition spd="slow" advTm="19000">
        <p:comb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viewer (50)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700088"/>
            <a:ext cx="9144000" cy="3671887"/>
          </a:xfrm>
          <a:prstGeom prst="rect">
            <a:avLst/>
          </a:prstGeom>
          <a:noFill/>
          <a:ln w="228600" cap="sq" cmpd="thickThin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5" name="4 Imagen" descr="viewer (50)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700088"/>
            <a:ext cx="9144000" cy="3671887"/>
          </a:xfrm>
          <a:prstGeom prst="rect">
            <a:avLst/>
          </a:prstGeom>
          <a:noFill/>
          <a:ln w="3175" cap="sq" cmpd="thickThin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6" name="5 Imagen" descr="viewer (50)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700088"/>
            <a:ext cx="9144000" cy="3671887"/>
          </a:xfrm>
          <a:prstGeom prst="rect">
            <a:avLst/>
          </a:prstGeom>
          <a:noFill/>
          <a:ln w="3175" cap="sq" cmpd="thickThin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7" name="6 CuadroTexto"/>
          <p:cNvSpPr txBox="1"/>
          <p:nvPr/>
        </p:nvSpPr>
        <p:spPr>
          <a:xfrm>
            <a:off x="971550" y="4300538"/>
            <a:ext cx="8058616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b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Cagüen</a:t>
            </a: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sus muelas, empujad con mas fuerza a ver si se cae la puerta,</a:t>
            </a:r>
          </a:p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al primero que la derribe le doy los domingos </a:t>
            </a:r>
            <a:r>
              <a:rPr lang="es-ES" b="1" dirty="0" smtClean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libres y tres pagas al año.</a:t>
            </a:r>
            <a:endParaRPr lang="es-ES" b="1" dirty="0">
              <a:effectLst>
                <a:glow rad="101600">
                  <a:schemeClr val="accent2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000">
        <p:wipe/>
      </p:transition>
    </mc:Choice>
    <mc:Fallback xmlns="">
      <p:transition spd="slow" advTm="20000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1303003822_extras_albumes_0_1024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842963"/>
            <a:ext cx="9144000" cy="3457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5" name="4 Trapecio"/>
          <p:cNvSpPr/>
          <p:nvPr/>
        </p:nvSpPr>
        <p:spPr>
          <a:xfrm>
            <a:off x="0" y="2517775"/>
            <a:ext cx="9144000" cy="1782763"/>
          </a:xfrm>
          <a:prstGeom prst="trapezoid">
            <a:avLst>
              <a:gd name="adj" fmla="val 55627"/>
            </a:avLst>
          </a:prstGeom>
          <a:solidFill>
            <a:schemeClr val="tx2">
              <a:lumMod val="50000"/>
              <a:alpha val="7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6" name="5 Trapecio"/>
          <p:cNvSpPr/>
          <p:nvPr/>
        </p:nvSpPr>
        <p:spPr>
          <a:xfrm flipV="1">
            <a:off x="0" y="842963"/>
            <a:ext cx="9144000" cy="1674812"/>
          </a:xfrm>
          <a:prstGeom prst="trapezoid">
            <a:avLst>
              <a:gd name="adj" fmla="val 57258"/>
            </a:avLst>
          </a:prstGeom>
          <a:solidFill>
            <a:schemeClr val="tx2">
              <a:lumMod val="50000"/>
              <a:alpha val="7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7" name="6 Triángulo isósceles"/>
          <p:cNvSpPr/>
          <p:nvPr/>
        </p:nvSpPr>
        <p:spPr>
          <a:xfrm rot="5400000">
            <a:off x="-764381" y="1607344"/>
            <a:ext cx="3457575" cy="1928813"/>
          </a:xfrm>
          <a:prstGeom prst="triangle">
            <a:avLst>
              <a:gd name="adj" fmla="val 49310"/>
            </a:avLst>
          </a:prstGeom>
          <a:solidFill>
            <a:schemeClr val="tx2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8" name="7 Triángulo isósceles"/>
          <p:cNvSpPr/>
          <p:nvPr/>
        </p:nvSpPr>
        <p:spPr>
          <a:xfrm rot="5400000" flipV="1">
            <a:off x="6450806" y="1607345"/>
            <a:ext cx="3457575" cy="1928812"/>
          </a:xfrm>
          <a:prstGeom prst="triangle">
            <a:avLst>
              <a:gd name="adj" fmla="val 49310"/>
            </a:avLst>
          </a:prstGeom>
          <a:solidFill>
            <a:schemeClr val="tx2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827088" y="4219575"/>
            <a:ext cx="7380287" cy="92392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b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Vamo</a:t>
            </a: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a ve, nadie por aquí, nadie por allá y me </a:t>
            </a:r>
            <a:r>
              <a:rPr lang="es-ES" b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quedao</a:t>
            </a: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sin tabaco,</a:t>
            </a:r>
          </a:p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¿a quién se lo pido ahora?, la leche,,,,, oigo muchos tiros pero no</a:t>
            </a:r>
          </a:p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veo a nadie ¿me habré </a:t>
            </a:r>
            <a:r>
              <a:rPr lang="es-ES" b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quedao</a:t>
            </a: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ciego?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2000">
        <p:wipe/>
      </p:transition>
    </mc:Choice>
    <mc:Fallback xmlns="">
      <p:transition spd="slow" advTm="22000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Documents and Settings\Ana María\Escritorio\deamarillo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700088"/>
            <a:ext cx="9144000" cy="3743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</p:spPr>
      </p:pic>
      <p:pic>
        <p:nvPicPr>
          <p:cNvPr id="6" name="Picture 2" descr="C:\Documents and Settings\Ana María\Escritorio\deamarillo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700088"/>
            <a:ext cx="9144000" cy="3743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</p:spPr>
      </p:pic>
      <p:sp>
        <p:nvSpPr>
          <p:cNvPr id="4" name="3 Cheurón"/>
          <p:cNvSpPr/>
          <p:nvPr/>
        </p:nvSpPr>
        <p:spPr>
          <a:xfrm>
            <a:off x="0" y="700088"/>
            <a:ext cx="9144000" cy="3743325"/>
          </a:xfrm>
          <a:prstGeom prst="chevron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CL">
              <a:solidFill>
                <a:schemeClr val="tx1"/>
              </a:solidFill>
              <a:cs typeface="Arial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971550" y="4219575"/>
            <a:ext cx="6929438" cy="92392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b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Aaaaaaaay</a:t>
            </a: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señor, hoy no es mi día,,,,,, hay días que es mejor</a:t>
            </a:r>
          </a:p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quedarse en casa, </a:t>
            </a:r>
            <a:r>
              <a:rPr lang="es-ES" b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mecagüen</a:t>
            </a: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" b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to</a:t>
            </a: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lo que se menea, todo me da</a:t>
            </a:r>
          </a:p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vueltas; hay que malito estoy,,,, y que poco me quejo.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000">
        <p:wipe/>
      </p:transition>
    </mc:Choice>
    <mc:Fallback xmlns="">
      <p:transition spd="slow" advTm="23000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3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6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7" grpId="0"/>
    </p:bld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C:\Documents and Settings\Ana María\Escritorio\Nueva carpeta\Otoño - Autumn - Fog Season by Katya Horne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771525"/>
            <a:ext cx="9144000" cy="3600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4" name="3 Proceso"/>
          <p:cNvSpPr/>
          <p:nvPr/>
        </p:nvSpPr>
        <p:spPr>
          <a:xfrm>
            <a:off x="0" y="771525"/>
            <a:ext cx="9144000" cy="998538"/>
          </a:xfrm>
          <a:prstGeom prst="flowChartProcess">
            <a:avLst/>
          </a:prstGeom>
          <a:solidFill>
            <a:schemeClr val="tx2">
              <a:lumMod val="50000"/>
              <a:alpha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CL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5" name="4 Proceso"/>
          <p:cNvSpPr/>
          <p:nvPr/>
        </p:nvSpPr>
        <p:spPr>
          <a:xfrm>
            <a:off x="0" y="3579813"/>
            <a:ext cx="9144000" cy="827087"/>
          </a:xfrm>
          <a:prstGeom prst="flowChartProcess">
            <a:avLst/>
          </a:prstGeom>
          <a:solidFill>
            <a:schemeClr val="tx2">
              <a:lumMod val="50000"/>
              <a:alpha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CL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6" name="5 Proceso"/>
          <p:cNvSpPr/>
          <p:nvPr/>
        </p:nvSpPr>
        <p:spPr>
          <a:xfrm>
            <a:off x="0" y="1779588"/>
            <a:ext cx="9144000" cy="863600"/>
          </a:xfrm>
          <a:prstGeom prst="flowChartProcess">
            <a:avLst/>
          </a:prstGeom>
          <a:solidFill>
            <a:schemeClr val="tx2">
              <a:lumMod val="50000"/>
              <a:alpha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CL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7" name="6 Proceso"/>
          <p:cNvSpPr/>
          <p:nvPr/>
        </p:nvSpPr>
        <p:spPr>
          <a:xfrm>
            <a:off x="0" y="2625725"/>
            <a:ext cx="9144000" cy="954088"/>
          </a:xfrm>
          <a:prstGeom prst="flowChartProcess">
            <a:avLst/>
          </a:prstGeom>
          <a:solidFill>
            <a:schemeClr val="tx2">
              <a:lumMod val="50000"/>
              <a:alpha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CL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0" name="9 CuadroTexto"/>
          <p:cNvSpPr txBox="1"/>
          <p:nvPr/>
        </p:nvSpPr>
        <p:spPr>
          <a:xfrm>
            <a:off x="1258888" y="4300538"/>
            <a:ext cx="7289800" cy="64611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Veamos a quien tenemos por aquí, que le voy a dar un susto que</a:t>
            </a:r>
          </a:p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 va a recordar ni su nombre.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000">
        <p:wipe/>
      </p:transition>
    </mc:Choice>
    <mc:Fallback xmlns="">
      <p:transition spd="slow" advTm="15000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4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4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1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4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1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C:\Documents and Settings\Ana María\Escritorio\pato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700088"/>
            <a:ext cx="9144000" cy="3816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3" name="2 Extracto"/>
          <p:cNvSpPr/>
          <p:nvPr/>
        </p:nvSpPr>
        <p:spPr>
          <a:xfrm>
            <a:off x="0" y="2571750"/>
            <a:ext cx="9144000" cy="1944688"/>
          </a:xfrm>
          <a:prstGeom prst="flowChartExtract">
            <a:avLst/>
          </a:prstGeom>
          <a:solidFill>
            <a:schemeClr val="tx2">
              <a:lumMod val="50000"/>
              <a:alpha val="6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CL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4" name="3 Extracto"/>
          <p:cNvSpPr/>
          <p:nvPr/>
        </p:nvSpPr>
        <p:spPr>
          <a:xfrm flipV="1">
            <a:off x="0" y="700088"/>
            <a:ext cx="9144000" cy="1871662"/>
          </a:xfrm>
          <a:prstGeom prst="flowChartExtract">
            <a:avLst/>
          </a:prstGeom>
          <a:solidFill>
            <a:schemeClr val="tx2">
              <a:lumMod val="50000"/>
              <a:alpha val="6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CL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5" name="4 Extracto"/>
          <p:cNvSpPr/>
          <p:nvPr/>
        </p:nvSpPr>
        <p:spPr>
          <a:xfrm rot="5400000">
            <a:off x="341312" y="285751"/>
            <a:ext cx="3889375" cy="4572000"/>
          </a:xfrm>
          <a:prstGeom prst="flowChartExtract">
            <a:avLst/>
          </a:prstGeom>
          <a:solidFill>
            <a:schemeClr val="tx2">
              <a:lumMod val="50000"/>
              <a:alpha val="6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CL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6" name="5 Extracto"/>
          <p:cNvSpPr/>
          <p:nvPr/>
        </p:nvSpPr>
        <p:spPr>
          <a:xfrm rot="16200000">
            <a:off x="4913312" y="285751"/>
            <a:ext cx="3889375" cy="4572000"/>
          </a:xfrm>
          <a:prstGeom prst="flowChartExtract">
            <a:avLst/>
          </a:prstGeom>
          <a:solidFill>
            <a:schemeClr val="tx2">
              <a:lumMod val="50000"/>
              <a:alpha val="6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CL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1403350" y="4497388"/>
            <a:ext cx="6750050" cy="64611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Querías asustarme pero te he pillado melindroso, ahora vas</a:t>
            </a:r>
          </a:p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 lo cascas, esto te pasa por cacique.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000">
        <p:wipe/>
      </p:transition>
    </mc:Choice>
    <mc:Fallback xmlns="">
      <p:transition spd="slow" advTm="16000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9" grpId="0"/>
    </p:bld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Marcador de contenido" descr="161006813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771525"/>
            <a:ext cx="9144000" cy="3600450"/>
          </a:xfr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5" name="4 Rectángulo"/>
          <p:cNvSpPr/>
          <p:nvPr/>
        </p:nvSpPr>
        <p:spPr>
          <a:xfrm>
            <a:off x="0" y="771525"/>
            <a:ext cx="9144000" cy="3600450"/>
          </a:xfrm>
          <a:prstGeom prst="rect">
            <a:avLst/>
          </a:prstGeom>
          <a:solidFill>
            <a:schemeClr val="tx2">
              <a:lumMod val="75000"/>
              <a:alpha val="7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1619250" y="4371975"/>
            <a:ext cx="6699250" cy="64611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¿Necesitas algo mas, </a:t>
            </a:r>
            <a:r>
              <a:rPr lang="es-ES" b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Calvera</a:t>
            </a: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,,,,, tal vez otra onza de plomo</a:t>
            </a:r>
          </a:p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para que dejes de sufrir?</a:t>
            </a:r>
          </a:p>
        </p:txBody>
      </p:sp>
      <p:cxnSp>
        <p:nvCxnSpPr>
          <p:cNvPr id="8" name="7 Conector recto de flecha"/>
          <p:cNvCxnSpPr/>
          <p:nvPr/>
        </p:nvCxnSpPr>
        <p:spPr>
          <a:xfrm flipV="1">
            <a:off x="5003800" y="2284413"/>
            <a:ext cx="0" cy="2159000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8 CuadroTexto"/>
          <p:cNvSpPr txBox="1"/>
          <p:nvPr/>
        </p:nvSpPr>
        <p:spPr>
          <a:xfrm>
            <a:off x="250825" y="0"/>
            <a:ext cx="6408738" cy="12001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b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1F497D"/>
                  </a:outerShdw>
                </a:effectLst>
              </a:rPr>
              <a:t>Nnnnnnnnno</a:t>
            </a: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1F497D"/>
                  </a:outerShdw>
                </a:effectLst>
              </a:rPr>
              <a:t>,,,, </a:t>
            </a:r>
            <a:r>
              <a:rPr lang="es-ES" b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1F497D"/>
                  </a:outerShdw>
                </a:effectLst>
              </a:rPr>
              <a:t>nnno</a:t>
            </a: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1F497D"/>
                  </a:outerShdw>
                </a:effectLst>
              </a:rPr>
              <a:t>,,,, no, por favor que está muy cara la munición y estamos en crisis, pero gracias de todos modos, ya si eso me muero yo solo sin ayuda de nadie, que me ha estropeado usted la salud.</a:t>
            </a:r>
          </a:p>
        </p:txBody>
      </p:sp>
      <p:cxnSp>
        <p:nvCxnSpPr>
          <p:cNvPr id="11" name="10 Conector recto de flecha"/>
          <p:cNvCxnSpPr/>
          <p:nvPr/>
        </p:nvCxnSpPr>
        <p:spPr>
          <a:xfrm flipH="1">
            <a:off x="1258888" y="1203325"/>
            <a:ext cx="0" cy="1512888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3000">
        <p:wipe/>
      </p:transition>
    </mc:Choice>
    <mc:Fallback xmlns="">
      <p:transition spd="slow" advTm="33000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7" presetClass="entr" presetSubtype="4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1100"/>
                            </p:stCondLst>
                            <p:childTnLst>
                              <p:par>
                                <p:cTn id="32" presetID="4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7" presetClass="entr" presetSubtype="1" fill="hold" nodeType="withEffect">
                                  <p:stCondLst>
                                    <p:cond delay="15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9" grpId="0"/>
    </p:bld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C:\Documents and Settings\Ana María\Escritorio\denaranj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771525"/>
            <a:ext cx="9144000" cy="3600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3" name="Picture 2" descr="C:\Documents and Settings\Ana María\Escritorio\denaranj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771525"/>
            <a:ext cx="9144000" cy="3600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4" name="Picture 2" descr="C:\Documents and Settings\Ana María\Escritorio\denaranj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771525"/>
            <a:ext cx="9144000" cy="3600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5" name="4 CuadroTexto"/>
          <p:cNvSpPr txBox="1"/>
          <p:nvPr/>
        </p:nvSpPr>
        <p:spPr>
          <a:xfrm>
            <a:off x="468313" y="4371975"/>
            <a:ext cx="8264525" cy="64611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s-ES" b="1" dirty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1F497D"/>
                  </a:outerShdw>
                </a:effectLst>
              </a:rPr>
              <a:t>Pero dígame ¿por qué un hombre como usted ha hecho esto?, ¿Por qué?</a:t>
            </a:r>
          </a:p>
          <a:p>
            <a:r>
              <a:rPr lang="es-ES" b="1" dirty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1F497D"/>
                  </a:outerShdw>
                </a:effectLst>
              </a:rPr>
              <a:t>yo que le tenía en buen aprecio.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 advTm="18000">
        <p14:vortex dir="r"/>
      </p:transition>
    </mc:Choice>
    <mc:Fallback xmlns=""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3000"/>
                                        <p:tgtEl>
                                          <p:spTgt spid="256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4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39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7" presetClass="exit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6000"/>
                            </p:stCondLst>
                            <p:childTnLst>
                              <p:par>
                                <p:cTn id="33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Proceso"/>
          <p:cNvSpPr/>
          <p:nvPr/>
        </p:nvSpPr>
        <p:spPr>
          <a:xfrm>
            <a:off x="0" y="771525"/>
            <a:ext cx="9144000" cy="3600450"/>
          </a:xfrm>
          <a:prstGeom prst="flowChartProcess">
            <a:avLst/>
          </a:prstGeom>
          <a:solidFill>
            <a:schemeClr val="tx2">
              <a:lumMod val="75000"/>
              <a:alpha val="7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CL">
              <a:solidFill>
                <a:srgbClr val="FFFFFF"/>
              </a:solidFill>
              <a:cs typeface="Arial" charset="0"/>
            </a:endParaRPr>
          </a:p>
        </p:txBody>
      </p:sp>
      <p:pic>
        <p:nvPicPr>
          <p:cNvPr id="34818" name="Picture 2" descr="C:\Documents and Settings\Ana María\Escritorio\de-regreso-al-bosque-encantado-magic-fores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771525"/>
            <a:ext cx="9144000" cy="3600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5" name="Picture 2" descr="C:\Documents and Settings\Ana María\Escritorio\de-regreso-al-bosque-encantado-magic-fores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771525"/>
            <a:ext cx="9144000" cy="3600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7" name="6 CuadroTexto"/>
          <p:cNvSpPr txBox="1"/>
          <p:nvPr/>
        </p:nvSpPr>
        <p:spPr>
          <a:xfrm>
            <a:off x="2484438" y="4371975"/>
            <a:ext cx="4748212" cy="40005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sz="2000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Tal vez no me apreciaba lo suficiente.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10000">
        <p:split orient="vert"/>
      </p:transition>
    </mc:Choice>
    <mc:Fallback xmlns="">
      <p:transition spd="slow" advTm="10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48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48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1" dur="3000"/>
                                        <p:tgtEl>
                                          <p:spTgt spid="348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7" descr="F:\MIS COSAS\DOCUMENTOS ANA\PAISAJES\OTOÑO\OTOÑO-3\20636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771525"/>
            <a:ext cx="9144000" cy="3600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6151" name="Picture 7" descr="F:\MIS COSAS\DOCUMENTOS ANA\PAISAJES\OTOÑO\OTOÑO-3\20636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771525"/>
            <a:ext cx="9144000" cy="3600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4" name="3 CuadroTexto"/>
          <p:cNvSpPr txBox="1"/>
          <p:nvPr/>
        </p:nvSpPr>
        <p:spPr>
          <a:xfrm>
            <a:off x="1331913" y="4371975"/>
            <a:ext cx="6532562" cy="64611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Ahora nos queda la </a:t>
            </a:r>
            <a:r>
              <a:rPr lang="es-ES" b="1" dirty="0" smtClean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ardua </a:t>
            </a: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tarea de enterrar a los muertos,</a:t>
            </a:r>
          </a:p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cuanto antes empecemos, antes terminaremos.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16000">
        <p:split orient="vert"/>
      </p:transition>
    </mc:Choice>
    <mc:Fallback xmlns="">
      <p:transition spd="slow" advTm="16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5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61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1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8" dur="3000"/>
                                        <p:tgtEl>
                                          <p:spTgt spid="6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viewer (59)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771525"/>
            <a:ext cx="9144000" cy="3671888"/>
          </a:xfrm>
          <a:prstGeom prst="rect">
            <a:avLst/>
          </a:prstGeom>
          <a:noFill/>
          <a:ln w="228600" cap="sq" cmpd="thickThin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5" name="4 Imagen" descr="viewer (59)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771525"/>
            <a:ext cx="9144000" cy="3671888"/>
          </a:xfrm>
          <a:prstGeom prst="rect">
            <a:avLst/>
          </a:prstGeom>
          <a:noFill/>
          <a:ln w="3175" cap="sq" cmpd="thickThin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6" name="5 Imagen" descr="viewer (59)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771525"/>
            <a:ext cx="9144000" cy="3671888"/>
          </a:xfrm>
          <a:prstGeom prst="rect">
            <a:avLst/>
          </a:prstGeom>
          <a:noFill/>
          <a:ln w="3175" cap="sq" cmpd="thickThin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7" name="6 CuadroTexto"/>
          <p:cNvSpPr txBox="1"/>
          <p:nvPr/>
        </p:nvSpPr>
        <p:spPr>
          <a:xfrm>
            <a:off x="755650" y="3819525"/>
            <a:ext cx="6815138" cy="120015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Amanece un nuevo día y todo se ve de distinto color en este</a:t>
            </a:r>
          </a:p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pueblo de labradores, que se haya en lo mas recóndito de</a:t>
            </a:r>
          </a:p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México, nuevos aires de libertad soplan favorables en este</a:t>
            </a:r>
          </a:p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rincón del mundo, que se encuentra en el quinto pino.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29000">
        <p:split orient="vert"/>
      </p:transition>
    </mc:Choice>
    <mc:Fallback xmlns="">
      <p:transition spd="slow" advTm="29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3" presetClass="exit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0"/>
                            </p:stCondLst>
                            <p:childTnLst>
                              <p:par>
                                <p:cTn id="27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311319813_extras_albumes_0_1024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771525"/>
            <a:ext cx="9144000" cy="3600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accent6">
              <a:lumMod val="50000"/>
              <a:alpha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611188" y="0"/>
            <a:ext cx="6237287" cy="646113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Podrían ustedes quedarse, todos se lo agradecerían si </a:t>
            </a:r>
          </a:p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así lo hicieran.</a:t>
            </a:r>
          </a:p>
        </p:txBody>
      </p:sp>
      <p:cxnSp>
        <p:nvCxnSpPr>
          <p:cNvPr id="8" name="7 Conector recto de flecha"/>
          <p:cNvCxnSpPr/>
          <p:nvPr/>
        </p:nvCxnSpPr>
        <p:spPr>
          <a:xfrm>
            <a:off x="2195736" y="1203598"/>
            <a:ext cx="0" cy="864096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8 CuadroTexto"/>
          <p:cNvSpPr txBox="1"/>
          <p:nvPr/>
        </p:nvSpPr>
        <p:spPr>
          <a:xfrm>
            <a:off x="2843213" y="4587875"/>
            <a:ext cx="5143500" cy="369888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Tampoco lamentarían que nos marcháramos.</a:t>
            </a:r>
          </a:p>
        </p:txBody>
      </p:sp>
      <p:cxnSp>
        <p:nvCxnSpPr>
          <p:cNvPr id="11" name="10 Conector recto de flecha"/>
          <p:cNvCxnSpPr/>
          <p:nvPr/>
        </p:nvCxnSpPr>
        <p:spPr>
          <a:xfrm flipV="1">
            <a:off x="6660232" y="3147814"/>
            <a:ext cx="0" cy="1368054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11 CuadroTexto"/>
          <p:cNvSpPr txBox="1"/>
          <p:nvPr/>
        </p:nvSpPr>
        <p:spPr>
          <a:xfrm>
            <a:off x="468313" y="0"/>
            <a:ext cx="6119812" cy="1200150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 es cierto, la lucha ya ha terminado y el trabajo de ustedes también, para ellos cada estación tiene su tarea, si hubiera una estación para la</a:t>
            </a:r>
          </a:p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gratitud; se la dedicarían por entero.</a:t>
            </a:r>
          </a:p>
        </p:txBody>
      </p:sp>
      <p:cxnSp>
        <p:nvCxnSpPr>
          <p:cNvPr id="14" name="13 Conector recto de flecha"/>
          <p:cNvCxnSpPr/>
          <p:nvPr/>
        </p:nvCxnSpPr>
        <p:spPr>
          <a:xfrm>
            <a:off x="1691680" y="1131590"/>
            <a:ext cx="0" cy="93662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35000">
        <p:split orient="vert"/>
      </p:transition>
    </mc:Choice>
    <mc:Fallback xmlns="">
      <p:transition spd="slow" advTm="35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1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2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7" presetClass="entr" presetSubtype="1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9900"/>
                            </p:stCondLst>
                            <p:childTnLst>
                              <p:par>
                                <p:cTn id="32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7" presetClass="entr" presetSubtype="4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10" presetClass="exit" presetSubtype="0" fill="hold" grpId="1" nodeType="withEffect">
                                  <p:stCondLst>
                                    <p:cond delay="4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4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0" presetClass="exit" presetSubtype="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40" presetClass="entr" presetSubtype="0" fill="hold" grpId="0" nodeType="withEffect">
                                  <p:stCondLst>
                                    <p:cond delay="5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17" presetClass="entr" presetSubtype="1" fill="hold" nodeType="withEffect">
                                  <p:stCondLst>
                                    <p:cond delay="185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6" grpId="1"/>
      <p:bldP spid="9" grpId="0"/>
      <p:bldP spid="12" grpId="0"/>
    </p:bld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C:\Documents and Settings\Ana María\Escritorio\ramasmoradas.jpg"/>
          <p:cNvPicPr>
            <a:picLocks noChangeAspect="1" noChangeArrowheads="1"/>
          </p:cNvPicPr>
          <p:nvPr/>
        </p:nvPicPr>
        <p:blipFill>
          <a:blip r:embed="rId2" cstate="print"/>
          <a:srcRect r="50000"/>
          <a:stretch>
            <a:fillRect/>
          </a:stretch>
        </p:blipFill>
        <p:spPr bwMode="auto">
          <a:xfrm>
            <a:off x="0" y="842963"/>
            <a:ext cx="4572000" cy="3529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 descr="C:\Documents and Settings\Ana María\Escritorio\ramasmoradas.jpg"/>
          <p:cNvPicPr>
            <a:picLocks noChangeAspect="1" noChangeArrowheads="1"/>
          </p:cNvPicPr>
          <p:nvPr/>
        </p:nvPicPr>
        <p:blipFill>
          <a:blip r:embed="rId2" cstate="print"/>
          <a:srcRect l="50000"/>
          <a:stretch>
            <a:fillRect/>
          </a:stretch>
        </p:blipFill>
        <p:spPr bwMode="auto">
          <a:xfrm>
            <a:off x="4572000" y="842963"/>
            <a:ext cx="4572000" cy="3529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2" descr="C:\Documents and Settings\Ana María\Escritorio\ramasmoradas.jpg"/>
          <p:cNvPicPr>
            <a:picLocks noChangeAspect="1" noChangeArrowheads="1"/>
          </p:cNvPicPr>
          <p:nvPr/>
        </p:nvPicPr>
        <p:blipFill>
          <a:blip r:embed="rId2" cstate="print"/>
          <a:srcRect r="50000"/>
          <a:stretch>
            <a:fillRect/>
          </a:stretch>
        </p:blipFill>
        <p:spPr bwMode="auto">
          <a:xfrm>
            <a:off x="0" y="842963"/>
            <a:ext cx="4572000" cy="3529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 descr="C:\Documents and Settings\Ana María\Escritorio\ramasmoradas.jpg"/>
          <p:cNvPicPr>
            <a:picLocks noChangeAspect="1" noChangeArrowheads="1"/>
          </p:cNvPicPr>
          <p:nvPr/>
        </p:nvPicPr>
        <p:blipFill>
          <a:blip r:embed="rId2" cstate="print"/>
          <a:srcRect l="50000"/>
          <a:stretch>
            <a:fillRect/>
          </a:stretch>
        </p:blipFill>
        <p:spPr bwMode="auto">
          <a:xfrm>
            <a:off x="4572000" y="842963"/>
            <a:ext cx="4572000" cy="3529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CuadroTexto"/>
          <p:cNvSpPr txBox="1"/>
          <p:nvPr/>
        </p:nvSpPr>
        <p:spPr>
          <a:xfrm>
            <a:off x="468313" y="4219575"/>
            <a:ext cx="8351837" cy="9239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Solo los campesinos han ganado, continuarán agarrados a su terruño por que son como una continuación del mismo. Ustedes les han librado de </a:t>
            </a:r>
            <a:r>
              <a:rPr lang="es-ES" b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Calvera</a:t>
            </a: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igual que un huracán les hubiera librado de la langosta.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25000">
        <p:split orient="vert"/>
      </p:transition>
    </mc:Choice>
    <mc:Fallback xmlns="">
      <p:transition spd="slow" advTm="25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3" dur="30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30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000"/>
                            </p:stCondLst>
                            <p:childTnLst>
                              <p:par>
                                <p:cTn id="28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viewerCA2BKXTX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700088"/>
            <a:ext cx="9144000" cy="3743325"/>
          </a:xfrm>
          <a:prstGeom prst="rect">
            <a:avLst/>
          </a:prstGeom>
          <a:noFill/>
          <a:ln w="228600" cap="sq" cmpd="thickThin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4" name="3 Imagen" descr="viewerCA2BKXTX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700088"/>
            <a:ext cx="9144000" cy="3743325"/>
          </a:xfrm>
          <a:prstGeom prst="rect">
            <a:avLst/>
          </a:prstGeom>
          <a:noFill/>
          <a:ln w="228600" cap="sq" cmpd="thickThin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6" name="5 CuadroTexto"/>
          <p:cNvSpPr txBox="1"/>
          <p:nvPr/>
        </p:nvSpPr>
        <p:spPr>
          <a:xfrm>
            <a:off x="2484438" y="4443413"/>
            <a:ext cx="3827462" cy="40005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sz="2000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 carita de pena, </a:t>
            </a:r>
            <a:r>
              <a:rPr lang="es-ES" sz="2000" b="1" dirty="0" smtClean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pobrecita</a:t>
            </a:r>
            <a:endParaRPr lang="es-ES" sz="2000" b="1" dirty="0">
              <a:effectLst>
                <a:glow rad="101600">
                  <a:schemeClr val="accent2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10000">
        <p:split orient="vert"/>
      </p:transition>
    </mc:Choice>
    <mc:Fallback xmlns="">
      <p:transition spd="slow" advTm="10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8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560608183_extras_albumes_0_1024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771525"/>
            <a:ext cx="9144000" cy="3600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6" name="5 Marco"/>
          <p:cNvSpPr/>
          <p:nvPr/>
        </p:nvSpPr>
        <p:spPr>
          <a:xfrm>
            <a:off x="0" y="771525"/>
            <a:ext cx="9144000" cy="3600450"/>
          </a:xfrm>
          <a:prstGeom prst="frame">
            <a:avLst>
              <a:gd name="adj1" fmla="val 8592"/>
            </a:avLst>
          </a:prstGeom>
          <a:solidFill>
            <a:schemeClr val="tx2">
              <a:lumMod val="75000"/>
              <a:alpha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>
            <a:off x="642938" y="987425"/>
            <a:ext cx="7858125" cy="3168650"/>
          </a:xfrm>
          <a:prstGeom prst="frame">
            <a:avLst>
              <a:gd name="adj1" fmla="val 9724"/>
            </a:avLst>
          </a:prstGeom>
          <a:solidFill>
            <a:schemeClr val="tx2">
              <a:lumMod val="75000"/>
              <a:alpha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1285875" y="1058863"/>
            <a:ext cx="6572250" cy="3025775"/>
          </a:xfrm>
          <a:prstGeom prst="frame">
            <a:avLst>
              <a:gd name="adj1" fmla="val 11533"/>
            </a:avLst>
          </a:prstGeom>
          <a:solidFill>
            <a:schemeClr val="tx2">
              <a:lumMod val="75000"/>
              <a:alpha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>
            <a:off x="1928813" y="1339850"/>
            <a:ext cx="5357812" cy="2411413"/>
          </a:xfrm>
          <a:prstGeom prst="frame">
            <a:avLst>
              <a:gd name="adj1" fmla="val 14966"/>
            </a:avLst>
          </a:prstGeom>
          <a:solidFill>
            <a:schemeClr val="tx2">
              <a:lumMod val="75000"/>
              <a:alpha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arco"/>
          <p:cNvSpPr/>
          <p:nvPr/>
        </p:nvSpPr>
        <p:spPr>
          <a:xfrm>
            <a:off x="2500313" y="1768475"/>
            <a:ext cx="4214812" cy="1554163"/>
          </a:xfrm>
          <a:prstGeom prst="frame">
            <a:avLst>
              <a:gd name="adj1" fmla="val 17249"/>
            </a:avLst>
          </a:prstGeom>
          <a:solidFill>
            <a:schemeClr val="tx2">
              <a:lumMod val="75000"/>
              <a:alpha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Marco"/>
          <p:cNvSpPr/>
          <p:nvPr/>
        </p:nvSpPr>
        <p:spPr>
          <a:xfrm>
            <a:off x="3071813" y="2089150"/>
            <a:ext cx="3143250" cy="879475"/>
          </a:xfrm>
          <a:prstGeom prst="frame">
            <a:avLst>
              <a:gd name="adj1" fmla="val 28019"/>
            </a:avLst>
          </a:prstGeom>
          <a:solidFill>
            <a:schemeClr val="tx2">
              <a:lumMod val="75000"/>
              <a:alpha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uadroTexto"/>
          <p:cNvSpPr txBox="1"/>
          <p:nvPr/>
        </p:nvSpPr>
        <p:spPr>
          <a:xfrm>
            <a:off x="1908175" y="4371975"/>
            <a:ext cx="6313488" cy="36988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Vamos hombre decídete, esa chica está por tus huesos.</a:t>
            </a:r>
          </a:p>
        </p:txBody>
      </p:sp>
      <p:cxnSp>
        <p:nvCxnSpPr>
          <p:cNvPr id="14" name="13 Conector recto de flecha"/>
          <p:cNvCxnSpPr/>
          <p:nvPr/>
        </p:nvCxnSpPr>
        <p:spPr>
          <a:xfrm flipV="1">
            <a:off x="2771800" y="2427734"/>
            <a:ext cx="0" cy="180022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000">
        <p:randomBar dir="vert"/>
      </p:transition>
    </mc:Choice>
    <mc:Fallback xmlns="">
      <p:transition spd="slow" advTm="12000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5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8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1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7" presetClass="entr" presetSubtype="4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367624464_extras_albumes_0_1024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771525"/>
            <a:ext cx="9144000" cy="3600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5" name="4 Rectángulo"/>
          <p:cNvSpPr/>
          <p:nvPr/>
        </p:nvSpPr>
        <p:spPr>
          <a:xfrm>
            <a:off x="0" y="771525"/>
            <a:ext cx="9144000" cy="3600450"/>
          </a:xfrm>
          <a:prstGeom prst="rect">
            <a:avLst/>
          </a:prstGeom>
          <a:solidFill>
            <a:srgbClr val="FFC000">
              <a:alpha val="60000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1258888" y="4371975"/>
            <a:ext cx="3125787" cy="36988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1F497D"/>
                  </a:outerShdw>
                </a:effectLst>
              </a:rPr>
              <a:t>Aquí estarás bien,,,, Adiós.</a:t>
            </a:r>
          </a:p>
        </p:txBody>
      </p:sp>
      <p:sp>
        <p:nvSpPr>
          <p:cNvPr id="7" name="6 CuadroTexto"/>
          <p:cNvSpPr txBox="1"/>
          <p:nvPr/>
        </p:nvSpPr>
        <p:spPr>
          <a:xfrm>
            <a:off x="6659563" y="4371975"/>
            <a:ext cx="825500" cy="36988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s-ES" b="1">
                <a:effectLst>
                  <a:outerShdw blurRad="38100" dist="38100" dir="2700000" algn="tl">
                    <a:srgbClr val="1F497D"/>
                  </a:outerShdw>
                </a:effectLst>
              </a:rPr>
              <a:t>Adiós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12000">
        <p:split orient="vert"/>
      </p:transition>
    </mc:Choice>
    <mc:Fallback xmlns="">
      <p:transition spd="slow" advTm="12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64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2" descr="C:\Documents and Settings\Ana María\Escritorio\ttSin título-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842963"/>
            <a:ext cx="9144000" cy="3529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5" name="Picture 2" descr="C:\Documents and Settings\Ana María\Escritorio\ttSin título-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842963"/>
            <a:ext cx="9144000" cy="3529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3" name="2 Proceso"/>
          <p:cNvSpPr/>
          <p:nvPr/>
        </p:nvSpPr>
        <p:spPr>
          <a:xfrm>
            <a:off x="0" y="842963"/>
            <a:ext cx="9144000" cy="3529012"/>
          </a:xfrm>
          <a:prstGeom prst="flowChartProcess">
            <a:avLst/>
          </a:prstGeom>
          <a:solidFill>
            <a:schemeClr val="tx2">
              <a:lumMod val="75000"/>
              <a:alpha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CL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4" name="3 Proceso"/>
          <p:cNvSpPr/>
          <p:nvPr/>
        </p:nvSpPr>
        <p:spPr>
          <a:xfrm>
            <a:off x="0" y="842963"/>
            <a:ext cx="9144000" cy="3529012"/>
          </a:xfrm>
          <a:prstGeom prst="flowChartProcess">
            <a:avLst/>
          </a:prstGeom>
          <a:solidFill>
            <a:schemeClr val="tx2">
              <a:lumMod val="50000"/>
              <a:alpha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CL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1619250" y="4371975"/>
            <a:ext cx="6464300" cy="36988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¿Tenéis un hueco para mi?, vengo dispuesto a ayudaros.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13000">
        <p:split orient="vert"/>
      </p:transition>
    </mc:Choice>
    <mc:Fallback xmlns="">
      <p:transition spd="slow" advTm="13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3" presetClass="exit" presetSubtype="28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xit" presetSubtype="28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3000"/>
                                        <p:tgtEl>
                                          <p:spTgt spid="419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6" grpId="0"/>
    </p:bldLst>
  </p:timing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2" descr="C:\Documents and Settings\Ana María\Escritorio\puente-hacia-el-bosque-postales-de-nuestro-planet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842963"/>
            <a:ext cx="9144000" cy="3457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3" name="2 Proceso"/>
          <p:cNvSpPr/>
          <p:nvPr/>
        </p:nvSpPr>
        <p:spPr>
          <a:xfrm>
            <a:off x="0" y="842963"/>
            <a:ext cx="9144000" cy="3457575"/>
          </a:xfrm>
          <a:prstGeom prst="flowChartProcess">
            <a:avLst/>
          </a:prstGeom>
          <a:solidFill>
            <a:schemeClr val="accent4">
              <a:lumMod val="60000"/>
              <a:lumOff val="40000"/>
              <a:alpha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CL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4" name="3 Proceso"/>
          <p:cNvSpPr/>
          <p:nvPr/>
        </p:nvSpPr>
        <p:spPr>
          <a:xfrm>
            <a:off x="0" y="842963"/>
            <a:ext cx="9144000" cy="3457575"/>
          </a:xfrm>
          <a:prstGeom prst="flowChartProcess">
            <a:avLst/>
          </a:prstGeom>
          <a:solidFill>
            <a:schemeClr val="accent6">
              <a:lumMod val="60000"/>
              <a:lumOff val="40000"/>
              <a:alpha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CL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755650" y="4443413"/>
            <a:ext cx="7600950" cy="36988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la chica le están saliendo los colores, de la alegría que le ha dado.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13000">
        <p:split orient="vert"/>
      </p:transition>
    </mc:Choice>
    <mc:Fallback xmlns="">
      <p:transition spd="slow" advTm="13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" dur="3000"/>
                                        <p:tgtEl>
                                          <p:spTgt spid="460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460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460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3000"/>
                                        <p:tgtEl>
                                          <p:spTgt spid="460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000"/>
                            </p:stCondLst>
                            <p:childTnLst>
                              <p:par>
                                <p:cTn id="28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/>
    </p:bldLst>
  </p:timing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C:\Documents and Settings\Ana María\Escritorio\cascadachica.jpg"/>
          <p:cNvPicPr>
            <a:picLocks noChangeAspect="1" noChangeArrowheads="1"/>
          </p:cNvPicPr>
          <p:nvPr/>
        </p:nvPicPr>
        <p:blipFill>
          <a:blip r:embed="rId2" cstate="print"/>
          <a:srcRect r="50000"/>
          <a:stretch>
            <a:fillRect/>
          </a:stretch>
        </p:blipFill>
        <p:spPr bwMode="auto">
          <a:xfrm>
            <a:off x="0" y="771525"/>
            <a:ext cx="4572000" cy="3600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</p:spPr>
      </p:pic>
      <p:pic>
        <p:nvPicPr>
          <p:cNvPr id="6" name="Picture 3" descr="C:\Documents and Settings\Ana María\Escritorio\cascadachica.jpg"/>
          <p:cNvPicPr>
            <a:picLocks noChangeAspect="1" noChangeArrowheads="1"/>
          </p:cNvPicPr>
          <p:nvPr/>
        </p:nvPicPr>
        <p:blipFill>
          <a:blip r:embed="rId2" cstate="print"/>
          <a:srcRect l="50000"/>
          <a:stretch>
            <a:fillRect/>
          </a:stretch>
        </p:blipFill>
        <p:spPr bwMode="auto">
          <a:xfrm>
            <a:off x="4572000" y="771525"/>
            <a:ext cx="4572000" cy="3600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</p:spPr>
      </p:pic>
      <p:sp>
        <p:nvSpPr>
          <p:cNvPr id="4" name="3 CuadroTexto"/>
          <p:cNvSpPr txBox="1"/>
          <p:nvPr/>
        </p:nvSpPr>
        <p:spPr>
          <a:xfrm>
            <a:off x="1187450" y="4300538"/>
            <a:ext cx="7097713" cy="64611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viejo tiene toda la razón, solo ellos han ganado nosotros no,</a:t>
            </a:r>
          </a:p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como ocurre siempre.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18000">
        <p:split orient="vert"/>
      </p:transition>
    </mc:Choice>
    <mc:Fallback xmlns="">
      <p:transition spd="slow" advTm="18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2000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4" dur="2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4000"/>
                            </p:stCondLst>
                            <p:childTnLst>
                              <p:par>
                                <p:cTn id="2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6000"/>
                            </p:stCondLst>
                            <p:childTnLst>
                              <p:par>
                                <p:cTn id="33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49" name="Picture 2" descr="C:\Documents and Settings\Ana María\Escritorio\pompone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771525"/>
            <a:ext cx="9144000" cy="3600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4" name="3 Rectángulo"/>
          <p:cNvSpPr/>
          <p:nvPr/>
        </p:nvSpPr>
        <p:spPr>
          <a:xfrm>
            <a:off x="0" y="771525"/>
            <a:ext cx="9144000" cy="3600450"/>
          </a:xfrm>
          <a:prstGeom prst="rect">
            <a:avLst/>
          </a:prstGeom>
          <a:solidFill>
            <a:schemeClr val="accent6">
              <a:lumMod val="50000"/>
              <a:alpha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CL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0" y="771525"/>
            <a:ext cx="9144000" cy="3600450"/>
          </a:xfrm>
          <a:prstGeom prst="rect">
            <a:avLst/>
          </a:prstGeom>
          <a:solidFill>
            <a:schemeClr val="accent6">
              <a:lumMod val="50000"/>
              <a:alpha val="5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CL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771525"/>
            <a:ext cx="9144000" cy="3600450"/>
          </a:xfrm>
          <a:prstGeom prst="rect">
            <a:avLst/>
          </a:prstGeom>
          <a:solidFill>
            <a:schemeClr val="accent6">
              <a:lumMod val="50000"/>
              <a:alpha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CL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0" y="771525"/>
            <a:ext cx="9144000" cy="3600450"/>
          </a:xfrm>
          <a:prstGeom prst="rect">
            <a:avLst/>
          </a:prstGeom>
          <a:solidFill>
            <a:schemeClr val="accent6">
              <a:lumMod val="50000"/>
              <a:alpha val="6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CL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1547813" y="4371975"/>
            <a:ext cx="6400800" cy="64611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b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Uuuummmm</a:t>
            </a: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me hacían gracia los chistes del joven </a:t>
            </a:r>
            <a:r>
              <a:rPr lang="es-ES" b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Vin</a:t>
            </a: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</a:t>
            </a:r>
          </a:p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una pena que se marchen.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14000">
        <p:split orient="vert"/>
      </p:transition>
    </mc:Choice>
    <mc:Fallback xmlns="">
      <p:transition spd="slow" advTm="14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9" dur="3000"/>
                                        <p:tgtEl>
                                          <p:spTgt spid="532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32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532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3000"/>
                                        <p:tgtEl>
                                          <p:spTgt spid="532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/>
    </p:bldLst>
  </p:timing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beer-pics-moet-chandon-71027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771525"/>
            <a:ext cx="9144000" cy="3671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5" name="4 Trapecio"/>
          <p:cNvSpPr/>
          <p:nvPr/>
        </p:nvSpPr>
        <p:spPr>
          <a:xfrm>
            <a:off x="0" y="2571750"/>
            <a:ext cx="9144000" cy="1871663"/>
          </a:xfrm>
          <a:prstGeom prst="trapezoid">
            <a:avLst>
              <a:gd name="adj" fmla="val 93283"/>
            </a:avLst>
          </a:prstGeom>
          <a:solidFill>
            <a:schemeClr val="accent1">
              <a:lumMod val="60000"/>
              <a:lumOff val="40000"/>
              <a:alpha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6" name="5 Trapecio"/>
          <p:cNvSpPr/>
          <p:nvPr/>
        </p:nvSpPr>
        <p:spPr>
          <a:xfrm flipV="1">
            <a:off x="0" y="771525"/>
            <a:ext cx="9144000" cy="1800225"/>
          </a:xfrm>
          <a:prstGeom prst="trapezoid">
            <a:avLst>
              <a:gd name="adj" fmla="val 90976"/>
            </a:avLst>
          </a:prstGeom>
          <a:solidFill>
            <a:schemeClr val="accent1">
              <a:lumMod val="60000"/>
              <a:lumOff val="40000"/>
              <a:alpha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8" name="7 Trapecio"/>
          <p:cNvSpPr/>
          <p:nvPr/>
        </p:nvSpPr>
        <p:spPr>
          <a:xfrm rot="5400000">
            <a:off x="-665956" y="1437481"/>
            <a:ext cx="3671888" cy="2339975"/>
          </a:xfrm>
          <a:prstGeom prst="trapezoid">
            <a:avLst>
              <a:gd name="adj" fmla="val 109916"/>
            </a:avLst>
          </a:prstGeom>
          <a:solidFill>
            <a:schemeClr val="accent3">
              <a:lumMod val="50000"/>
              <a:alpha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9" name="8 Trapecio"/>
          <p:cNvSpPr/>
          <p:nvPr/>
        </p:nvSpPr>
        <p:spPr>
          <a:xfrm rot="5400000" flipV="1">
            <a:off x="6138069" y="1437482"/>
            <a:ext cx="3671888" cy="2339973"/>
          </a:xfrm>
          <a:prstGeom prst="trapezoid">
            <a:avLst>
              <a:gd name="adj" fmla="val 109916"/>
            </a:avLst>
          </a:prstGeom>
          <a:solidFill>
            <a:schemeClr val="accent3">
              <a:lumMod val="50000"/>
              <a:alpha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7" name="6 CuadroTexto"/>
          <p:cNvSpPr txBox="1"/>
          <p:nvPr/>
        </p:nvSpPr>
        <p:spPr>
          <a:xfrm>
            <a:off x="900113" y="123825"/>
            <a:ext cx="6121400" cy="6461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Chris y </a:t>
            </a:r>
            <a:r>
              <a:rPr lang="es-ES" b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Vin</a:t>
            </a: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marchan como iguales, como amigos que vuelven de una aventura y parten hacia otra.</a:t>
            </a:r>
          </a:p>
        </p:txBody>
      </p:sp>
      <p:sp>
        <p:nvSpPr>
          <p:cNvPr id="10" name="9 CuadroTexto"/>
          <p:cNvSpPr txBox="1"/>
          <p:nvPr/>
        </p:nvSpPr>
        <p:spPr>
          <a:xfrm>
            <a:off x="2339752" y="2211710"/>
            <a:ext cx="4176464" cy="461665"/>
          </a:xfrm>
          <a:prstGeom prst="rect">
            <a:avLst/>
          </a:prstGeom>
          <a:noFill/>
        </p:spPr>
        <p:txBody>
          <a:bodyPr wrap="none">
            <a:prstTxWarp prst="textChevron">
              <a:avLst/>
            </a:prstTxWarp>
            <a:spAutoFit/>
            <a:scene3d>
              <a:camera prst="perspectiveRelaxedModerately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>
              <a:defRPr/>
            </a:pPr>
            <a:r>
              <a:rPr lang="es-ES" sz="2400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" sz="2400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REPARTO:</a:t>
            </a:r>
            <a:r>
              <a:rPr lang="es-ES" sz="2400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</p:txBody>
      </p:sp>
      <p:sp>
        <p:nvSpPr>
          <p:cNvPr id="11" name="10 CuadroTexto"/>
          <p:cNvSpPr txBox="1"/>
          <p:nvPr/>
        </p:nvSpPr>
        <p:spPr>
          <a:xfrm>
            <a:off x="250825" y="5143500"/>
            <a:ext cx="8713788" cy="6494463"/>
          </a:xfrm>
          <a:prstGeom prst="rect">
            <a:avLst/>
          </a:prstGeom>
          <a:noFill/>
        </p:spPr>
        <p:txBody>
          <a:bodyPr>
            <a:spAutoFit/>
            <a:scene3d>
              <a:camera prst="perspectiveRelaxedModerately"/>
              <a:lightRig rig="threePt" dir="t"/>
            </a:scene3d>
          </a:bodyPr>
          <a:lstStyle/>
          <a:p>
            <a:r>
              <a:rPr lang="es-ES" sz="3200" b="1" dirty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1F497D"/>
                  </a:outerShdw>
                  <a:reflection blurRad="6350" stA="55000" endA="300" endPos="45500" dir="5400000" sy="-100000" algn="bl" rotWithShape="0"/>
                </a:effectLst>
              </a:rPr>
              <a:t>         Chris Adams   (</a:t>
            </a:r>
            <a:r>
              <a:rPr lang="es-ES" sz="3200" b="1" dirty="0" err="1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1F497D"/>
                  </a:outerShdw>
                  <a:reflection blurRad="6350" stA="55000" endA="300" endPos="45500" dir="5400000" sy="-100000" algn="bl" rotWithShape="0"/>
                </a:effectLst>
              </a:rPr>
              <a:t>Yull</a:t>
            </a:r>
            <a:r>
              <a:rPr lang="es-ES" sz="3200" b="1" dirty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1F497D"/>
                  </a:outerShdw>
                  <a:reflection blurRad="6350" stA="55000" endA="300" endPos="45500" dir="5400000" sy="-100000" algn="bl" rotWithShape="0"/>
                </a:effectLst>
              </a:rPr>
              <a:t> </a:t>
            </a:r>
            <a:r>
              <a:rPr lang="es-ES" sz="3200" b="1" dirty="0" err="1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1F497D"/>
                  </a:outerShdw>
                  <a:reflection blurRad="6350" stA="55000" endA="300" endPos="45500" dir="5400000" sy="-100000" algn="bl" rotWithShape="0"/>
                </a:effectLst>
              </a:rPr>
              <a:t>Brynner</a:t>
            </a:r>
            <a:r>
              <a:rPr lang="es-ES" sz="3200" b="1" dirty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1F497D"/>
                  </a:outerShdw>
                  <a:reflection blurRad="6350" stA="55000" endA="300" endPos="45500" dir="5400000" sy="-100000" algn="bl" rotWithShape="0"/>
                </a:effectLst>
              </a:rPr>
              <a:t>) </a:t>
            </a:r>
          </a:p>
          <a:p>
            <a:endParaRPr lang="es-ES" sz="3200" b="1" dirty="0">
              <a:solidFill>
                <a:srgbClr val="FFC000"/>
              </a:solidFill>
              <a:effectLst>
                <a:glow rad="101600">
                  <a:srgbClr val="C00000">
                    <a:alpha val="60000"/>
                  </a:srgbClr>
                </a:glow>
                <a:outerShdw blurRad="38100" dist="38100" dir="2700000" algn="tl">
                  <a:srgbClr val="FFFFFF"/>
                </a:outerShdw>
                <a:reflection blurRad="6350" stA="55000" endA="300" endPos="45500" dir="5400000" sy="-100000" algn="bl" rotWithShape="0"/>
              </a:effectLst>
            </a:endParaRPr>
          </a:p>
          <a:p>
            <a:r>
              <a:rPr lang="es-ES" sz="3200" b="1" dirty="0">
                <a:solidFill>
                  <a:srgbClr val="FFC000"/>
                </a:solidFill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FFFFFF"/>
                  </a:outerShdw>
                  <a:reflection blurRad="6350" stA="55000" endA="300" endPos="45500" dir="5400000" sy="-100000" algn="bl" rotWithShape="0"/>
                </a:effectLst>
              </a:rPr>
              <a:t>              </a:t>
            </a:r>
            <a:r>
              <a:rPr lang="es-ES" sz="3200" b="1" dirty="0" err="1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1F497D"/>
                  </a:outerShdw>
                  <a:reflection blurRad="6350" stA="55000" endA="300" endPos="45500" dir="5400000" sy="-100000" algn="bl" rotWithShape="0"/>
                </a:effectLst>
              </a:rPr>
              <a:t>Vin</a:t>
            </a:r>
            <a:r>
              <a:rPr lang="es-ES" sz="3200" b="1" dirty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1F497D"/>
                  </a:outerShdw>
                  <a:reflection blurRad="6350" stA="55000" endA="300" endPos="45500" dir="5400000" sy="-100000" algn="bl" rotWithShape="0"/>
                </a:effectLst>
              </a:rPr>
              <a:t>   (Steve McQueen) </a:t>
            </a:r>
          </a:p>
          <a:p>
            <a:endParaRPr lang="es-ES" sz="3200" b="1" dirty="0">
              <a:solidFill>
                <a:srgbClr val="FFC000"/>
              </a:solidFill>
              <a:effectLst>
                <a:glow rad="101600">
                  <a:srgbClr val="C00000">
                    <a:alpha val="60000"/>
                  </a:srgbClr>
                </a:glow>
                <a:outerShdw blurRad="38100" dist="38100" dir="2700000" algn="tl">
                  <a:srgbClr val="FFFFFF"/>
                </a:outerShdw>
                <a:reflection blurRad="6350" stA="55000" endA="300" endPos="45500" dir="5400000" sy="-100000" algn="bl" rotWithShape="0"/>
              </a:effectLst>
            </a:endParaRPr>
          </a:p>
          <a:p>
            <a:r>
              <a:rPr lang="es-ES" sz="3200" b="1" dirty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1F497D"/>
                  </a:outerShdw>
                  <a:reflection blurRad="6350" stA="55000" endA="300" endPos="45500" dir="5400000" sy="-100000" algn="bl" rotWithShape="0"/>
                </a:effectLst>
              </a:rPr>
              <a:t>    Bernardo </a:t>
            </a:r>
            <a:r>
              <a:rPr lang="es-ES" sz="3200" b="1" dirty="0" err="1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1F497D"/>
                  </a:outerShdw>
                  <a:reflection blurRad="6350" stA="55000" endA="300" endPos="45500" dir="5400000" sy="-100000" algn="bl" rotWithShape="0"/>
                </a:effectLst>
              </a:rPr>
              <a:t>O´Reilly</a:t>
            </a:r>
            <a:r>
              <a:rPr lang="es-ES" sz="3200" b="1" dirty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1F497D"/>
                  </a:outerShdw>
                  <a:reflection blurRad="6350" stA="55000" endA="300" endPos="45500" dir="5400000" sy="-100000" algn="bl" rotWithShape="0"/>
                </a:effectLst>
              </a:rPr>
              <a:t>   (Charles </a:t>
            </a:r>
            <a:r>
              <a:rPr lang="es-ES" sz="3200" b="1" dirty="0" err="1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1F497D"/>
                  </a:outerShdw>
                  <a:reflection blurRad="6350" stA="55000" endA="300" endPos="45500" dir="5400000" sy="-100000" algn="bl" rotWithShape="0"/>
                </a:effectLst>
              </a:rPr>
              <a:t>Bronson</a:t>
            </a:r>
            <a:r>
              <a:rPr lang="es-ES" sz="3200" b="1" dirty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1F497D"/>
                  </a:outerShdw>
                  <a:reflection blurRad="6350" stA="55000" endA="300" endPos="45500" dir="5400000" sy="-100000" algn="bl" rotWithShape="0"/>
                </a:effectLst>
              </a:rPr>
              <a:t>) </a:t>
            </a:r>
          </a:p>
          <a:p>
            <a:endParaRPr lang="es-ES" sz="3200" b="1" dirty="0">
              <a:solidFill>
                <a:srgbClr val="FFC000"/>
              </a:solidFill>
              <a:effectLst>
                <a:glow rad="101600">
                  <a:srgbClr val="C00000">
                    <a:alpha val="60000"/>
                  </a:srgbClr>
                </a:glow>
                <a:outerShdw blurRad="38100" dist="38100" dir="2700000" algn="tl">
                  <a:srgbClr val="FFFFFF"/>
                </a:outerShdw>
                <a:reflection blurRad="6350" stA="55000" endA="300" endPos="45500" dir="5400000" sy="-100000" algn="bl" rotWithShape="0"/>
              </a:effectLst>
            </a:endParaRPr>
          </a:p>
          <a:p>
            <a:r>
              <a:rPr lang="es-ES" sz="3200" b="1" dirty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1F497D"/>
                  </a:outerShdw>
                  <a:reflection blurRad="6350" stA="55000" endA="300" endPos="45500" dir="5400000" sy="-100000" algn="bl" rotWithShape="0"/>
                </a:effectLst>
              </a:rPr>
              <a:t>              </a:t>
            </a:r>
            <a:r>
              <a:rPr lang="es-ES" sz="3200" b="1" dirty="0" err="1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1F497D"/>
                  </a:outerShdw>
                  <a:reflection blurRad="6350" stA="55000" endA="300" endPos="45500" dir="5400000" sy="-100000" algn="bl" rotWithShape="0"/>
                </a:effectLst>
              </a:rPr>
              <a:t>Britt</a:t>
            </a:r>
            <a:r>
              <a:rPr lang="es-ES" sz="3200" b="1" dirty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1F497D"/>
                  </a:outerShdw>
                  <a:reflection blurRad="6350" stA="55000" endA="300" endPos="45500" dir="5400000" sy="-100000" algn="bl" rotWithShape="0"/>
                </a:effectLst>
              </a:rPr>
              <a:t>    (James </a:t>
            </a:r>
            <a:r>
              <a:rPr lang="es-ES" sz="3200" b="1" dirty="0" err="1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1F497D"/>
                  </a:outerShdw>
                  <a:reflection blurRad="6350" stA="55000" endA="300" endPos="45500" dir="5400000" sy="-100000" algn="bl" rotWithShape="0"/>
                </a:effectLst>
              </a:rPr>
              <a:t>Coburn</a:t>
            </a:r>
            <a:r>
              <a:rPr lang="es-ES" sz="3200" b="1" dirty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1F497D"/>
                  </a:outerShdw>
                  <a:reflection blurRad="6350" stA="55000" endA="300" endPos="45500" dir="5400000" sy="-100000" algn="bl" rotWithShape="0"/>
                </a:effectLst>
              </a:rPr>
              <a:t>)</a:t>
            </a:r>
          </a:p>
          <a:p>
            <a:endParaRPr lang="es-ES" sz="3200" b="1" dirty="0">
              <a:solidFill>
                <a:srgbClr val="FFC000"/>
              </a:solidFill>
              <a:effectLst>
                <a:glow rad="101600">
                  <a:srgbClr val="C00000">
                    <a:alpha val="60000"/>
                  </a:srgbClr>
                </a:glow>
                <a:outerShdw blurRad="38100" dist="38100" dir="2700000" algn="tl">
                  <a:srgbClr val="FFFFFF"/>
                </a:outerShdw>
                <a:reflection blurRad="6350" stA="55000" endA="300" endPos="45500" dir="5400000" sy="-100000" algn="bl" rotWithShape="0"/>
              </a:effectLst>
            </a:endParaRPr>
          </a:p>
          <a:p>
            <a:r>
              <a:rPr lang="es-ES" sz="3200" b="1" dirty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1F497D"/>
                  </a:outerShdw>
                  <a:reflection blurRad="6350" stA="55000" endA="300" endPos="45500" dir="5400000" sy="-100000" algn="bl" rotWithShape="0"/>
                </a:effectLst>
              </a:rPr>
              <a:t>              Lee    (Robert </a:t>
            </a:r>
            <a:r>
              <a:rPr lang="es-ES" sz="3200" b="1" dirty="0" err="1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1F497D"/>
                  </a:outerShdw>
                  <a:reflection blurRad="6350" stA="55000" endA="300" endPos="45500" dir="5400000" sy="-100000" algn="bl" rotWithShape="0"/>
                </a:effectLst>
              </a:rPr>
              <a:t>Vaughn</a:t>
            </a:r>
            <a:r>
              <a:rPr lang="es-ES" sz="3200" b="1" dirty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1F497D"/>
                  </a:outerShdw>
                  <a:reflection blurRad="6350" stA="55000" endA="300" endPos="45500" dir="5400000" sy="-100000" algn="bl" rotWithShape="0"/>
                </a:effectLst>
              </a:rPr>
              <a:t>)</a:t>
            </a:r>
          </a:p>
          <a:p>
            <a:endParaRPr lang="es-ES" sz="3200" b="1" dirty="0">
              <a:solidFill>
                <a:srgbClr val="FFC000"/>
              </a:solidFill>
              <a:effectLst>
                <a:glow rad="101600">
                  <a:srgbClr val="C00000">
                    <a:alpha val="60000"/>
                  </a:srgbClr>
                </a:glow>
                <a:outerShdw blurRad="38100" dist="38100" dir="2700000" algn="tl">
                  <a:srgbClr val="FFFFFF"/>
                </a:outerShdw>
                <a:reflection blurRad="6350" stA="55000" endA="300" endPos="45500" dir="5400000" sy="-100000" algn="bl" rotWithShape="0"/>
              </a:effectLst>
            </a:endParaRPr>
          </a:p>
          <a:p>
            <a:r>
              <a:rPr lang="es-ES" sz="3200" b="1" dirty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1F497D"/>
                  </a:outerShdw>
                  <a:reflection blurRad="6350" stA="55000" endA="300" endPos="45500" dir="5400000" sy="-100000" algn="bl" rotWithShape="0"/>
                </a:effectLst>
              </a:rPr>
              <a:t>            Harry </a:t>
            </a:r>
            <a:r>
              <a:rPr lang="es-ES" sz="3200" b="1" dirty="0" err="1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1F497D"/>
                  </a:outerShdw>
                  <a:reflection blurRad="6350" stA="55000" endA="300" endPos="45500" dir="5400000" sy="-100000" algn="bl" rotWithShape="0"/>
                </a:effectLst>
              </a:rPr>
              <a:t>Luck</a:t>
            </a:r>
            <a:r>
              <a:rPr lang="es-ES" sz="3200" b="1" dirty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1F497D"/>
                  </a:outerShdw>
                  <a:reflection blurRad="6350" stA="55000" endA="300" endPos="45500" dir="5400000" sy="-100000" algn="bl" rotWithShape="0"/>
                </a:effectLst>
              </a:rPr>
              <a:t>   (Brad </a:t>
            </a:r>
            <a:r>
              <a:rPr lang="es-ES" sz="3200" b="1" dirty="0" err="1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1F497D"/>
                  </a:outerShdw>
                  <a:reflection blurRad="6350" stA="55000" endA="300" endPos="45500" dir="5400000" sy="-100000" algn="bl" rotWithShape="0"/>
                </a:effectLst>
              </a:rPr>
              <a:t>Dexter</a:t>
            </a:r>
            <a:r>
              <a:rPr lang="es-ES" sz="3200" b="1" dirty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1F497D"/>
                  </a:outerShdw>
                  <a:reflection blurRad="6350" stA="55000" endA="300" endPos="45500" dir="5400000" sy="-100000" algn="bl" rotWithShape="0"/>
                </a:effectLst>
              </a:rPr>
              <a:t>)</a:t>
            </a:r>
          </a:p>
          <a:p>
            <a:endParaRPr lang="es-ES" sz="3200" b="1" dirty="0">
              <a:effectLst>
                <a:glow rad="101600">
                  <a:srgbClr val="C00000">
                    <a:alpha val="60000"/>
                  </a:srgbClr>
                </a:glow>
                <a:outerShdw blurRad="38100" dist="38100" dir="2700000" algn="tl">
                  <a:srgbClr val="1F497D"/>
                </a:outerShdw>
                <a:reflection blurRad="6350" stA="55000" endA="300" endPos="45500" dir="5400000" sy="-100000" algn="bl" rotWithShape="0"/>
              </a:effectLst>
            </a:endParaRPr>
          </a:p>
          <a:p>
            <a:r>
              <a:rPr lang="es-ES" sz="3200" b="1" dirty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1F497D"/>
                  </a:outerShdw>
                  <a:reflection blurRad="6350" stA="55000" endA="300" endPos="45500" dir="5400000" sy="-100000" algn="bl" rotWithShape="0"/>
                </a:effectLst>
              </a:rPr>
              <a:t>            Chico    (Horst </a:t>
            </a:r>
            <a:r>
              <a:rPr lang="es-ES" sz="3200" b="1" dirty="0" err="1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1F497D"/>
                  </a:outerShdw>
                  <a:reflection blurRad="6350" stA="55000" endA="300" endPos="45500" dir="5400000" sy="-100000" algn="bl" rotWithShape="0"/>
                </a:effectLst>
              </a:rPr>
              <a:t>Buchholz</a:t>
            </a:r>
            <a:r>
              <a:rPr lang="es-ES" sz="3200" b="1" dirty="0"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1F497D"/>
                  </a:outerShdw>
                  <a:reflection blurRad="6350" stA="55000" endA="300" endPos="45500" dir="5400000" sy="-100000" algn="bl" rotWithShape="0"/>
                </a:effectLst>
              </a:rPr>
              <a:t>)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46000">
        <p:split orient="vert"/>
      </p:transition>
    </mc:Choice>
    <mc:Fallback xmlns="">
      <p:transition spd="slow" advTm="46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4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2700"/>
                            </p:stCondLst>
                            <p:childTnLst>
                              <p:par>
                                <p:cTn id="55" presetID="10" presetClass="exit" presetSubtype="0" fill="hold" grpId="1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5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6700"/>
                            </p:stCondLst>
                            <p:childTnLst>
                              <p:par>
                                <p:cTn id="5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9700"/>
                            </p:stCondLst>
                            <p:childTnLst>
                              <p:par>
                                <p:cTn id="65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2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2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3" presetClass="exit" presetSubtype="28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3" dur="2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2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7" grpId="1"/>
      <p:bldP spid="11" grpId="0"/>
      <p:bldP spid="11" grpId="1"/>
    </p:bldLst>
  </p:timing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7" name="WordArt 9"/>
          <p:cNvSpPr>
            <a:spLocks noChangeArrowheads="1" noChangeShapeType="1" noTextEdit="1"/>
          </p:cNvSpPr>
          <p:nvPr/>
        </p:nvSpPr>
        <p:spPr bwMode="auto">
          <a:xfrm>
            <a:off x="1907704" y="195262"/>
            <a:ext cx="5184575" cy="936327"/>
          </a:xfrm>
          <a:prstGeom prst="rect">
            <a:avLst/>
          </a:prstGeom>
        </p:spPr>
        <p:txBody>
          <a:bodyPr wrap="none" fromWordArt="1">
            <a:prstTxWarp prst="textCanUp">
              <a:avLst>
                <a:gd name="adj" fmla="val 71838"/>
              </a:avLst>
            </a:prstTxWarp>
            <a:scene3d>
              <a:camera prst="legacyPerspectiveBottom"/>
              <a:lightRig rig="legacyHarsh3" dir="t"/>
            </a:scene3d>
            <a:sp3d extrusionH="887400" prstMaterial="legacyMatte">
              <a:bevelT w="38100" h="38100" prst="angle"/>
              <a:extrusionClr>
                <a:srgbClr val="FF6600"/>
              </a:extrusionClr>
            </a:sp3d>
          </a:bodyPr>
          <a:lstStyle/>
          <a:p>
            <a:pPr algn="ctr">
              <a:defRPr/>
            </a:pPr>
            <a:r>
              <a:rPr lang="es-ES" sz="3600" kern="10" dirty="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effectLst>
                  <a:reflection blurRad="6350" stA="60000" endA="900" endPos="58000" dir="5400000" sy="-100000" algn="bl" rotWithShape="0"/>
                </a:effectLst>
                <a:latin typeface="High Tower Text"/>
              </a:rPr>
              <a:t> Música Enlazada </a:t>
            </a:r>
          </a:p>
        </p:txBody>
      </p:sp>
      <p:sp>
        <p:nvSpPr>
          <p:cNvPr id="73739" name="WordArt 11"/>
          <p:cNvSpPr>
            <a:spLocks noChangeArrowheads="1" noChangeShapeType="1" noTextEdit="1"/>
          </p:cNvSpPr>
          <p:nvPr/>
        </p:nvSpPr>
        <p:spPr bwMode="auto">
          <a:xfrm>
            <a:off x="2051050" y="1419225"/>
            <a:ext cx="4824413" cy="590550"/>
          </a:xfrm>
          <a:prstGeom prst="rect">
            <a:avLst/>
          </a:prstGeom>
        </p:spPr>
        <p:txBody>
          <a:bodyPr wrap="none" fromWordArt="1">
            <a:prstTxWarp prst="textDeflateBottom">
              <a:avLst>
                <a:gd name="adj" fmla="val 76472"/>
              </a:avLst>
            </a:prstTxWarp>
            <a:scene3d>
              <a:camera prst="legacyPerspectiveBottom"/>
              <a:lightRig rig="legacyNormal3" dir="t"/>
            </a:scene3d>
            <a:sp3d extrusionH="887400" prstMaterial="legacyMatte">
              <a:bevelT w="38100" h="38100" prst="angle"/>
              <a:extrusionClr>
                <a:srgbClr val="939676"/>
              </a:extrusionClr>
            </a:sp3d>
          </a:bodyPr>
          <a:lstStyle/>
          <a:p>
            <a:pPr algn="ctr">
              <a:defRPr/>
            </a:pPr>
            <a:r>
              <a:rPr lang="es-ES" sz="3600" kern="10" dirty="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707070"/>
                    </a:gs>
                    <a:gs pos="50000">
                      <a:srgbClr val="FFFFFF"/>
                    </a:gs>
                    <a:gs pos="100000">
                      <a:srgbClr val="707070"/>
                    </a:gs>
                  </a:gsLst>
                  <a:lin ang="2700000" scaled="1"/>
                </a:gradFill>
                <a:latin typeface="High Tower Text"/>
              </a:rPr>
              <a:t> </a:t>
            </a:r>
            <a:r>
              <a:rPr lang="es-ES" sz="3600" kern="10" dirty="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707070"/>
                    </a:gs>
                    <a:gs pos="50000">
                      <a:srgbClr val="FFFFFF"/>
                    </a:gs>
                    <a:gs pos="100000">
                      <a:srgbClr val="707070"/>
                    </a:gs>
                  </a:gsLst>
                  <a:lin ang="2700000" scaled="1"/>
                </a:gradFill>
                <a:effectLst>
                  <a:reflection blurRad="6350" stA="60000" endA="900" endPos="58000" dir="5400000" sy="-100000" algn="bl" rotWithShape="0"/>
                </a:effectLst>
                <a:latin typeface="High Tower Text"/>
              </a:rPr>
              <a:t>Títulos:</a:t>
            </a:r>
            <a:r>
              <a:rPr lang="es-ES" sz="3600" kern="10" dirty="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707070"/>
                    </a:gs>
                    <a:gs pos="50000">
                      <a:srgbClr val="FFFFFF"/>
                    </a:gs>
                    <a:gs pos="100000">
                      <a:srgbClr val="707070"/>
                    </a:gs>
                  </a:gsLst>
                  <a:lin ang="2700000" scaled="1"/>
                </a:gradFill>
                <a:latin typeface="High Tower Text"/>
              </a:rPr>
              <a:t> </a:t>
            </a:r>
          </a:p>
        </p:txBody>
      </p:sp>
      <p:sp>
        <p:nvSpPr>
          <p:cNvPr id="73740" name="WordArt 12"/>
          <p:cNvSpPr>
            <a:spLocks noChangeArrowheads="1" noChangeShapeType="1" noTextEdit="1"/>
          </p:cNvSpPr>
          <p:nvPr/>
        </p:nvSpPr>
        <p:spPr bwMode="auto">
          <a:xfrm>
            <a:off x="1619672" y="3579862"/>
            <a:ext cx="6120680" cy="863154"/>
          </a:xfrm>
          <a:prstGeom prst="rect">
            <a:avLst/>
          </a:prstGeom>
        </p:spPr>
        <p:txBody>
          <a:bodyPr wrap="none" fromWordArt="1">
            <a:prstTxWarp prst="textInflateBottom">
              <a:avLst>
                <a:gd name="adj" fmla="val 68083"/>
              </a:avLst>
            </a:prstTxWarp>
            <a:scene3d>
              <a:camera prst="perspectiveRelaxedModerately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algn="ctr">
              <a:defRPr/>
            </a:pPr>
            <a:r>
              <a:rPr lang="es-ES" sz="3200" kern="10" dirty="0">
                <a:ln w="12700">
                  <a:solidFill>
                    <a:srgbClr val="B2B2B2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520402"/>
                    </a:gs>
                    <a:gs pos="100000">
                      <a:srgbClr val="FFCC00"/>
                    </a:gs>
                  </a:gsLst>
                  <a:lin ang="5400000" scaled="1"/>
                </a:gradFill>
                <a:effectLst>
                  <a:outerShdw dist="35921" dir="2700000" sy="50000" rotWithShape="0">
                    <a:srgbClr val="875B0D">
                      <a:alpha val="70000"/>
                    </a:srgbClr>
                  </a:outerShdw>
                </a:effectLst>
                <a:latin typeface="Arial Black"/>
              </a:rPr>
              <a:t> </a:t>
            </a:r>
            <a:r>
              <a:rPr lang="es-ES" sz="3200" kern="10" dirty="0">
                <a:ln w="12700">
                  <a:solidFill>
                    <a:srgbClr val="B2B2B2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520402"/>
                    </a:gs>
                    <a:gs pos="100000">
                      <a:srgbClr val="FFCC00"/>
                    </a:gs>
                  </a:gsLst>
                  <a:lin ang="5400000" scaled="1"/>
                </a:gradFill>
                <a:effectLst>
                  <a:outerShdw dist="35921" dir="2700000" sy="50000" rotWithShape="0">
                    <a:srgbClr val="875B0D">
                      <a:alpha val="70000"/>
                    </a:srgbClr>
                  </a:outerShdw>
                  <a:reflection blurRad="6350" stA="60000" endA="900" endPos="58000" dir="5400000" sy="-100000" algn="bl" rotWithShape="0"/>
                </a:effectLst>
                <a:latin typeface="Arial Black"/>
              </a:rPr>
              <a:t>Banda Sonora de la película </a:t>
            </a:r>
          </a:p>
        </p:txBody>
      </p:sp>
      <p:sp>
        <p:nvSpPr>
          <p:cNvPr id="7" name="WordArt 10"/>
          <p:cNvSpPr>
            <a:spLocks noChangeArrowheads="1" noChangeShapeType="1" noTextEdit="1"/>
          </p:cNvSpPr>
          <p:nvPr/>
        </p:nvSpPr>
        <p:spPr bwMode="auto">
          <a:xfrm>
            <a:off x="1547664" y="2355850"/>
            <a:ext cx="6480720" cy="791964"/>
          </a:xfrm>
          <a:prstGeom prst="rect">
            <a:avLst/>
          </a:prstGeom>
        </p:spPr>
        <p:txBody>
          <a:bodyPr wrap="none" fromWordArt="1">
            <a:prstTxWarp prst="textDeflate">
              <a:avLst>
                <a:gd name="adj" fmla="val 12426"/>
              </a:avLst>
            </a:prstTxWarp>
            <a:scene3d>
              <a:camera prst="perspectiveRelaxedModerately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algn="ctr">
              <a:defRPr/>
            </a:pPr>
            <a:r>
              <a:rPr lang="es-ES" sz="3600" kern="10" dirty="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5E9EFF"/>
                    </a:gs>
                    <a:gs pos="39999">
                      <a:srgbClr val="85C2FF"/>
                    </a:gs>
                    <a:gs pos="70000">
                      <a:srgbClr val="C4D6EB"/>
                    </a:gs>
                    <a:gs pos="100000">
                      <a:srgbClr val="FFEBFA"/>
                    </a:gs>
                  </a:gsLst>
                  <a:lin ang="5400000" scaled="1"/>
                </a:gradFill>
                <a:effectLst>
                  <a:prstShdw prst="shdw17" dist="17961" dir="13500000">
                    <a:srgbClr val="385F99"/>
                  </a:prstShdw>
                </a:effectLst>
                <a:latin typeface="High Tower Text"/>
              </a:rPr>
              <a:t> </a:t>
            </a:r>
            <a:r>
              <a:rPr lang="es-ES" sz="3600" kern="10" dirty="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5E9EFF"/>
                    </a:gs>
                    <a:gs pos="39999">
                      <a:srgbClr val="85C2FF"/>
                    </a:gs>
                    <a:gs pos="70000">
                      <a:srgbClr val="C4D6EB"/>
                    </a:gs>
                    <a:gs pos="100000">
                      <a:srgbClr val="FFEBFA"/>
                    </a:gs>
                  </a:gsLst>
                  <a:lin ang="5400000" scaled="1"/>
                </a:gradFill>
                <a:effectLst>
                  <a:prstShdw prst="shdw17" dist="17961" dir="13500000">
                    <a:srgbClr val="385F99"/>
                  </a:prstShdw>
                  <a:reflection blurRad="6350" stA="60000" endA="900" endPos="58000" dir="5400000" sy="-100000" algn="bl" rotWithShape="0"/>
                </a:effectLst>
                <a:latin typeface="High Tower Text"/>
              </a:rPr>
              <a:t>Tema central y Créditos de la película 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15000">
        <p:split orient="vert"/>
      </p:transition>
    </mc:Choice>
    <mc:Fallback xmlns="">
      <p:transition spd="slow" advTm="15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37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37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37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2" presetClass="entr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737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37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500"/>
                            </p:stCondLst>
                            <p:childTnLst>
                              <p:par>
                                <p:cTn id="16" presetID="17" presetClass="entr" presetSubtype="1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7000"/>
                            </p:stCondLst>
                            <p:childTnLst>
                              <p:par>
                                <p:cTn id="21" presetID="55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37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737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737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4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100355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100356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81200" y="0"/>
            <a:ext cx="4876800" cy="1171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0357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70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100358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300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100359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0360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0361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0362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0363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0364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4116</TotalTime>
  <Words>2552</Words>
  <Application>Microsoft Office PowerPoint</Application>
  <PresentationFormat>Presentación en pantalla (16:9)</PresentationFormat>
  <Paragraphs>222</Paragraphs>
  <Slides>96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8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96</vt:i4>
      </vt:variant>
    </vt:vector>
  </HeadingPairs>
  <TitlesOfParts>
    <vt:vector size="106" baseType="lpstr">
      <vt:lpstr>Arial</vt:lpstr>
      <vt:lpstr>Arial Black</vt:lpstr>
      <vt:lpstr>Calibri</vt:lpstr>
      <vt:lpstr>High Tower Text</vt:lpstr>
      <vt:lpstr>Kristen ITC</vt:lpstr>
      <vt:lpstr>Lucida Bright</vt:lpstr>
      <vt:lpstr>Times New Roman</vt:lpstr>
      <vt:lpstr>Wingdings</vt:lpstr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Papa</dc:creator>
  <cp:lastModifiedBy>Vicente Garcia</cp:lastModifiedBy>
  <cp:revision>322</cp:revision>
  <dcterms:created xsi:type="dcterms:W3CDTF">2015-03-26T15:29:08Z</dcterms:created>
  <dcterms:modified xsi:type="dcterms:W3CDTF">2025-01-21T19:55:22Z</dcterms:modified>
</cp:coreProperties>
</file>