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36"/>
  </p:notesMasterIdLst>
  <p:sldIdLst>
    <p:sldId id="377" r:id="rId4"/>
    <p:sldId id="502" r:id="rId5"/>
    <p:sldId id="482" r:id="rId6"/>
    <p:sldId id="496" r:id="rId7"/>
    <p:sldId id="480" r:id="rId8"/>
    <p:sldId id="486" r:id="rId9"/>
    <p:sldId id="505" r:id="rId10"/>
    <p:sldId id="499" r:id="rId11"/>
    <p:sldId id="483" r:id="rId12"/>
    <p:sldId id="485" r:id="rId13"/>
    <p:sldId id="491" r:id="rId14"/>
    <p:sldId id="489" r:id="rId15"/>
    <p:sldId id="498" r:id="rId16"/>
    <p:sldId id="488" r:id="rId17"/>
    <p:sldId id="493" r:id="rId18"/>
    <p:sldId id="507" r:id="rId19"/>
    <p:sldId id="484" r:id="rId20"/>
    <p:sldId id="492" r:id="rId21"/>
    <p:sldId id="508" r:id="rId22"/>
    <p:sldId id="495" r:id="rId23"/>
    <p:sldId id="511" r:id="rId24"/>
    <p:sldId id="494" r:id="rId25"/>
    <p:sldId id="509" r:id="rId26"/>
    <p:sldId id="510" r:id="rId27"/>
    <p:sldId id="487" r:id="rId28"/>
    <p:sldId id="513" r:id="rId29"/>
    <p:sldId id="515" r:id="rId30"/>
    <p:sldId id="516" r:id="rId31"/>
    <p:sldId id="497" r:id="rId32"/>
    <p:sldId id="512" r:id="rId33"/>
    <p:sldId id="378" r:id="rId34"/>
    <p:sldId id="514" r:id="rId35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y3AIV1HB2jUVuTPXhezUQ==" hashData="wjW3DZZixaCmVvBWHXraVYqQ/p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CC66FF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8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9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9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4" y="1478709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6" y="1478709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1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6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40" y="1418561"/>
            <a:ext cx="4981348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40" y="2009746"/>
            <a:ext cx="4981348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9" y="252323"/>
            <a:ext cx="3707641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1" y="252321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9" y="1326143"/>
            <a:ext cx="3707641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3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5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05/04/2021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850470" y="5873748"/>
            <a:ext cx="3568727" cy="33740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6593" y="5873748"/>
            <a:ext cx="2629588" cy="337403"/>
          </a:xfrm>
          <a:prstGeom prst="rect">
            <a:avLst/>
          </a:prstGeom>
        </p:spPr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034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7"/>
            <a:ext cx="7888764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118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9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1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05/04/2021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2"/>
            <a:ext cx="2629588" cy="44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8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0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7" y="3125764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2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2" y="4224885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78448" y="1242579"/>
            <a:ext cx="763284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Los  </a:t>
            </a:r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rostros más </a:t>
            </a:r>
            <a:endParaRPr lang="es-ES" sz="9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FEOS </a:t>
            </a:r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</a:t>
            </a:r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Pantalla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5126005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6" y="174321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  <p:sndAc>
          <p:stSnd>
            <p:snd r:embed="rId2" name="EL BUENO EL FEO Y EL MALO.wav"/>
          </p:stSnd>
        </p:sndAc>
      </p:transition>
    </mc:Choice>
    <mc:Fallback xmlns="">
      <p:transition spd="slow" advTm="10000">
        <p:checker/>
        <p:sndAc>
          <p:stSnd>
            <p:snd r:embed="rId9" name="EL BUENO EL FEO Y EL MAL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602383" y="1117731"/>
            <a:ext cx="7818164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>
                <a:solidFill>
                  <a:srgbClr val="00B0F0"/>
                </a:solidFill>
                <a:latin typeface="Microsoft Sans Serif" pitchFamily="34" charset="0"/>
                <a:cs typeface="Microsoft Sans Serif" pitchFamily="34" charset="0"/>
              </a:rPr>
              <a:t>Populares y talentosos, supieron hacerse lugar en el frívolo mundo de la farándula. A pesar de ello, también son considerados algunos de los rostros más feos de Hollywood.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00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os 10 rostros mas FEOS de Hollywood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9562"/>
            <a:ext cx="4876611" cy="6481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94871" y="288331"/>
            <a:ext cx="477073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Danny Trejo</a:t>
            </a:r>
          </a:p>
          <a:p>
            <a:endParaRPr lang="es-ES" sz="2800" i="1" dirty="0">
              <a:solidFill>
                <a:srgbClr val="00FFFF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2800" i="1" dirty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Sea por genética u otro motivo, el rostro de Danny Trejo sí que está deteriorado. </a:t>
            </a:r>
          </a:p>
          <a:p>
            <a:endParaRPr lang="es-ES" sz="2800" i="1" dirty="0">
              <a:solidFill>
                <a:srgbClr val="00FFFF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" sz="2800" i="1" dirty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Aún así, logró una gran cantidad de fans gracias a películas como Con Air, </a:t>
            </a:r>
            <a:r>
              <a:rPr lang="es-ES" sz="2800" i="1" dirty="0" err="1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Heat</a:t>
            </a:r>
            <a:r>
              <a:rPr lang="es-ES" sz="2800" i="1" dirty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s-ES" sz="2800" i="1" dirty="0" err="1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Desperado</a:t>
            </a:r>
            <a:r>
              <a:rPr lang="es-ES" sz="2800" i="1" dirty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, Animal Factory y </a:t>
            </a:r>
            <a:r>
              <a:rPr lang="es-ES" sz="2800" i="1" dirty="0" err="1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Predators</a:t>
            </a:r>
            <a:r>
              <a:rPr lang="es-ES" sz="2800" i="1" dirty="0">
                <a:solidFill>
                  <a:srgbClr val="00FFFF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8315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7000">
        <p:checker/>
      </p:transition>
    </mc:Choice>
    <mc:Fallback xmlns="">
      <p:transition spd="slow" advTm="1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sv.emedemujer.com/wp-content/uploads/sites/14/2016/05/danny-tr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400" y="-575765"/>
            <a:ext cx="7334250" cy="733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95805" y="432346"/>
            <a:ext cx="19671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</a:rPr>
              <a:t>Danny Trejo</a:t>
            </a:r>
          </a:p>
        </p:txBody>
      </p:sp>
    </p:spTree>
    <p:extLst>
      <p:ext uri="{BB962C8B-B14F-4D97-AF65-F5344CB8AC3E}">
        <p14:creationId xmlns:p14="http://schemas.microsoft.com/office/powerpoint/2010/main" val="356093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s 10 rostros mas FEOS de Hollywood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34" y="-696702"/>
            <a:ext cx="5732578" cy="8598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58967" y="1586796"/>
            <a:ext cx="41115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>
                <a:solidFill>
                  <a:srgbClr val="FF0000"/>
                </a:solidFill>
              </a:rPr>
              <a:t>Santiago Segura</a:t>
            </a:r>
          </a:p>
          <a:p>
            <a:endParaRPr lang="es-ES" sz="2400" i="1" dirty="0">
              <a:solidFill>
                <a:srgbClr val="00FFFF"/>
              </a:solidFill>
            </a:endParaRPr>
          </a:p>
          <a:p>
            <a:r>
              <a:rPr lang="es-ES" sz="2400" i="1" dirty="0">
                <a:solidFill>
                  <a:srgbClr val="00FFFF"/>
                </a:solidFill>
              </a:rPr>
              <a:t>Este actor, guionista y productor de cine español es considerado uno de los más feos del ambiente.</a:t>
            </a:r>
          </a:p>
          <a:p>
            <a:endParaRPr lang="es-ES" sz="2400" i="1" dirty="0">
              <a:solidFill>
                <a:srgbClr val="00FFFF"/>
              </a:solidFill>
            </a:endParaRPr>
          </a:p>
          <a:p>
            <a:r>
              <a:rPr lang="es-ES" sz="2400" i="1" dirty="0">
                <a:solidFill>
                  <a:srgbClr val="00FFFF"/>
                </a:solidFill>
              </a:rPr>
              <a:t>Y a decir verdad, tampoco hace demasiado para favorecer su aspecto. </a:t>
            </a:r>
          </a:p>
        </p:txBody>
      </p:sp>
    </p:spTree>
    <p:extLst>
      <p:ext uri="{BB962C8B-B14F-4D97-AF65-F5344CB8AC3E}">
        <p14:creationId xmlns:p14="http://schemas.microsoft.com/office/powerpoint/2010/main" val="364394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8000">
        <p:checker/>
      </p:transition>
    </mc:Choice>
    <mc:Fallback xmlns="">
      <p:transition spd="slow" advTm="1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s 10 rostros mas FEOS de Hollywood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14" y="-158633"/>
            <a:ext cx="5573638" cy="8003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82903" y="1656483"/>
            <a:ext cx="4626720" cy="42376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/>
              <a:t>Tilda </a:t>
            </a:r>
            <a:r>
              <a:rPr lang="es-ES" sz="4000" b="1" i="1" dirty="0" err="1"/>
              <a:t>Swinton</a:t>
            </a:r>
            <a:endParaRPr lang="es-ES" sz="4000" b="1" i="1" dirty="0"/>
          </a:p>
          <a:p>
            <a:endParaRPr lang="es-ES" sz="2800" i="1" dirty="0"/>
          </a:p>
          <a:p>
            <a:r>
              <a:rPr lang="es-ES" sz="2800" i="1" dirty="0"/>
              <a:t>Tilda </a:t>
            </a:r>
            <a:r>
              <a:rPr lang="es-ES" sz="2800" i="1" dirty="0" err="1"/>
              <a:t>Swinton</a:t>
            </a:r>
            <a:r>
              <a:rPr lang="es-ES" sz="2800" i="1" dirty="0"/>
              <a:t> tiene uno de los rostros más exóticos de todo Hollywood. </a:t>
            </a:r>
          </a:p>
          <a:p>
            <a:endParaRPr lang="es-ES" sz="2800" i="1" dirty="0"/>
          </a:p>
          <a:p>
            <a:r>
              <a:rPr lang="es-ES" sz="2800" i="1" dirty="0"/>
              <a:t>A pesar de ello, no es considerada una de las famosas más bellas. </a:t>
            </a:r>
          </a:p>
        </p:txBody>
      </p:sp>
    </p:spTree>
    <p:extLst>
      <p:ext uri="{BB962C8B-B14F-4D97-AF65-F5344CB8AC3E}">
        <p14:creationId xmlns:p14="http://schemas.microsoft.com/office/powerpoint/2010/main" val="385239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:checker/>
      </p:transition>
    </mc:Choice>
    <mc:Fallback xmlns="">
      <p:transition spd="slow" advTm="1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onnie Wood niega que tenga nada que ver con la subasta organizada por su e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431749"/>
            <a:ext cx="11269664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651055" y="608867"/>
            <a:ext cx="24873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err="1"/>
              <a:t>Ronnie</a:t>
            </a:r>
            <a:r>
              <a:rPr lang="es-ES" sz="3200" b="1" dirty="0"/>
              <a:t> Wood</a:t>
            </a:r>
          </a:p>
        </p:txBody>
      </p:sp>
    </p:spTree>
    <p:extLst>
      <p:ext uri="{BB962C8B-B14F-4D97-AF65-F5344CB8AC3E}">
        <p14:creationId xmlns:p14="http://schemas.microsoft.com/office/powerpoint/2010/main" val="202073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onnie Wood, padre de gemelas a los 68 años | El Diario Vasc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4" r="12059"/>
          <a:stretch/>
        </p:blipFill>
        <p:spPr bwMode="auto">
          <a:xfrm>
            <a:off x="4287820" y="-53937"/>
            <a:ext cx="3859047" cy="6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Leah woo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-30136" y="-53937"/>
            <a:ext cx="4296815" cy="6445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299128" y="2664595"/>
            <a:ext cx="297053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i="1" dirty="0" err="1">
                <a:solidFill>
                  <a:srgbClr val="FF0000"/>
                </a:solidFill>
              </a:rPr>
              <a:t>Ronnie</a:t>
            </a:r>
            <a:r>
              <a:rPr lang="es-ES" sz="4400" b="1" i="1" dirty="0">
                <a:solidFill>
                  <a:srgbClr val="FF0000"/>
                </a:solidFill>
              </a:rPr>
              <a:t> Wood, </a:t>
            </a:r>
            <a:endParaRPr lang="es-ES" sz="4400" b="1" i="1" dirty="0" smtClean="0">
              <a:solidFill>
                <a:srgbClr val="FF0000"/>
              </a:solidFill>
            </a:endParaRPr>
          </a:p>
          <a:p>
            <a:pPr algn="ctr"/>
            <a:r>
              <a:rPr lang="es-ES" sz="2800" i="1" dirty="0" smtClean="0">
                <a:solidFill>
                  <a:srgbClr val="00FFFF"/>
                </a:solidFill>
              </a:rPr>
              <a:t>el </a:t>
            </a:r>
            <a:r>
              <a:rPr lang="es-ES" sz="2800" i="1" dirty="0">
                <a:solidFill>
                  <a:srgbClr val="00FFFF"/>
                </a:solidFill>
              </a:rPr>
              <a:t>genial guitarrista de </a:t>
            </a:r>
            <a:endParaRPr lang="es-ES" sz="2800" i="1" dirty="0" smtClean="0">
              <a:solidFill>
                <a:srgbClr val="00FFFF"/>
              </a:solidFill>
            </a:endParaRPr>
          </a:p>
          <a:p>
            <a:pPr algn="ctr"/>
            <a:r>
              <a:rPr lang="es-ES" sz="2800" i="1" dirty="0" smtClean="0">
                <a:solidFill>
                  <a:srgbClr val="00FFFF"/>
                </a:solidFill>
              </a:rPr>
              <a:t>los </a:t>
            </a:r>
            <a:r>
              <a:rPr lang="es-ES" sz="2800" i="1" dirty="0" err="1">
                <a:solidFill>
                  <a:srgbClr val="00FFFF"/>
                </a:solidFill>
              </a:rPr>
              <a:t>Rolling</a:t>
            </a:r>
            <a:r>
              <a:rPr lang="es-ES" sz="2800" i="1" dirty="0">
                <a:solidFill>
                  <a:srgbClr val="00FFFF"/>
                </a:solidFill>
              </a:rPr>
              <a:t> </a:t>
            </a:r>
            <a:r>
              <a:rPr lang="es-ES" sz="2800" i="1" dirty="0" err="1">
                <a:solidFill>
                  <a:srgbClr val="00FFFF"/>
                </a:solidFill>
              </a:rPr>
              <a:t>Stones</a:t>
            </a:r>
            <a:r>
              <a:rPr lang="es-ES" sz="2800" i="1" dirty="0">
                <a:solidFill>
                  <a:srgbClr val="00FFFF"/>
                </a:solidFill>
              </a:rPr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105216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os 10 rostros mas FEOS de Hollywood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9" y="-117257"/>
            <a:ext cx="4972001" cy="7035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74033" y="2088531"/>
            <a:ext cx="5632450" cy="372574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i="1" dirty="0" err="1">
                <a:solidFill>
                  <a:srgbClr val="FF0000"/>
                </a:solidFill>
              </a:rPr>
              <a:t>Quentin</a:t>
            </a:r>
            <a:r>
              <a:rPr lang="es-ES" sz="4000" b="1" i="1" dirty="0">
                <a:solidFill>
                  <a:srgbClr val="FF0000"/>
                </a:solidFill>
              </a:rPr>
              <a:t> Tarantino</a:t>
            </a:r>
          </a:p>
          <a:p>
            <a:endParaRPr lang="es-ES" sz="2400" i="1" dirty="0">
              <a:solidFill>
                <a:srgbClr val="00FFFF"/>
              </a:solidFill>
            </a:endParaRPr>
          </a:p>
          <a:p>
            <a:r>
              <a:rPr lang="es-ES" sz="2400" i="1" dirty="0" err="1">
                <a:solidFill>
                  <a:srgbClr val="00FFFF"/>
                </a:solidFill>
              </a:rPr>
              <a:t>Quentin</a:t>
            </a:r>
            <a:r>
              <a:rPr lang="es-ES" sz="2400" i="1" dirty="0">
                <a:solidFill>
                  <a:srgbClr val="00FFFF"/>
                </a:solidFill>
              </a:rPr>
              <a:t> Tarantino es un director, escritor, productor y actor estadounidense, ganador de dos Óscar, un Globo de Oro, un Palma de Oro y un premio BAFTA. </a:t>
            </a:r>
          </a:p>
          <a:p>
            <a:endParaRPr lang="es-ES" sz="2400" i="1" dirty="0">
              <a:solidFill>
                <a:srgbClr val="00FFFF"/>
              </a:solidFill>
            </a:endParaRPr>
          </a:p>
          <a:p>
            <a:r>
              <a:rPr lang="es-ES" sz="2400" i="1" dirty="0">
                <a:solidFill>
                  <a:srgbClr val="00FFFF"/>
                </a:solidFill>
              </a:rPr>
              <a:t>Siempre fue considerado uno de los famosos menos </a:t>
            </a:r>
            <a:r>
              <a:rPr lang="es-ES" sz="2400" i="1" dirty="0" smtClean="0">
                <a:solidFill>
                  <a:srgbClr val="00FFFF"/>
                </a:solidFill>
              </a:rPr>
              <a:t>guapos.</a:t>
            </a:r>
            <a:endParaRPr lang="es-ES" sz="2400" i="1" dirty="0">
              <a:solidFill>
                <a:srgbClr val="00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106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:checker/>
      </p:transition>
    </mc:Choice>
    <mc:Fallback xmlns="">
      <p:transition spd="slow" advTm="2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s 10 rostros mas FEOS de Hollywood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7734"/>
            <a:ext cx="6578138" cy="996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263754" y="1224434"/>
            <a:ext cx="3759066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 err="1"/>
              <a:t>Courtney</a:t>
            </a:r>
            <a:r>
              <a:rPr lang="es-ES" sz="4000" b="1" i="1" dirty="0"/>
              <a:t> </a:t>
            </a:r>
            <a:r>
              <a:rPr lang="es-ES" sz="4000" b="1" i="1" dirty="0" smtClean="0"/>
              <a:t> </a:t>
            </a:r>
            <a:r>
              <a:rPr lang="es-ES" sz="4000" b="1" i="1" dirty="0" err="1" smtClean="0"/>
              <a:t>Love</a:t>
            </a:r>
            <a:endParaRPr lang="es-ES" sz="4000" b="1" i="1" dirty="0"/>
          </a:p>
          <a:p>
            <a:endParaRPr lang="es-ES" sz="2800" i="1" dirty="0"/>
          </a:p>
          <a:p>
            <a:r>
              <a:rPr lang="es-ES" sz="2800" i="1" dirty="0"/>
              <a:t>Conocida por sus papeles en la gran pantalla y sus interpretaciones musicales, </a:t>
            </a:r>
            <a:r>
              <a:rPr lang="es-ES" sz="2800" i="1" dirty="0" err="1"/>
              <a:t>Courtney</a:t>
            </a:r>
            <a:r>
              <a:rPr lang="es-ES" sz="2800" i="1" dirty="0"/>
              <a:t> </a:t>
            </a:r>
            <a:r>
              <a:rPr lang="es-ES" sz="2800" i="1" dirty="0" err="1"/>
              <a:t>Love</a:t>
            </a:r>
            <a:r>
              <a:rPr lang="es-ES" sz="2800" i="1" dirty="0"/>
              <a:t> también consagró popularidad por su rostro lleno de cirugías. </a:t>
            </a:r>
          </a:p>
        </p:txBody>
      </p:sp>
    </p:spTree>
    <p:extLst>
      <p:ext uri="{BB962C8B-B14F-4D97-AF65-F5344CB8AC3E}">
        <p14:creationId xmlns:p14="http://schemas.microsoft.com/office/powerpoint/2010/main" val="395988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5000">
        <p:checker/>
      </p:transition>
    </mc:Choice>
    <mc:Fallback xmlns="">
      <p:transition spd="slow" advTm="25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os 10 rostros mas FEOS de Hollywood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5" y="1"/>
            <a:ext cx="4903192" cy="7364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78847" y="2664595"/>
            <a:ext cx="5256584" cy="3384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i="1" dirty="0">
                <a:solidFill>
                  <a:srgbClr val="FF0000"/>
                </a:solidFill>
              </a:rPr>
              <a:t>William </a:t>
            </a:r>
            <a:r>
              <a:rPr lang="es-ES" sz="4000" i="1" dirty="0" err="1">
                <a:solidFill>
                  <a:srgbClr val="FF0000"/>
                </a:solidFill>
              </a:rPr>
              <a:t>Dafoe</a:t>
            </a:r>
            <a:endParaRPr lang="es-ES" sz="4000" i="1" dirty="0">
              <a:solidFill>
                <a:srgbClr val="FF0000"/>
              </a:solidFill>
            </a:endParaRPr>
          </a:p>
          <a:p>
            <a:endParaRPr lang="es-ES" sz="2400" i="1" dirty="0">
              <a:solidFill>
                <a:srgbClr val="00FFFF"/>
              </a:solidFill>
            </a:endParaRPr>
          </a:p>
          <a:p>
            <a:r>
              <a:rPr lang="es-ES" sz="2400" i="1" dirty="0">
                <a:solidFill>
                  <a:srgbClr val="00FFFF"/>
                </a:solidFill>
              </a:rPr>
              <a:t>Puede ser uno de los actores más populares, pero su sonrisa imperfecta y sus ojos saltones lo han catalogado como uno de las estrellas de Hollywood más desfavorecidas cuando de belleza se trata. </a:t>
            </a:r>
          </a:p>
        </p:txBody>
      </p:sp>
    </p:spTree>
    <p:extLst>
      <p:ext uri="{BB962C8B-B14F-4D97-AF65-F5344CB8AC3E}">
        <p14:creationId xmlns:p14="http://schemas.microsoft.com/office/powerpoint/2010/main" val="59631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3000">
        <p:checker/>
        <p:sndAc>
          <p:stSnd>
            <p:snd r:embed="rId2" name="CARROZAS DE FUEGO.wav"/>
          </p:stSnd>
        </p:sndAc>
      </p:transition>
    </mc:Choice>
    <mc:Fallback xmlns="">
      <p:transition spd="slow" advTm="23000">
        <p:checker/>
        <p:sndAc>
          <p:stSnd>
            <p:snd r:embed="rId4" name="CARROZAS DE FUEG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Los 10 rostros mas FEOS de Hollywood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87734"/>
            <a:ext cx="5335240" cy="745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637213" y="2952627"/>
            <a:ext cx="563245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i="1" dirty="0">
                <a:solidFill>
                  <a:srgbClr val="FF0000"/>
                </a:solidFill>
              </a:rPr>
              <a:t>Steve </a:t>
            </a:r>
            <a:r>
              <a:rPr lang="es-ES" sz="4000" b="1" i="1" dirty="0" err="1">
                <a:solidFill>
                  <a:srgbClr val="FF0000"/>
                </a:solidFill>
              </a:rPr>
              <a:t>Buscemi</a:t>
            </a:r>
            <a:endParaRPr lang="es-ES" sz="4000" b="1" i="1" dirty="0">
              <a:solidFill>
                <a:srgbClr val="FF0000"/>
              </a:solidFill>
            </a:endParaRPr>
          </a:p>
          <a:p>
            <a:endParaRPr lang="es-ES" sz="2400" i="1" dirty="0">
              <a:solidFill>
                <a:srgbClr val="00FFFF"/>
              </a:solidFill>
            </a:endParaRPr>
          </a:p>
          <a:p>
            <a:r>
              <a:rPr lang="es-ES" sz="2400" i="1" dirty="0">
                <a:solidFill>
                  <a:srgbClr val="00FFFF"/>
                </a:solidFill>
              </a:rPr>
              <a:t>Sí, es uno de los mejores actores de la gran pantalla. Pero cuando se trata de belleza, Steve </a:t>
            </a:r>
            <a:r>
              <a:rPr lang="es-ES" sz="2400" i="1" dirty="0" err="1">
                <a:solidFill>
                  <a:srgbClr val="00FFFF"/>
                </a:solidFill>
              </a:rPr>
              <a:t>Buscemi</a:t>
            </a:r>
            <a:r>
              <a:rPr lang="es-ES" sz="2400" i="1" dirty="0">
                <a:solidFill>
                  <a:srgbClr val="00FFFF"/>
                </a:solidFill>
              </a:rPr>
              <a:t> no es uno de los más favorecidos. </a:t>
            </a:r>
          </a:p>
        </p:txBody>
      </p:sp>
    </p:spTree>
    <p:extLst>
      <p:ext uri="{BB962C8B-B14F-4D97-AF65-F5344CB8AC3E}">
        <p14:creationId xmlns:p14="http://schemas.microsoft.com/office/powerpoint/2010/main" val="214507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7000">
        <p:checker/>
      </p:transition>
    </mc:Choice>
    <mc:Fallback xmlns="">
      <p:transition spd="slow" advTm="1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r. Bean 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-1" y="5183"/>
            <a:ext cx="5202783" cy="6344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54911" y="3456682"/>
            <a:ext cx="417300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i="1" dirty="0">
                <a:solidFill>
                  <a:srgbClr val="FF0000"/>
                </a:solidFill>
              </a:rPr>
              <a:t> </a:t>
            </a:r>
            <a:r>
              <a:rPr lang="es-ES" sz="4000" b="1" i="1" dirty="0" err="1">
                <a:solidFill>
                  <a:srgbClr val="FF0000"/>
                </a:solidFill>
              </a:rPr>
              <a:t>Rowan</a:t>
            </a:r>
            <a:r>
              <a:rPr lang="es-ES" sz="4000" b="1" i="1" dirty="0">
                <a:solidFill>
                  <a:srgbClr val="FF0000"/>
                </a:solidFill>
              </a:rPr>
              <a:t> </a:t>
            </a:r>
            <a:r>
              <a:rPr lang="es-ES" sz="4000" b="1" i="1" dirty="0" err="1">
                <a:solidFill>
                  <a:srgbClr val="FF0000"/>
                </a:solidFill>
              </a:rPr>
              <a:t>Atkinson</a:t>
            </a:r>
            <a:r>
              <a:rPr lang="es-ES" sz="4000" b="1" i="1" dirty="0" smtClean="0">
                <a:solidFill>
                  <a:srgbClr val="FF0000"/>
                </a:solidFill>
              </a:rPr>
              <a:t>,</a:t>
            </a:r>
          </a:p>
          <a:p>
            <a:r>
              <a:rPr lang="es-ES" sz="2400" i="1" dirty="0" smtClean="0"/>
              <a:t> </a:t>
            </a:r>
            <a:r>
              <a:rPr lang="es-ES" sz="2400" i="1" dirty="0">
                <a:solidFill>
                  <a:srgbClr val="00FFFF"/>
                </a:solidFill>
              </a:rPr>
              <a:t>mejor conocido como Mr. </a:t>
            </a:r>
            <a:r>
              <a:rPr lang="es-ES" sz="2400" i="1" dirty="0" err="1">
                <a:solidFill>
                  <a:srgbClr val="00FFFF"/>
                </a:solidFill>
              </a:rPr>
              <a:t>Bean</a:t>
            </a:r>
            <a:r>
              <a:rPr lang="es-ES" dirty="0"/>
              <a:t>,</a:t>
            </a:r>
          </a:p>
        </p:txBody>
      </p:sp>
    </p:spTree>
    <p:extLst>
      <p:ext uri="{BB962C8B-B14F-4D97-AF65-F5344CB8AC3E}">
        <p14:creationId xmlns:p14="http://schemas.microsoft.com/office/powerpoint/2010/main" val="91679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os 10 rostros mas FEOS de Hollywood 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2756" y="-1223838"/>
            <a:ext cx="6055852" cy="9195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86201" y="1964979"/>
            <a:ext cx="5213041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/>
              <a:t>Helena </a:t>
            </a:r>
            <a:r>
              <a:rPr lang="es-ES" sz="4000" b="1" i="1" dirty="0" err="1"/>
              <a:t>Bonham</a:t>
            </a:r>
            <a:r>
              <a:rPr lang="es-ES" sz="4000" b="1" i="1" dirty="0"/>
              <a:t> Carter</a:t>
            </a:r>
          </a:p>
          <a:p>
            <a:pPr algn="ctr"/>
            <a:endParaRPr lang="es-ES" sz="2400" i="1" dirty="0"/>
          </a:p>
          <a:p>
            <a:pPr algn="ctr"/>
            <a:r>
              <a:rPr lang="es-ES" sz="2400" i="1" dirty="0"/>
              <a:t>Excéntrica y estrafalaria, Helena </a:t>
            </a:r>
            <a:r>
              <a:rPr lang="es-ES" sz="2400" i="1" dirty="0" err="1"/>
              <a:t>Bonham</a:t>
            </a:r>
            <a:r>
              <a:rPr lang="es-ES" sz="2400" i="1" dirty="0"/>
              <a:t> Carter tampoco es una de las </a:t>
            </a:r>
            <a:r>
              <a:rPr lang="es-ES" sz="2400" i="1" dirty="0" err="1"/>
              <a:t>celebrities</a:t>
            </a:r>
            <a:r>
              <a:rPr lang="es-ES" sz="2400" i="1" dirty="0"/>
              <a:t> más hermosas del medio. </a:t>
            </a:r>
          </a:p>
          <a:p>
            <a:pPr algn="ctr"/>
            <a:endParaRPr lang="es-ES" sz="2400" i="1" dirty="0"/>
          </a:p>
          <a:p>
            <a:pPr algn="ctr"/>
            <a:r>
              <a:rPr lang="es-ES" sz="2400" i="1" dirty="0"/>
              <a:t>Por si eso fuera poco, es fanática del maquillaje sobrecargado, la ropa negra y los peinados llamativos. </a:t>
            </a:r>
          </a:p>
        </p:txBody>
      </p:sp>
    </p:spTree>
    <p:extLst>
      <p:ext uri="{BB962C8B-B14F-4D97-AF65-F5344CB8AC3E}">
        <p14:creationId xmlns:p14="http://schemas.microsoft.com/office/powerpoint/2010/main" val="383023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1000">
        <p:checker/>
      </p:transition>
    </mc:Choice>
    <mc:Fallback xmlns="">
      <p:transition spd="slow" advTm="21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qph.fs.quoracdn.net/main-qimg-1642fb4b9e79f58ef0b2d4a9a0d267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585" y="-25648"/>
            <a:ext cx="9721079" cy="6410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0007" y="216322"/>
            <a:ext cx="153837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</a:rPr>
              <a:t>Danny </a:t>
            </a:r>
            <a:endParaRPr lang="es-ES" sz="3200" b="1" dirty="0" smtClean="0">
              <a:solidFill>
                <a:srgbClr val="FF0000"/>
              </a:solidFill>
            </a:endParaRPr>
          </a:p>
          <a:p>
            <a:r>
              <a:rPr lang="es-ES" sz="3200" b="1" dirty="0" smtClean="0">
                <a:solidFill>
                  <a:srgbClr val="FF0000"/>
                </a:solidFill>
              </a:rPr>
              <a:t>De </a:t>
            </a:r>
            <a:r>
              <a:rPr lang="es-ES" sz="3200" b="1" dirty="0">
                <a:solidFill>
                  <a:srgbClr val="FF0000"/>
                </a:solidFill>
              </a:rPr>
              <a:t>Vito </a:t>
            </a:r>
          </a:p>
        </p:txBody>
      </p:sp>
    </p:spTree>
    <p:extLst>
      <p:ext uri="{BB962C8B-B14F-4D97-AF65-F5344CB8AC3E}">
        <p14:creationId xmlns:p14="http://schemas.microsoft.com/office/powerpoint/2010/main" val="355461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tes de ser actor Danny De Vito fue estilista - Ciudad Magazin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04" r="17524"/>
          <a:stretch/>
        </p:blipFill>
        <p:spPr bwMode="auto">
          <a:xfrm>
            <a:off x="-341832" y="-1661"/>
            <a:ext cx="7056785" cy="6324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363023" y="2434456"/>
            <a:ext cx="37444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rgbClr val="00FFFF"/>
                </a:solidFill>
              </a:rPr>
              <a:t>El reconocido actor italiano-americano Danny De Vito no siempre estuvo en el mundo de los guiones, las cámaras, luces y acción. Antes de descubrir sus habilidades artísticas se desempeñaba en el mundo de la peluquería,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7561087" y="1726570"/>
            <a:ext cx="33482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i="1" dirty="0">
                <a:solidFill>
                  <a:srgbClr val="FF0000"/>
                </a:solidFill>
              </a:rPr>
              <a:t>Danny De Vito </a:t>
            </a:r>
          </a:p>
        </p:txBody>
      </p:sp>
    </p:spTree>
    <p:extLst>
      <p:ext uri="{BB962C8B-B14F-4D97-AF65-F5344CB8AC3E}">
        <p14:creationId xmlns:p14="http://schemas.microsoft.com/office/powerpoint/2010/main" val="275325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1000">
        <p:checker/>
      </p:transition>
    </mc:Choice>
    <mc:Fallback xmlns="">
      <p:transition spd="slow" advTm="21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os 10 rostros mas FEOS de Hollywood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143" y="-935805"/>
            <a:ext cx="6335911" cy="868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67637" y="1944515"/>
            <a:ext cx="4902027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>
                <a:solidFill>
                  <a:srgbClr val="FF0000"/>
                </a:solidFill>
              </a:rPr>
              <a:t>Ron </a:t>
            </a:r>
            <a:r>
              <a:rPr lang="es-ES" sz="4000" b="1" i="1" dirty="0" err="1">
                <a:solidFill>
                  <a:srgbClr val="FF0000"/>
                </a:solidFill>
              </a:rPr>
              <a:t>Perlman</a:t>
            </a:r>
            <a:endParaRPr lang="es-ES" sz="4000" b="1" i="1" dirty="0">
              <a:solidFill>
                <a:srgbClr val="FF0000"/>
              </a:solidFill>
            </a:endParaRPr>
          </a:p>
          <a:p>
            <a:pPr algn="ctr"/>
            <a:endParaRPr lang="es-ES" sz="2400" i="1" dirty="0"/>
          </a:p>
          <a:p>
            <a:pPr algn="ctr"/>
            <a:r>
              <a:rPr lang="es-ES" sz="2400" i="1" dirty="0">
                <a:solidFill>
                  <a:srgbClr val="00FFFF"/>
                </a:solidFill>
              </a:rPr>
              <a:t>Ron </a:t>
            </a:r>
            <a:r>
              <a:rPr lang="es-ES" sz="2400" i="1" dirty="0" err="1">
                <a:solidFill>
                  <a:srgbClr val="00FFFF"/>
                </a:solidFill>
              </a:rPr>
              <a:t>Perlman</a:t>
            </a:r>
            <a:r>
              <a:rPr lang="es-ES" sz="2400" i="1" dirty="0">
                <a:solidFill>
                  <a:srgbClr val="00FFFF"/>
                </a:solidFill>
              </a:rPr>
              <a:t> tiene 64 años de edad y una admirable trayectoria.</a:t>
            </a:r>
          </a:p>
          <a:p>
            <a:pPr algn="ctr"/>
            <a:endParaRPr lang="es-ES" sz="2400" i="1" dirty="0">
              <a:solidFill>
                <a:srgbClr val="00FFFF"/>
              </a:solidFill>
            </a:endParaRPr>
          </a:p>
          <a:p>
            <a:pPr algn="ctr"/>
            <a:r>
              <a:rPr lang="es-ES" sz="2400" i="1" dirty="0">
                <a:solidFill>
                  <a:srgbClr val="00FFFF"/>
                </a:solidFill>
              </a:rPr>
              <a:t>A pesar de ello, siempre fue catalogado como uno de los famosos más feos de </a:t>
            </a:r>
            <a:r>
              <a:rPr lang="es-ES" sz="2400" i="1" dirty="0" err="1">
                <a:solidFill>
                  <a:srgbClr val="00FFFF"/>
                </a:solidFill>
              </a:rPr>
              <a:t>Hollywoodpor</a:t>
            </a:r>
            <a:r>
              <a:rPr lang="es-ES" sz="2400" i="1" dirty="0">
                <a:solidFill>
                  <a:srgbClr val="00FFFF"/>
                </a:solidFill>
              </a:rPr>
              <a:t> sus grotescas facciones. </a:t>
            </a:r>
          </a:p>
        </p:txBody>
      </p:sp>
    </p:spTree>
    <p:extLst>
      <p:ext uri="{BB962C8B-B14F-4D97-AF65-F5344CB8AC3E}">
        <p14:creationId xmlns:p14="http://schemas.microsoft.com/office/powerpoint/2010/main" val="3416590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1000">
        <p:checker/>
      </p:transition>
    </mc:Choice>
    <mc:Fallback xmlns="">
      <p:transition spd="slow" advTm="21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Los 10 rostros mas FEOS de Hollywood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94" y="-102119"/>
            <a:ext cx="5335240" cy="801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066879" y="3024635"/>
            <a:ext cx="482453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 err="1"/>
              <a:t>Rossy</a:t>
            </a:r>
            <a:r>
              <a:rPr lang="es-ES" sz="4000" b="1" i="1" dirty="0"/>
              <a:t> de Palma</a:t>
            </a:r>
          </a:p>
          <a:p>
            <a:endParaRPr lang="es-ES" sz="2400" i="1" dirty="0"/>
          </a:p>
          <a:p>
            <a:r>
              <a:rPr lang="es-ES" sz="2400" i="1" dirty="0"/>
              <a:t>Conocida como la “</a:t>
            </a:r>
            <a:r>
              <a:rPr lang="es-ES" sz="2400" i="1" dirty="0" err="1"/>
              <a:t>chicaAlmodóvar</a:t>
            </a:r>
            <a:r>
              <a:rPr lang="es-ES" sz="2400" i="1" dirty="0"/>
              <a:t>”, la actriz española Rosa Elena García Echave es considerada desde sus inicios como una de las actrices más feas de la farándula. </a:t>
            </a:r>
          </a:p>
        </p:txBody>
      </p:sp>
    </p:spTree>
    <p:extLst>
      <p:ext uri="{BB962C8B-B14F-4D97-AF65-F5344CB8AC3E}">
        <p14:creationId xmlns:p14="http://schemas.microsoft.com/office/powerpoint/2010/main" val="110306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:checker/>
      </p:transition>
    </mc:Choice>
    <mc:Fallback xmlns="">
      <p:transition spd="slow" advTm="1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OLLYWOOD, CA - AUGUST 15: Actor Dolph Lundgren arrives at Lionsgate Films' 'The Expendables 2' premiere on August 15, 2012 in Hollywood, California. (Photo by Jason Merritt/Getty Image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72" y="-130894"/>
            <a:ext cx="9942723" cy="661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98328" y="444580"/>
            <a:ext cx="26171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FF0000"/>
                </a:solidFill>
              </a:rPr>
              <a:t>Dolph</a:t>
            </a:r>
            <a:r>
              <a:rPr lang="es-ES" sz="2800" b="1" dirty="0">
                <a:solidFill>
                  <a:srgbClr val="FF0000"/>
                </a:solidFill>
              </a:rPr>
              <a:t> </a:t>
            </a:r>
            <a:r>
              <a:rPr lang="es-ES" sz="2800" b="1" dirty="0" err="1">
                <a:solidFill>
                  <a:srgbClr val="FF0000"/>
                </a:solidFill>
              </a:rPr>
              <a:t>Lundgren</a:t>
            </a:r>
            <a:r>
              <a:rPr lang="es-E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77495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cdn2.salud180.com/sites/default/files/styles/gallerie/public/gallerie/2015/10/famosos_feos_dolph_lundgre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8" r="10131"/>
          <a:stretch/>
        </p:blipFill>
        <p:spPr bwMode="auto">
          <a:xfrm>
            <a:off x="-46578" y="0"/>
            <a:ext cx="6123530" cy="655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714951" y="2448571"/>
            <a:ext cx="4176464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 err="1">
                <a:solidFill>
                  <a:srgbClr val="FF0000"/>
                </a:solidFill>
              </a:rPr>
              <a:t>Dolph</a:t>
            </a:r>
            <a:r>
              <a:rPr lang="es-ES" sz="4000" b="1" i="1" dirty="0">
                <a:solidFill>
                  <a:srgbClr val="FF0000"/>
                </a:solidFill>
              </a:rPr>
              <a:t> </a:t>
            </a:r>
            <a:r>
              <a:rPr lang="es-ES" sz="4000" b="1" i="1" dirty="0" err="1">
                <a:solidFill>
                  <a:srgbClr val="FF0000"/>
                </a:solidFill>
              </a:rPr>
              <a:t>Lundgren</a:t>
            </a:r>
            <a:r>
              <a:rPr lang="es-ES" sz="4000" b="1" i="1" dirty="0" smtClean="0">
                <a:solidFill>
                  <a:srgbClr val="FF0000"/>
                </a:solidFill>
              </a:rPr>
              <a:t>:</a:t>
            </a:r>
          </a:p>
          <a:p>
            <a:pPr algn="ctr"/>
            <a:r>
              <a:rPr lang="es-ES" sz="2400" i="1" dirty="0" smtClean="0">
                <a:solidFill>
                  <a:srgbClr val="00FFFF"/>
                </a:solidFill>
              </a:rPr>
              <a:t>Es </a:t>
            </a:r>
            <a:r>
              <a:rPr lang="es-ES" sz="2400" i="1" dirty="0">
                <a:solidFill>
                  <a:srgbClr val="00FFFF"/>
                </a:solidFill>
              </a:rPr>
              <a:t>conocido por su papel de </a:t>
            </a:r>
            <a:r>
              <a:rPr lang="es-ES" sz="2400" i="1" dirty="0" err="1">
                <a:solidFill>
                  <a:srgbClr val="00FFFF"/>
                </a:solidFill>
              </a:rPr>
              <a:t>Ivan</a:t>
            </a:r>
            <a:r>
              <a:rPr lang="es-ES" sz="2400" i="1" dirty="0">
                <a:solidFill>
                  <a:srgbClr val="00FFFF"/>
                </a:solidFill>
              </a:rPr>
              <a:t> Drago en la película “Rocky IV”. Tiene buena altura y complexión; sin embargo sus facciones toscas y duras del rostro hacen que se incluyan en la lista de los más feos de Hollywood.</a:t>
            </a:r>
          </a:p>
        </p:txBody>
      </p:sp>
    </p:spTree>
    <p:extLst>
      <p:ext uri="{BB962C8B-B14F-4D97-AF65-F5344CB8AC3E}">
        <p14:creationId xmlns:p14="http://schemas.microsoft.com/office/powerpoint/2010/main" val="293854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3000">
        <p:checker/>
      </p:transition>
    </mc:Choice>
    <mc:Fallback xmlns="">
      <p:transition spd="slow" advTm="2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yra Bank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36"/>
          <a:stretch/>
        </p:blipFill>
        <p:spPr bwMode="auto">
          <a:xfrm>
            <a:off x="1" y="0"/>
            <a:ext cx="5407248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706839" y="3213785"/>
            <a:ext cx="5202785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/>
              <a:t> </a:t>
            </a:r>
            <a:r>
              <a:rPr lang="es-ES" sz="4000" b="1" i="1" dirty="0" err="1"/>
              <a:t>Tyra</a:t>
            </a:r>
            <a:r>
              <a:rPr lang="es-ES" sz="4000" b="1" i="1" dirty="0"/>
              <a:t> Banks </a:t>
            </a:r>
            <a:endParaRPr lang="es-ES" sz="4000" b="1" i="1" dirty="0" smtClean="0"/>
          </a:p>
          <a:p>
            <a:pPr algn="ctr"/>
            <a:endParaRPr lang="es-ES" sz="2800" i="1" dirty="0"/>
          </a:p>
          <a:p>
            <a:pPr algn="ctr"/>
            <a:r>
              <a:rPr lang="es-ES" sz="2800" i="1" dirty="0"/>
              <a:t>C</a:t>
            </a:r>
            <a:r>
              <a:rPr lang="es-ES" sz="2800" i="1" dirty="0" smtClean="0"/>
              <a:t>on </a:t>
            </a:r>
            <a:r>
              <a:rPr lang="es-ES" sz="2800" i="1" dirty="0"/>
              <a:t>el desafortunado maquillaje que lució recientemente en un evento en Nueva York. </a:t>
            </a:r>
          </a:p>
        </p:txBody>
      </p:sp>
    </p:spTree>
    <p:extLst>
      <p:ext uri="{BB962C8B-B14F-4D97-AF65-F5344CB8AC3E}">
        <p14:creationId xmlns:p14="http://schemas.microsoft.com/office/powerpoint/2010/main" val="146473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qph.fs.quoracdn.net/main-qimg-a760102e721d2d9eb1a2a89f11e06f3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22319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98326" y="720378"/>
            <a:ext cx="563245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</a:rPr>
              <a:t>Gérard </a:t>
            </a:r>
            <a:r>
              <a:rPr lang="es-ES" sz="2800" b="1" dirty="0" err="1" smtClean="0">
                <a:solidFill>
                  <a:srgbClr val="FF0000"/>
                </a:solidFill>
              </a:rPr>
              <a:t>Depardieu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46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786959" y="2335074"/>
            <a:ext cx="4327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i="1" dirty="0">
                <a:solidFill>
                  <a:srgbClr val="00FFFF"/>
                </a:solidFill>
              </a:rPr>
              <a:t>E</a:t>
            </a:r>
            <a:r>
              <a:rPr lang="es-ES" sz="2400" i="1" dirty="0" smtClean="0">
                <a:solidFill>
                  <a:srgbClr val="00FFFF"/>
                </a:solidFill>
              </a:rPr>
              <a:t>s </a:t>
            </a:r>
            <a:r>
              <a:rPr lang="es-ES" sz="2400" i="1" dirty="0">
                <a:solidFill>
                  <a:srgbClr val="00FFFF"/>
                </a:solidFill>
              </a:rPr>
              <a:t>uno de los actores más famosos que ha exportado el cine francés en los últimos treinta años. Pero el camino al éxito fue duro y complicado. Gérard fue un adolescente con problemas, propenso a la delincuencia, lo más parecido a un vagabundo bohemio de París.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816477" y="1471216"/>
            <a:ext cx="49711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i="1" dirty="0">
                <a:solidFill>
                  <a:srgbClr val="FF0000"/>
                </a:solidFill>
              </a:rPr>
              <a:t>Gérard </a:t>
            </a:r>
            <a:r>
              <a:rPr lang="es-ES" sz="4000" b="1" i="1" dirty="0" err="1" smtClean="0">
                <a:solidFill>
                  <a:srgbClr val="FF0000"/>
                </a:solidFill>
              </a:rPr>
              <a:t>Depardieu</a:t>
            </a:r>
            <a:endParaRPr lang="es-ES" sz="4000" b="1" i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Gérard Depardieu cumple 70 años: estas son sus polémicas más amarga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6" r="28553"/>
          <a:stretch/>
        </p:blipFill>
        <p:spPr bwMode="auto">
          <a:xfrm>
            <a:off x="18579" y="20093"/>
            <a:ext cx="6220734" cy="6317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56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7000">
        <p:checker/>
        <p:sndAc>
          <p:stSnd>
            <p:snd r:embed="rId2" name="SOLO ANTE EL PELIGRO.wav"/>
          </p:stSnd>
        </p:sndAc>
      </p:transition>
    </mc:Choice>
    <mc:Fallback xmlns="">
      <p:transition spd="slow" advTm="27000">
        <p:checker/>
        <p:sndAc>
          <p:stSnd>
            <p:snd r:embed="rId4" name="SOLO ANTE EL PELIGR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arry Potter: Rupert Grint abre Instagram y revoluciona las redes con su  foto de perf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6293" y="-1007814"/>
            <a:ext cx="11430001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58368" y="50284"/>
            <a:ext cx="21289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</a:rPr>
              <a:t>Rupert </a:t>
            </a:r>
            <a:r>
              <a:rPr lang="es-ES" sz="2800" b="1" dirty="0" err="1" smtClean="0">
                <a:solidFill>
                  <a:srgbClr val="FF0000"/>
                </a:solidFill>
              </a:rPr>
              <a:t>Grint</a:t>
            </a:r>
            <a:r>
              <a:rPr lang="es-ES" sz="2800" b="1" dirty="0" smtClean="0">
                <a:solidFill>
                  <a:srgbClr val="FF0000"/>
                </a:solidFill>
              </a:rPr>
              <a:t> </a:t>
            </a:r>
            <a:endParaRPr lang="es-E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70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426918" y="792386"/>
            <a:ext cx="4336306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4000" b="1" i="1" dirty="0">
                <a:solidFill>
                  <a:srgbClr val="FF0000"/>
                </a:solidFill>
              </a:rPr>
              <a:t>Rupert </a:t>
            </a:r>
            <a:r>
              <a:rPr lang="es-ES" sz="4000" b="1" i="1" dirty="0" err="1" smtClean="0">
                <a:solidFill>
                  <a:srgbClr val="FF0000"/>
                </a:solidFill>
              </a:rPr>
              <a:t>Grint</a:t>
            </a:r>
            <a:endParaRPr lang="es-ES" sz="4000" b="1" i="1" dirty="0" smtClean="0">
              <a:solidFill>
                <a:srgbClr val="FF0000"/>
              </a:solidFill>
            </a:endParaRPr>
          </a:p>
          <a:p>
            <a:endParaRPr lang="es-ES" sz="2400" i="1" dirty="0">
              <a:solidFill>
                <a:srgbClr val="00FFFF"/>
              </a:solidFill>
            </a:endParaRPr>
          </a:p>
          <a:p>
            <a:r>
              <a:rPr lang="es-ES" sz="2400" i="1" dirty="0">
                <a:solidFill>
                  <a:srgbClr val="00FFFF"/>
                </a:solidFill>
              </a:rPr>
              <a:t>E</a:t>
            </a:r>
            <a:r>
              <a:rPr lang="es-ES" sz="2400" i="1" dirty="0" smtClean="0">
                <a:solidFill>
                  <a:srgbClr val="00FFFF"/>
                </a:solidFill>
              </a:rPr>
              <a:t>l </a:t>
            </a:r>
            <a:r>
              <a:rPr lang="es-ES" sz="2400" i="1" dirty="0">
                <a:solidFill>
                  <a:srgbClr val="00FFFF"/>
                </a:solidFill>
              </a:rPr>
              <a:t>actor inglés saltó a la fama por su participación en la película “Harry Potter”, interpretando el papel de Ron. Él no es muy agraciado y por eso a la mayoría casi le da un </a:t>
            </a:r>
            <a:r>
              <a:rPr lang="es-ES" sz="2400" i="1" dirty="0" smtClean="0">
                <a:solidFill>
                  <a:srgbClr val="00FFFF"/>
                </a:solidFill>
              </a:rPr>
              <a:t>infarto </a:t>
            </a:r>
            <a:r>
              <a:rPr lang="es-ES" sz="2400" i="1" dirty="0">
                <a:solidFill>
                  <a:srgbClr val="00FFFF"/>
                </a:solidFill>
              </a:rPr>
              <a:t>cuando Hermione </a:t>
            </a:r>
            <a:r>
              <a:rPr lang="es-ES" sz="2400" i="1" dirty="0" err="1">
                <a:solidFill>
                  <a:srgbClr val="00FFFF"/>
                </a:solidFill>
              </a:rPr>
              <a:t>Granger</a:t>
            </a:r>
            <a:r>
              <a:rPr lang="es-ES" sz="2400" i="1" dirty="0">
                <a:solidFill>
                  <a:srgbClr val="00FFFF"/>
                </a:solidFill>
              </a:rPr>
              <a:t> (papel interpretado por Emma Watson) se enamora de él. La verdad sí está feo.</a:t>
            </a:r>
          </a:p>
        </p:txBody>
      </p:sp>
      <p:pic>
        <p:nvPicPr>
          <p:cNvPr id="6146" name="Picture 2" descr="Rupert Grint, condenado a pagar un millón en impuestos atrasados | Estilo | 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3" y="-1"/>
            <a:ext cx="5990779" cy="9019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16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3000">
        <p:checker/>
      </p:transition>
    </mc:Choice>
    <mc:Fallback xmlns="">
      <p:transition spd="slow" advTm="2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im Kardashi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98927" cy="649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714952" y="3096642"/>
            <a:ext cx="420206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/>
              <a:t>Kim </a:t>
            </a:r>
            <a:r>
              <a:rPr lang="es-ES" sz="4000" b="1" i="1" dirty="0" err="1"/>
              <a:t>Kardashian</a:t>
            </a:r>
            <a:r>
              <a:rPr lang="es-ES" sz="4000" b="1" i="1" dirty="0"/>
              <a:t>, </a:t>
            </a:r>
            <a:endParaRPr lang="es-ES" sz="4000" b="1" i="1" dirty="0" smtClean="0"/>
          </a:p>
          <a:p>
            <a:pPr algn="ctr"/>
            <a:r>
              <a:rPr lang="es-ES" sz="2400" i="1" dirty="0"/>
              <a:t>A</a:t>
            </a:r>
            <a:r>
              <a:rPr lang="es-ES" sz="2400" i="1" dirty="0" smtClean="0"/>
              <a:t>dicta </a:t>
            </a:r>
            <a:r>
              <a:rPr lang="es-ES" sz="2400" i="1" dirty="0"/>
              <a:t>a la fama, subió ella misma esta foto a su </a:t>
            </a:r>
            <a:r>
              <a:rPr lang="es-ES" sz="2400" i="1" dirty="0" err="1"/>
              <a:t>Instagram</a:t>
            </a:r>
            <a:r>
              <a:rPr lang="es-ES" sz="2400" i="1" dirty="0"/>
              <a:t>. Ella está muy clara en que, bien o mal, que hablen es lo importante.</a:t>
            </a:r>
          </a:p>
        </p:txBody>
      </p:sp>
    </p:spTree>
    <p:extLst>
      <p:ext uri="{BB962C8B-B14F-4D97-AF65-F5344CB8AC3E}">
        <p14:creationId xmlns:p14="http://schemas.microsoft.com/office/powerpoint/2010/main" val="148880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3000">
        <p:checker/>
      </p:transition>
    </mc:Choice>
    <mc:Fallback xmlns="">
      <p:transition spd="slow" advTm="2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s Feos más sexis del Cine (1 de 2) : Cinescop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948" y="-181745"/>
            <a:ext cx="8763000" cy="649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239" y="327592"/>
            <a:ext cx="2227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/>
              <a:t>Charles </a:t>
            </a:r>
            <a:r>
              <a:rPr lang="es-ES" sz="2800" b="1" dirty="0" err="1"/>
              <a:t>Bronson</a:t>
            </a:r>
            <a:endParaRPr lang="es-ES" sz="2800" b="1" dirty="0"/>
          </a:p>
        </p:txBody>
      </p:sp>
    </p:spTree>
    <p:extLst>
      <p:ext uri="{BB962C8B-B14F-4D97-AF65-F5344CB8AC3E}">
        <p14:creationId xmlns:p14="http://schemas.microsoft.com/office/powerpoint/2010/main" val="351984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Uživatel Raúl Brindis na Twitteru: „Hoy es natalicio de Charles Bronson.  Nacio el 3 de Noviembre de 1921 en Ehrenfeld, Pennsylvania. Fallecio en el  2003 a los 81 años de edad.… https://t.co/gAvhkQ6nDF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680"/>
            <a:ext cx="5623272" cy="6353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066879" y="3024634"/>
            <a:ext cx="486576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rgbClr val="00FFFF"/>
                </a:solidFill>
              </a:rPr>
              <a:t>Charles Dennis </a:t>
            </a:r>
            <a:r>
              <a:rPr lang="es-ES" sz="2800" i="1" dirty="0" err="1">
                <a:solidFill>
                  <a:srgbClr val="00FFFF"/>
                </a:solidFill>
              </a:rPr>
              <a:t>Buchinsky</a:t>
            </a:r>
            <a:r>
              <a:rPr lang="es-ES" sz="2800" i="1" dirty="0">
                <a:solidFill>
                  <a:srgbClr val="00FFFF"/>
                </a:solidFill>
              </a:rPr>
              <a:t>, conocido artísticamente como Charles </a:t>
            </a:r>
            <a:r>
              <a:rPr lang="es-ES" sz="2800" i="1" dirty="0" err="1">
                <a:solidFill>
                  <a:srgbClr val="00FFFF"/>
                </a:solidFill>
              </a:rPr>
              <a:t>Bronson</a:t>
            </a:r>
            <a:r>
              <a:rPr lang="es-ES" sz="2800" i="1" dirty="0">
                <a:solidFill>
                  <a:srgbClr val="00FFFF"/>
                </a:solidFill>
              </a:rPr>
              <a:t>, ​ fue un actor estadounidense de origen lituano que interpretó mayoritariamente papeles de «hombre duro».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341956" y="2232546"/>
            <a:ext cx="43156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i="1" dirty="0">
                <a:solidFill>
                  <a:srgbClr val="FF0000"/>
                </a:solidFill>
              </a:rPr>
              <a:t>Charles </a:t>
            </a:r>
            <a:r>
              <a:rPr lang="es-ES" sz="4000" b="1" i="1" dirty="0" err="1">
                <a:solidFill>
                  <a:srgbClr val="FF0000"/>
                </a:solidFill>
              </a:rPr>
              <a:t>Bronson</a:t>
            </a:r>
            <a:endParaRPr lang="es-ES" sz="4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3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i.pinimg.com/564x/fd/64/02/fd64028ea486589176e45dc37d10c3e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761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54312" y="504355"/>
            <a:ext cx="28796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err="1">
                <a:solidFill>
                  <a:srgbClr val="FF0000"/>
                </a:solidFill>
              </a:rPr>
              <a:t>Marty</a:t>
            </a:r>
            <a:r>
              <a:rPr lang="es-ES" sz="3200" b="1" dirty="0">
                <a:solidFill>
                  <a:srgbClr val="FF0000"/>
                </a:solidFill>
              </a:rPr>
              <a:t> </a:t>
            </a:r>
            <a:r>
              <a:rPr lang="es-ES" sz="3200" b="1" dirty="0" err="1">
                <a:solidFill>
                  <a:srgbClr val="FF0000"/>
                </a:solidFill>
              </a:rPr>
              <a:t>Feldman</a:t>
            </a:r>
            <a:r>
              <a:rPr lang="es-ES" sz="3200" b="1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1251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rty Feldman - elFinal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5942"/>
            <a:ext cx="4968552" cy="7306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46800" y="2232547"/>
            <a:ext cx="5632450" cy="36625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b="1" i="1" dirty="0">
                <a:solidFill>
                  <a:srgbClr val="FF0000"/>
                </a:solidFill>
              </a:rPr>
              <a:t>Alan </a:t>
            </a:r>
            <a:r>
              <a:rPr lang="es-ES" sz="4000" b="1" i="1" dirty="0" smtClean="0">
                <a:solidFill>
                  <a:srgbClr val="FF0000"/>
                </a:solidFill>
              </a:rPr>
              <a:t>Martin</a:t>
            </a:r>
          </a:p>
          <a:p>
            <a:r>
              <a:rPr lang="es-ES" sz="4000" b="1" i="1" dirty="0" smtClean="0">
                <a:solidFill>
                  <a:srgbClr val="FF0000"/>
                </a:solidFill>
              </a:rPr>
              <a:t>"</a:t>
            </a:r>
            <a:r>
              <a:rPr lang="es-ES" sz="4000" b="1" i="1" dirty="0" err="1" smtClean="0">
                <a:solidFill>
                  <a:srgbClr val="FF0000"/>
                </a:solidFill>
              </a:rPr>
              <a:t>Marty</a:t>
            </a:r>
            <a:r>
              <a:rPr lang="es-ES" sz="4000" b="1" i="1" dirty="0">
                <a:solidFill>
                  <a:srgbClr val="FF0000"/>
                </a:solidFill>
              </a:rPr>
              <a:t>" </a:t>
            </a:r>
            <a:r>
              <a:rPr lang="es-ES" sz="4000" b="1" i="1" dirty="0" err="1">
                <a:solidFill>
                  <a:srgbClr val="FF0000"/>
                </a:solidFill>
              </a:rPr>
              <a:t>Feldman</a:t>
            </a:r>
            <a:r>
              <a:rPr lang="es-ES" sz="4000" b="1" i="1" dirty="0">
                <a:solidFill>
                  <a:srgbClr val="FF0000"/>
                </a:solidFill>
              </a:rPr>
              <a:t> </a:t>
            </a:r>
            <a:endParaRPr lang="es-ES" sz="4000" b="1" i="1" dirty="0" smtClean="0">
              <a:solidFill>
                <a:srgbClr val="FF0000"/>
              </a:solidFill>
            </a:endParaRPr>
          </a:p>
          <a:p>
            <a:endParaRPr lang="es-ES" sz="4000" b="1" i="1" dirty="0" smtClean="0">
              <a:solidFill>
                <a:srgbClr val="00FFFF"/>
              </a:solidFill>
            </a:endParaRPr>
          </a:p>
          <a:p>
            <a:r>
              <a:rPr lang="es-ES" sz="2800" i="1" dirty="0">
                <a:solidFill>
                  <a:srgbClr val="00FFFF"/>
                </a:solidFill>
              </a:rPr>
              <a:t>F</a:t>
            </a:r>
            <a:r>
              <a:rPr lang="es-ES" sz="2800" i="1" dirty="0" smtClean="0">
                <a:solidFill>
                  <a:srgbClr val="00FFFF"/>
                </a:solidFill>
              </a:rPr>
              <a:t>ue </a:t>
            </a:r>
            <a:r>
              <a:rPr lang="es-ES" sz="2800" i="1" dirty="0">
                <a:solidFill>
                  <a:srgbClr val="00FFFF"/>
                </a:solidFill>
              </a:rPr>
              <a:t>un actor, comediante y guionista que protagonizó varias series de programas de televisión de humor británico,</a:t>
            </a:r>
          </a:p>
        </p:txBody>
      </p:sp>
    </p:spTree>
    <p:extLst>
      <p:ext uri="{BB962C8B-B14F-4D97-AF65-F5344CB8AC3E}">
        <p14:creationId xmlns:p14="http://schemas.microsoft.com/office/powerpoint/2010/main" val="417914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:checker/>
      </p:transition>
    </mc:Choice>
    <mc:Fallback xmlns="">
      <p:transition spd="slow" advTm="1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5757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6" y="5363260"/>
            <a:ext cx="742624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2" y="4224885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8" y="463171"/>
            <a:ext cx="3452447" cy="290787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55416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05 de abril de 2021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10:09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dirty="0" smtClean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5185319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:checker/>
      </p:transition>
    </mc:Choice>
    <mc:Fallback xmlns="">
      <p:transition spd="slow" advTm="1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11269663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12696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365697"/>
            <a:ext cx="328698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25" y="3872794"/>
            <a:ext cx="2911330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434" y="4506524"/>
            <a:ext cx="150262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ROSTROS MAS FEOS DE LA PANTAL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ROSTROS MAS FEOS DE LA PANTALLA</Template>
  <TotalTime>1</TotalTime>
  <Words>782</Words>
  <Application>Microsoft Office PowerPoint</Application>
  <PresentationFormat>Personalizado</PresentationFormat>
  <Paragraphs>89</Paragraphs>
  <Slides>32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32</vt:i4>
      </vt:variant>
    </vt:vector>
  </HeadingPairs>
  <TitlesOfParts>
    <vt:vector size="35" baseType="lpstr">
      <vt:lpstr>LOS ROSTROS MAS FEOS DE LA PANTALLA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2021-04-05T08:09:47Z</dcterms:created>
  <dcterms:modified xsi:type="dcterms:W3CDTF">2021-04-05T08:11:43Z</dcterms:modified>
</cp:coreProperties>
</file>