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3" r:id="rId1"/>
    <p:sldMasterId id="2147484105" r:id="rId2"/>
    <p:sldMasterId id="2147484183" r:id="rId3"/>
    <p:sldMasterId id="2147484195" r:id="rId4"/>
  </p:sldMasterIdLst>
  <p:sldIdLst>
    <p:sldId id="301" r:id="rId5"/>
    <p:sldId id="302" r:id="rId6"/>
    <p:sldId id="303" r:id="rId7"/>
    <p:sldId id="305" r:id="rId8"/>
    <p:sldId id="306" r:id="rId9"/>
    <p:sldId id="307" r:id="rId10"/>
    <p:sldId id="308" r:id="rId11"/>
    <p:sldId id="309" r:id="rId12"/>
    <p:sldId id="310" r:id="rId13"/>
    <p:sldId id="311" r:id="rId14"/>
    <p:sldId id="312" r:id="rId15"/>
    <p:sldId id="313" r:id="rId16"/>
    <p:sldId id="314" r:id="rId17"/>
    <p:sldId id="337" r:id="rId18"/>
    <p:sldId id="338" r:id="rId19"/>
    <p:sldId id="339" r:id="rId20"/>
    <p:sldId id="340" r:id="rId21"/>
    <p:sldId id="341" r:id="rId22"/>
    <p:sldId id="342" r:id="rId23"/>
    <p:sldId id="343" r:id="rId24"/>
    <p:sldId id="344" r:id="rId25"/>
    <p:sldId id="345" r:id="rId26"/>
    <p:sldId id="346" r:id="rId27"/>
    <p:sldId id="347" r:id="rId28"/>
    <p:sldId id="348" r:id="rId29"/>
    <p:sldId id="349" r:id="rId30"/>
    <p:sldId id="350" r:id="rId31"/>
    <p:sldId id="351" r:id="rId32"/>
    <p:sldId id="352" r:id="rId33"/>
    <p:sldId id="353" r:id="rId34"/>
    <p:sldId id="354" r:id="rId35"/>
    <p:sldId id="355" r:id="rId36"/>
    <p:sldId id="356" r:id="rId37"/>
    <p:sldId id="357" r:id="rId38"/>
    <p:sldId id="358" r:id="rId39"/>
    <p:sldId id="359" r:id="rId40"/>
    <p:sldId id="360" r:id="rId41"/>
    <p:sldId id="361" r:id="rId42"/>
    <p:sldId id="362" r:id="rId43"/>
    <p:sldId id="363" r:id="rId44"/>
    <p:sldId id="364" r:id="rId45"/>
    <p:sldId id="423" r:id="rId46"/>
    <p:sldId id="300" r:id="rId4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wTUQSjx0CZVrpdugwf5m4g==" hashData="y+Iad8erNbG75DfTTfWdE9KXQY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71" autoAdjust="0"/>
    <p:restoredTop sz="94660"/>
  </p:normalViewPr>
  <p:slideViewPr>
    <p:cSldViewPr showGuides="1">
      <p:cViewPr varScale="1">
        <p:scale>
          <a:sx n="70" d="100"/>
          <a:sy n="70" d="100"/>
        </p:scale>
        <p:origin x="-173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0CACBBE-0966-45CF-9E22-BA9E321237F8}" type="datetimeFigureOut">
              <a:rPr lang="es-ES"/>
              <a:pPr>
                <a:defRPr/>
              </a:pPr>
              <a:t>05/04/2015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F829AEE-CD2F-4840-9EF2-9B50AE0C422E}" type="slidenum">
              <a:rPr lang="es-ES"/>
              <a:pPr>
                <a:defRPr/>
              </a:pPr>
              <a:t>‹Nº›</a:t>
            </a:fld>
            <a:endParaRPr lang="es-ES" dirty="0"/>
          </a:p>
        </p:txBody>
      </p:sp>
    </p:spTree>
    <p:extLst>
      <p:ext uri="{BB962C8B-B14F-4D97-AF65-F5344CB8AC3E}">
        <p14:creationId xmlns:p14="http://schemas.microsoft.com/office/powerpoint/2010/main" val="4096612848"/>
      </p:ext>
    </p:extLst>
  </p:cSld>
  <p:clrMapOvr>
    <a:masterClrMapping/>
  </p:clrMapOvr>
  <p:transition spd="med" advTm="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1EB9E67-975D-457D-B81B-88F28D7FDEAB}" type="datetimeFigureOut">
              <a:rPr lang="es-ES"/>
              <a:pPr>
                <a:defRPr/>
              </a:pPr>
              <a:t>05/04/2015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55A9B94-34E8-4365-95C4-F45F26A66545}" type="slidenum">
              <a:rPr lang="es-ES"/>
              <a:pPr>
                <a:defRPr/>
              </a:pPr>
              <a:t>‹Nº›</a:t>
            </a:fld>
            <a:endParaRPr lang="es-ES" dirty="0"/>
          </a:p>
        </p:txBody>
      </p:sp>
    </p:spTree>
    <p:extLst>
      <p:ext uri="{BB962C8B-B14F-4D97-AF65-F5344CB8AC3E}">
        <p14:creationId xmlns:p14="http://schemas.microsoft.com/office/powerpoint/2010/main" val="573983738"/>
      </p:ext>
    </p:extLst>
  </p:cSld>
  <p:clrMapOvr>
    <a:masterClrMapping/>
  </p:clrMapOvr>
  <p:transition spd="med" advTm="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C81BA4D-7CA5-4CCC-88E8-CA159054DA1E}" type="datetimeFigureOut">
              <a:rPr lang="es-ES"/>
              <a:pPr>
                <a:defRPr/>
              </a:pPr>
              <a:t>05/04/2015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F3F262E-D038-4A33-AEA8-C905960F8713}" type="slidenum">
              <a:rPr lang="es-ES"/>
              <a:pPr>
                <a:defRPr/>
              </a:pPr>
              <a:t>‹Nº›</a:t>
            </a:fld>
            <a:endParaRPr lang="es-ES" dirty="0"/>
          </a:p>
        </p:txBody>
      </p:sp>
    </p:spTree>
    <p:extLst>
      <p:ext uri="{BB962C8B-B14F-4D97-AF65-F5344CB8AC3E}">
        <p14:creationId xmlns:p14="http://schemas.microsoft.com/office/powerpoint/2010/main" val="2941136337"/>
      </p:ext>
    </p:extLst>
  </p:cSld>
  <p:clrMapOvr>
    <a:masterClrMapping/>
  </p:clrMapOvr>
  <p:transition spd="med" advTm="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DBE1592-561F-4203-A10D-B0F95D41CE6A}" type="datetimeFigureOut">
              <a:rPr lang="es-ES"/>
              <a:pPr>
                <a:defRPr/>
              </a:pPr>
              <a:t>05/04/2015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0B522FA-C409-42B8-9671-0E1F0230E272}" type="slidenum">
              <a:rPr lang="es-ES"/>
              <a:pPr>
                <a:defRPr/>
              </a:pPr>
              <a:t>‹Nº›</a:t>
            </a:fld>
            <a:endParaRPr lang="es-ES" dirty="0"/>
          </a:p>
        </p:txBody>
      </p:sp>
    </p:spTree>
    <p:extLst>
      <p:ext uri="{BB962C8B-B14F-4D97-AF65-F5344CB8AC3E}">
        <p14:creationId xmlns:p14="http://schemas.microsoft.com/office/powerpoint/2010/main" val="114067841"/>
      </p:ext>
    </p:extLst>
  </p:cSld>
  <p:clrMapOvr>
    <a:masterClrMapping/>
  </p:clrMapOvr>
  <p:transition spd="med" advTm="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FFD5A463-EA24-470F-B95E-CC9E3001F28E}" type="datetimeFigureOut">
              <a:rPr lang="es-ES"/>
              <a:pPr>
                <a:defRPr/>
              </a:pPr>
              <a:t>05/04/2015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1A3FB6E-126C-45B0-8BF9-DB170409C2EE}" type="slidenum">
              <a:rPr lang="es-ES"/>
              <a:pPr>
                <a:defRPr/>
              </a:pPr>
              <a:t>‹Nº›</a:t>
            </a:fld>
            <a:endParaRPr lang="es-ES" dirty="0"/>
          </a:p>
        </p:txBody>
      </p:sp>
    </p:spTree>
    <p:extLst>
      <p:ext uri="{BB962C8B-B14F-4D97-AF65-F5344CB8AC3E}">
        <p14:creationId xmlns:p14="http://schemas.microsoft.com/office/powerpoint/2010/main" val="1203506768"/>
      </p:ext>
    </p:extLst>
  </p:cSld>
  <p:clrMapOvr>
    <a:masterClrMapping/>
  </p:clrMapOvr>
  <p:transition spd="med" advTm="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09BA20A-4D6C-4033-92E4-3FCF88C408BD}" type="datetimeFigureOut">
              <a:rPr lang="es-ES"/>
              <a:pPr>
                <a:defRPr/>
              </a:pPr>
              <a:t>05/04/2015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63AC0AF-DE44-4CC8-BCE1-60CC5289BE06}" type="slidenum">
              <a:rPr lang="es-ES"/>
              <a:pPr>
                <a:defRPr/>
              </a:pPr>
              <a:t>‹Nº›</a:t>
            </a:fld>
            <a:endParaRPr lang="es-ES" dirty="0"/>
          </a:p>
        </p:txBody>
      </p:sp>
    </p:spTree>
    <p:extLst>
      <p:ext uri="{BB962C8B-B14F-4D97-AF65-F5344CB8AC3E}">
        <p14:creationId xmlns:p14="http://schemas.microsoft.com/office/powerpoint/2010/main" val="1056566712"/>
      </p:ext>
    </p:extLst>
  </p:cSld>
  <p:clrMapOvr>
    <a:masterClrMapping/>
  </p:clrMapOvr>
  <p:transition spd="med" advTm="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ECC1CDCF-C0A2-41D1-9207-9E823A4D1B32}" type="datetimeFigureOut">
              <a:rPr lang="es-ES"/>
              <a:pPr>
                <a:defRPr/>
              </a:pPr>
              <a:t>05/04/2015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57080A6-859A-460F-B2E2-67BDB2B766DE}" type="slidenum">
              <a:rPr lang="es-ES"/>
              <a:pPr>
                <a:defRPr/>
              </a:pPr>
              <a:t>‹Nº›</a:t>
            </a:fld>
            <a:endParaRPr lang="es-ES" dirty="0"/>
          </a:p>
        </p:txBody>
      </p:sp>
    </p:spTree>
    <p:extLst>
      <p:ext uri="{BB962C8B-B14F-4D97-AF65-F5344CB8AC3E}">
        <p14:creationId xmlns:p14="http://schemas.microsoft.com/office/powerpoint/2010/main" val="2836255419"/>
      </p:ext>
    </p:extLst>
  </p:cSld>
  <p:clrMapOvr>
    <a:masterClrMapping/>
  </p:clrMapOvr>
  <p:transition spd="med" advTm="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A3E7144-EACD-41A5-BDE2-C60A556DD4C8}" type="datetimeFigureOut">
              <a:rPr lang="es-ES"/>
              <a:pPr>
                <a:defRPr/>
              </a:pPr>
              <a:t>05/04/2015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B89FEB1-C921-4C44-931E-411E4DFB6608}" type="slidenum">
              <a:rPr lang="es-ES"/>
              <a:pPr>
                <a:defRPr/>
              </a:pPr>
              <a:t>‹Nº›</a:t>
            </a:fld>
            <a:endParaRPr lang="es-ES" dirty="0"/>
          </a:p>
        </p:txBody>
      </p:sp>
    </p:spTree>
    <p:extLst>
      <p:ext uri="{BB962C8B-B14F-4D97-AF65-F5344CB8AC3E}">
        <p14:creationId xmlns:p14="http://schemas.microsoft.com/office/powerpoint/2010/main" val="1497131878"/>
      </p:ext>
    </p:extLst>
  </p:cSld>
  <p:clrMapOvr>
    <a:masterClrMapping/>
  </p:clrMapOvr>
  <p:transition spd="med" advTm="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107D4AB-6FF4-49CD-B38E-3190D2AD6479}" type="datetimeFigureOut">
              <a:rPr lang="es-ES"/>
              <a:pPr>
                <a:defRPr/>
              </a:pPr>
              <a:t>05/04/2015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B7852B8-3624-4A29-8119-56ED61013202}" type="slidenum">
              <a:rPr lang="es-ES"/>
              <a:pPr>
                <a:defRPr/>
              </a:pPr>
              <a:t>‹Nº›</a:t>
            </a:fld>
            <a:endParaRPr lang="es-ES" dirty="0"/>
          </a:p>
        </p:txBody>
      </p:sp>
    </p:spTree>
    <p:extLst>
      <p:ext uri="{BB962C8B-B14F-4D97-AF65-F5344CB8AC3E}">
        <p14:creationId xmlns:p14="http://schemas.microsoft.com/office/powerpoint/2010/main" val="2436431583"/>
      </p:ext>
    </p:extLst>
  </p:cSld>
  <p:clrMapOvr>
    <a:masterClrMapping/>
  </p:clrMapOvr>
  <p:transition spd="med" advTm="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8BA4033-05DB-480C-9C55-AF71C651B8F3}" type="datetimeFigureOut">
              <a:rPr lang="es-ES"/>
              <a:pPr>
                <a:defRPr/>
              </a:pPr>
              <a:t>05/04/2015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737E756-981A-403D-880C-20C275872305}" type="slidenum">
              <a:rPr lang="es-ES"/>
              <a:pPr>
                <a:defRPr/>
              </a:pPr>
              <a:t>‹Nº›</a:t>
            </a:fld>
            <a:endParaRPr lang="es-ES" dirty="0"/>
          </a:p>
        </p:txBody>
      </p:sp>
    </p:spTree>
    <p:extLst>
      <p:ext uri="{BB962C8B-B14F-4D97-AF65-F5344CB8AC3E}">
        <p14:creationId xmlns:p14="http://schemas.microsoft.com/office/powerpoint/2010/main" val="2182412732"/>
      </p:ext>
    </p:extLst>
  </p:cSld>
  <p:clrMapOvr>
    <a:masterClrMapping/>
  </p:clrMapOvr>
  <p:transition spd="med" advTm="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234727F-7A10-41C5-AA5F-20A8930ADE67}" type="datetimeFigureOut">
              <a:rPr lang="es-ES"/>
              <a:pPr>
                <a:defRPr/>
              </a:pPr>
              <a:t>05/04/2015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EF8696A-D716-469B-9DFD-79D26423720F}" type="slidenum">
              <a:rPr lang="es-ES"/>
              <a:pPr>
                <a:defRPr/>
              </a:pPr>
              <a:t>‹Nº›</a:t>
            </a:fld>
            <a:endParaRPr lang="es-ES" dirty="0"/>
          </a:p>
        </p:txBody>
      </p:sp>
    </p:spTree>
    <p:extLst>
      <p:ext uri="{BB962C8B-B14F-4D97-AF65-F5344CB8AC3E}">
        <p14:creationId xmlns:p14="http://schemas.microsoft.com/office/powerpoint/2010/main" val="3812676522"/>
      </p:ext>
    </p:extLst>
  </p:cSld>
  <p:clrMapOvr>
    <a:masterClrMapping/>
  </p:clrMapOvr>
  <p:transition spd="med" advTm="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745877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a:xfrm>
            <a:off x="457200" y="1600200"/>
            <a:ext cx="8229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19212206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10437946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13358131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7711749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018021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7662917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1264952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a:p>
        </p:txBody>
      </p:sp>
      <p:sp>
        <p:nvSpPr>
          <p:cNvPr id="4" name="3 Marcador de texto"/>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5133080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1600200"/>
            <a:ext cx="8229600" cy="4525963"/>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9354481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a:prstGeom prst="rect">
            <a:avLst/>
          </a:prstGeo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2764759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308696756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135362139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8258204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6191310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24323321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36315153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23557023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31266615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37264339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5327427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A2CE20CA-E30C-438A-833A-DD9B7575A4F0}" type="datetimeFigureOut">
              <a:rPr lang="en-US" smtClean="0">
                <a:solidFill>
                  <a:prstClr val="black">
                    <a:tint val="75000"/>
                  </a:prstClr>
                </a:solidFill>
              </a:rPr>
              <a:pPr/>
              <a:t>4/5/2015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AA743B-61E4-4BD5-B007-DFF0A472122C}"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val="6093122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4E8CD671-B47B-4209-BF81-D8A820C14835}" type="slidenum">
              <a:rPr lang="en-US" altLang="es-MX"/>
              <a:pPr>
                <a:defRPr/>
              </a:pPr>
              <a:t>‹Nº›</a:t>
            </a:fld>
            <a:endParaRPr lang="en-US" altLang="es-MX"/>
          </a:p>
        </p:txBody>
      </p:sp>
    </p:spTree>
    <p:extLst>
      <p:ext uri="{BB962C8B-B14F-4D97-AF65-F5344CB8AC3E}">
        <p14:creationId xmlns:p14="http://schemas.microsoft.com/office/powerpoint/2010/main" val="2889172506"/>
      </p:ext>
    </p:extLst>
  </p:cSld>
  <p:clrMapOvr>
    <a:masterClrMapping/>
  </p:clrMapOvr>
  <p:transition spd="slow" advTm="5000"/>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4F90639B-34CB-4ED1-900E-76966AADC6F9}" type="slidenum">
              <a:rPr lang="en-US" altLang="es-MX"/>
              <a:pPr>
                <a:defRPr/>
              </a:pPr>
              <a:t>‹Nº›</a:t>
            </a:fld>
            <a:endParaRPr lang="en-US" altLang="es-MX"/>
          </a:p>
        </p:txBody>
      </p:sp>
    </p:spTree>
    <p:extLst>
      <p:ext uri="{BB962C8B-B14F-4D97-AF65-F5344CB8AC3E}">
        <p14:creationId xmlns:p14="http://schemas.microsoft.com/office/powerpoint/2010/main" val="643053353"/>
      </p:ext>
    </p:extLst>
  </p:cSld>
  <p:clrMapOvr>
    <a:masterClrMapping/>
  </p:clrMapOvr>
  <p:transition spd="slow" advTm="5000"/>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2F4A7D0B-2A8A-46D3-94F3-2918C53F3F38}" type="slidenum">
              <a:rPr lang="en-US" altLang="es-MX"/>
              <a:pPr>
                <a:defRPr/>
              </a:pPr>
              <a:t>‹Nº›</a:t>
            </a:fld>
            <a:endParaRPr lang="en-US" altLang="es-MX"/>
          </a:p>
        </p:txBody>
      </p:sp>
    </p:spTree>
    <p:extLst>
      <p:ext uri="{BB962C8B-B14F-4D97-AF65-F5344CB8AC3E}">
        <p14:creationId xmlns:p14="http://schemas.microsoft.com/office/powerpoint/2010/main" val="126656167"/>
      </p:ext>
    </p:extLst>
  </p:cSld>
  <p:clrMapOvr>
    <a:masterClrMapping/>
  </p:clrMapOvr>
  <p:transition spd="slow" advTm="5000"/>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7" name="Rectangle 6"/>
          <p:cNvSpPr>
            <a:spLocks noGrp="1" noChangeArrowheads="1"/>
          </p:cNvSpPr>
          <p:nvPr>
            <p:ph type="sldNum" sz="quarter" idx="12"/>
          </p:nvPr>
        </p:nvSpPr>
        <p:spPr>
          <a:ln/>
        </p:spPr>
        <p:txBody>
          <a:bodyPr/>
          <a:lstStyle>
            <a:lvl1pPr>
              <a:defRPr/>
            </a:lvl1pPr>
          </a:lstStyle>
          <a:p>
            <a:pPr>
              <a:defRPr/>
            </a:pPr>
            <a:fld id="{F8D418EC-F121-4FC3-9A10-A27225B583D6}" type="slidenum">
              <a:rPr lang="en-US" altLang="es-MX"/>
              <a:pPr>
                <a:defRPr/>
              </a:pPr>
              <a:t>‹Nº›</a:t>
            </a:fld>
            <a:endParaRPr lang="en-US" altLang="es-MX"/>
          </a:p>
        </p:txBody>
      </p:sp>
    </p:spTree>
    <p:extLst>
      <p:ext uri="{BB962C8B-B14F-4D97-AF65-F5344CB8AC3E}">
        <p14:creationId xmlns:p14="http://schemas.microsoft.com/office/powerpoint/2010/main" val="898528057"/>
      </p:ext>
    </p:extLst>
  </p:cSld>
  <p:clrMapOvr>
    <a:masterClrMapping/>
  </p:clrMapOvr>
  <p:transition spd="slow" advTm="5000"/>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9" name="Rectangle 6"/>
          <p:cNvSpPr>
            <a:spLocks noGrp="1" noChangeArrowheads="1"/>
          </p:cNvSpPr>
          <p:nvPr>
            <p:ph type="sldNum" sz="quarter" idx="12"/>
          </p:nvPr>
        </p:nvSpPr>
        <p:spPr>
          <a:ln/>
        </p:spPr>
        <p:txBody>
          <a:bodyPr/>
          <a:lstStyle>
            <a:lvl1pPr>
              <a:defRPr/>
            </a:lvl1pPr>
          </a:lstStyle>
          <a:p>
            <a:pPr>
              <a:defRPr/>
            </a:pPr>
            <a:fld id="{8898BB40-8EBC-400A-8F49-51A69F850D6F}" type="slidenum">
              <a:rPr lang="en-US" altLang="es-MX"/>
              <a:pPr>
                <a:defRPr/>
              </a:pPr>
              <a:t>‹Nº›</a:t>
            </a:fld>
            <a:endParaRPr lang="en-US" altLang="es-MX"/>
          </a:p>
        </p:txBody>
      </p:sp>
    </p:spTree>
    <p:extLst>
      <p:ext uri="{BB962C8B-B14F-4D97-AF65-F5344CB8AC3E}">
        <p14:creationId xmlns:p14="http://schemas.microsoft.com/office/powerpoint/2010/main" val="1749391480"/>
      </p:ext>
    </p:extLst>
  </p:cSld>
  <p:clrMapOvr>
    <a:masterClrMapping/>
  </p:clrMapOvr>
  <p:transition spd="slow" advTm="5000"/>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5" name="Rectangle 6"/>
          <p:cNvSpPr>
            <a:spLocks noGrp="1" noChangeArrowheads="1"/>
          </p:cNvSpPr>
          <p:nvPr>
            <p:ph type="sldNum" sz="quarter" idx="12"/>
          </p:nvPr>
        </p:nvSpPr>
        <p:spPr>
          <a:ln/>
        </p:spPr>
        <p:txBody>
          <a:bodyPr/>
          <a:lstStyle>
            <a:lvl1pPr>
              <a:defRPr/>
            </a:lvl1pPr>
          </a:lstStyle>
          <a:p>
            <a:pPr>
              <a:defRPr/>
            </a:pPr>
            <a:fld id="{0AFC3442-3C44-4A8C-9F9A-5C00DB825338}" type="slidenum">
              <a:rPr lang="en-US" altLang="es-MX"/>
              <a:pPr>
                <a:defRPr/>
              </a:pPr>
              <a:t>‹Nº›</a:t>
            </a:fld>
            <a:endParaRPr lang="en-US" altLang="es-MX"/>
          </a:p>
        </p:txBody>
      </p:sp>
    </p:spTree>
    <p:extLst>
      <p:ext uri="{BB962C8B-B14F-4D97-AF65-F5344CB8AC3E}">
        <p14:creationId xmlns:p14="http://schemas.microsoft.com/office/powerpoint/2010/main" val="2470793194"/>
      </p:ext>
    </p:extLst>
  </p:cSld>
  <p:clrMapOvr>
    <a:masterClrMapping/>
  </p:clrMapOvr>
  <p:transition spd="slow" advTm="5000"/>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4" name="Rectangle 6"/>
          <p:cNvSpPr>
            <a:spLocks noGrp="1" noChangeArrowheads="1"/>
          </p:cNvSpPr>
          <p:nvPr>
            <p:ph type="sldNum" sz="quarter" idx="12"/>
          </p:nvPr>
        </p:nvSpPr>
        <p:spPr>
          <a:ln/>
        </p:spPr>
        <p:txBody>
          <a:bodyPr/>
          <a:lstStyle>
            <a:lvl1pPr>
              <a:defRPr/>
            </a:lvl1pPr>
          </a:lstStyle>
          <a:p>
            <a:pPr>
              <a:defRPr/>
            </a:pPr>
            <a:fld id="{BAFC6979-D752-4DC8-9B14-CD963B4C83A2}" type="slidenum">
              <a:rPr lang="en-US" altLang="es-MX"/>
              <a:pPr>
                <a:defRPr/>
              </a:pPr>
              <a:t>‹Nº›</a:t>
            </a:fld>
            <a:endParaRPr lang="en-US" altLang="es-MX"/>
          </a:p>
        </p:txBody>
      </p:sp>
    </p:spTree>
    <p:extLst>
      <p:ext uri="{BB962C8B-B14F-4D97-AF65-F5344CB8AC3E}">
        <p14:creationId xmlns:p14="http://schemas.microsoft.com/office/powerpoint/2010/main" val="3005817072"/>
      </p:ext>
    </p:extLst>
  </p:cSld>
  <p:clrMapOvr>
    <a:masterClrMapping/>
  </p:clrMapOvr>
  <p:transition spd="slow" advTm="5000"/>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7" name="Rectangle 6"/>
          <p:cNvSpPr>
            <a:spLocks noGrp="1" noChangeArrowheads="1"/>
          </p:cNvSpPr>
          <p:nvPr>
            <p:ph type="sldNum" sz="quarter" idx="12"/>
          </p:nvPr>
        </p:nvSpPr>
        <p:spPr>
          <a:ln/>
        </p:spPr>
        <p:txBody>
          <a:bodyPr/>
          <a:lstStyle>
            <a:lvl1pPr>
              <a:defRPr/>
            </a:lvl1pPr>
          </a:lstStyle>
          <a:p>
            <a:pPr>
              <a:defRPr/>
            </a:pPr>
            <a:fld id="{5E7E8DFF-CB7E-45FF-9850-BECBDAE4E7AC}" type="slidenum">
              <a:rPr lang="en-US" altLang="es-MX"/>
              <a:pPr>
                <a:defRPr/>
              </a:pPr>
              <a:t>‹Nº›</a:t>
            </a:fld>
            <a:endParaRPr lang="en-US" altLang="es-MX"/>
          </a:p>
        </p:txBody>
      </p:sp>
    </p:spTree>
    <p:extLst>
      <p:ext uri="{BB962C8B-B14F-4D97-AF65-F5344CB8AC3E}">
        <p14:creationId xmlns:p14="http://schemas.microsoft.com/office/powerpoint/2010/main" val="4003165894"/>
      </p:ext>
    </p:extLst>
  </p:cSld>
  <p:clrMapOvr>
    <a:masterClrMapping/>
  </p:clrMapOvr>
  <p:transition spd="slow" advTm="5000"/>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7" name="Rectangle 6"/>
          <p:cNvSpPr>
            <a:spLocks noGrp="1" noChangeArrowheads="1"/>
          </p:cNvSpPr>
          <p:nvPr>
            <p:ph type="sldNum" sz="quarter" idx="12"/>
          </p:nvPr>
        </p:nvSpPr>
        <p:spPr>
          <a:ln/>
        </p:spPr>
        <p:txBody>
          <a:bodyPr/>
          <a:lstStyle>
            <a:lvl1pPr>
              <a:defRPr/>
            </a:lvl1pPr>
          </a:lstStyle>
          <a:p>
            <a:pPr>
              <a:defRPr/>
            </a:pPr>
            <a:fld id="{C5354015-6922-4552-8E62-ED5F015B4C91}" type="slidenum">
              <a:rPr lang="en-US" altLang="es-MX"/>
              <a:pPr>
                <a:defRPr/>
              </a:pPr>
              <a:t>‹Nº›</a:t>
            </a:fld>
            <a:endParaRPr lang="en-US" altLang="es-MX"/>
          </a:p>
        </p:txBody>
      </p:sp>
    </p:spTree>
    <p:extLst>
      <p:ext uri="{BB962C8B-B14F-4D97-AF65-F5344CB8AC3E}">
        <p14:creationId xmlns:p14="http://schemas.microsoft.com/office/powerpoint/2010/main" val="1919223788"/>
      </p:ext>
    </p:extLst>
  </p:cSld>
  <p:clrMapOvr>
    <a:masterClrMapping/>
  </p:clrMapOvr>
  <p:transition spd="slow" advTm="5000"/>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F8B47041-F131-44F6-9784-6B3C5040065E}" type="slidenum">
              <a:rPr lang="en-US" altLang="es-MX"/>
              <a:pPr>
                <a:defRPr/>
              </a:pPr>
              <a:t>‹Nº›</a:t>
            </a:fld>
            <a:endParaRPr lang="en-US" altLang="es-MX"/>
          </a:p>
        </p:txBody>
      </p:sp>
    </p:spTree>
    <p:extLst>
      <p:ext uri="{BB962C8B-B14F-4D97-AF65-F5344CB8AC3E}">
        <p14:creationId xmlns:p14="http://schemas.microsoft.com/office/powerpoint/2010/main" val="3962991042"/>
      </p:ext>
    </p:extLst>
  </p:cSld>
  <p:clrMapOvr>
    <a:masterClrMapping/>
  </p:clrMapOvr>
  <p:transition spd="slow" advTm="5000"/>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2E417635-ABE2-4921-9191-3B5453C376AF}" type="slidenum">
              <a:rPr lang="en-US" altLang="es-MX"/>
              <a:pPr>
                <a:defRPr/>
              </a:pPr>
              <a:t>‹Nº›</a:t>
            </a:fld>
            <a:endParaRPr lang="en-US" altLang="es-MX"/>
          </a:p>
        </p:txBody>
      </p:sp>
    </p:spTree>
    <p:extLst>
      <p:ext uri="{BB962C8B-B14F-4D97-AF65-F5344CB8AC3E}">
        <p14:creationId xmlns:p14="http://schemas.microsoft.com/office/powerpoint/2010/main" val="2942031672"/>
      </p:ext>
    </p:extLst>
  </p:cSld>
  <p:clrMapOvr>
    <a:masterClrMapping/>
  </p:clrMapOvr>
  <p:transition spd="slow"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00"/>
            </a:gs>
            <a:gs pos="5000">
              <a:srgbClr val="000000"/>
            </a:gs>
            <a:gs pos="7001">
              <a:srgbClr val="009900"/>
            </a:gs>
            <a:gs pos="10001">
              <a:srgbClr val="FFFFFF"/>
            </a:gs>
            <a:gs pos="14999">
              <a:srgbClr val="009900"/>
            </a:gs>
            <a:gs pos="16000">
              <a:srgbClr val="92D050"/>
            </a:gs>
            <a:gs pos="100000">
              <a:srgbClr val="92D050"/>
            </a:gs>
          </a:gsLst>
          <a:lin ang="16200000" scaled="1"/>
        </a:gra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MX" smtClean="0"/>
              <a:t>Haga clic para modificar el estilo de título del patrón</a:t>
            </a:r>
          </a:p>
        </p:txBody>
      </p:sp>
      <p:sp>
        <p:nvSpPr>
          <p:cNvPr id="3075"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MX" smtClean="0"/>
              <a:t>Haga clic para modificar el estilo de texto del patrón</a:t>
            </a:r>
          </a:p>
          <a:p>
            <a:pPr lvl="1"/>
            <a:r>
              <a:rPr lang="es-ES" altLang="es-MX" smtClean="0"/>
              <a:t>Segundo nivel</a:t>
            </a:r>
          </a:p>
          <a:p>
            <a:pPr lvl="2"/>
            <a:r>
              <a:rPr lang="es-ES" altLang="es-MX" smtClean="0"/>
              <a:t>Tercer nivel</a:t>
            </a:r>
          </a:p>
          <a:p>
            <a:pPr lvl="3"/>
            <a:r>
              <a:rPr lang="es-ES" altLang="es-MX" smtClean="0"/>
              <a:t>Cuarto nivel</a:t>
            </a:r>
          </a:p>
          <a:p>
            <a:pPr lvl="4"/>
            <a:r>
              <a:rPr lang="es-ES" altLang="es-MX"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6EFA7B15-7A20-440F-9EAB-196B930E8C25}" type="datetimeFigureOut">
              <a:rPr lang="es-ES"/>
              <a:pPr>
                <a:defRPr/>
              </a:pPr>
              <a:t>05/04/2015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BE26166B-C728-4A2E-842F-ACEE0C6C28F4}"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4150" r:id="rId1"/>
    <p:sldLayoutId id="2147484151" r:id="rId2"/>
    <p:sldLayoutId id="2147484152" r:id="rId3"/>
    <p:sldLayoutId id="2147484153" r:id="rId4"/>
    <p:sldLayoutId id="2147484154" r:id="rId5"/>
    <p:sldLayoutId id="2147484155" r:id="rId6"/>
    <p:sldLayoutId id="2147484156" r:id="rId7"/>
    <p:sldLayoutId id="2147484157" r:id="rId8"/>
    <p:sldLayoutId id="2147484158" r:id="rId9"/>
    <p:sldLayoutId id="2147484159" r:id="rId10"/>
    <p:sldLayoutId id="2147484160" r:id="rId11"/>
  </p:sldLayoutIdLst>
  <p:transition spd="med" advTm="5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a:defRPr>
            </a:lvl1pPr>
          </a:lstStyle>
          <a:p>
            <a:pPr>
              <a:defRPr/>
            </a:pPr>
            <a:endParaRPr lang="es-ES" altLang="es-MX"/>
          </a:p>
        </p:txBody>
      </p:sp>
    </p:spTree>
  </p:cSld>
  <p:clrMap bg1="lt1" tx1="dk1" bg2="lt2" tx2="dk2" accent1="accent1" accent2="accent2" accent3="accent3" accent4="accent4" accent5="accent5" accent6="accent6" hlink="hlink" folHlink="folHlink"/>
  <p:sldLayoutIdLst>
    <p:sldLayoutId id="2147484172" r:id="rId1"/>
    <p:sldLayoutId id="2147484173" r:id="rId2"/>
    <p:sldLayoutId id="2147484174" r:id="rId3"/>
    <p:sldLayoutId id="2147484175" r:id="rId4"/>
    <p:sldLayoutId id="2147484176" r:id="rId5"/>
    <p:sldLayoutId id="2147484177" r:id="rId6"/>
    <p:sldLayoutId id="2147484178" r:id="rId7"/>
    <p:sldLayoutId id="2147484179" r:id="rId8"/>
    <p:sldLayoutId id="2147484180" r:id="rId9"/>
    <p:sldLayoutId id="2147484181" r:id="rId10"/>
    <p:sldLayoutId id="214748418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4000">
              <a:schemeClr val="bg1"/>
            </a:gs>
            <a:gs pos="38000">
              <a:srgbClr val="D6B19C"/>
            </a:gs>
            <a:gs pos="64000">
              <a:srgbClr val="D49E6C"/>
            </a:gs>
            <a:gs pos="84000">
              <a:srgbClr val="A65528"/>
            </a:gs>
            <a:gs pos="100000">
              <a:srgbClr val="663012"/>
            </a:gs>
          </a:gsLst>
          <a:path path="circle">
            <a:fillToRect r="100000" b="10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A2CE20CA-E30C-438A-833A-DD9B7575A4F0}" type="datetimeFigureOut">
              <a:rPr lang="en-US" smtClean="0">
                <a:solidFill>
                  <a:prstClr val="black">
                    <a:tint val="75000"/>
                  </a:prstClr>
                </a:solidFill>
                <a:latin typeface="Calibri"/>
              </a:rPr>
              <a:pPr fontAlgn="auto">
                <a:spcBef>
                  <a:spcPts val="0"/>
                </a:spcBef>
                <a:spcAft>
                  <a:spcPts val="0"/>
                </a:spcAft>
              </a:pPr>
              <a:t>4/5/2015</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6AA743B-61E4-4BD5-B007-DFF0A472122C}" type="slidenum">
              <a:rPr lang="en-US" smtClean="0">
                <a:solidFill>
                  <a:prstClr val="black">
                    <a:tint val="75000"/>
                  </a:prstClr>
                </a:solidFill>
                <a:latin typeface="Calibri"/>
              </a:rPr>
              <a:pPr fontAlgn="auto">
                <a:spcBef>
                  <a:spcPts val="0"/>
                </a:spcBef>
                <a:spcAft>
                  <a:spcPts val="0"/>
                </a:spcAft>
              </a:pPr>
              <a:t>‹Nº›</a:t>
            </a:fld>
            <a:endParaRPr lang="en-US">
              <a:solidFill>
                <a:prstClr val="black">
                  <a:tint val="75000"/>
                </a:prstClr>
              </a:solidFill>
              <a:latin typeface="Calibri"/>
            </a:endParaRPr>
          </a:p>
        </p:txBody>
      </p:sp>
    </p:spTree>
    <p:extLst>
      <p:ext uri="{BB962C8B-B14F-4D97-AF65-F5344CB8AC3E}">
        <p14:creationId xmlns:p14="http://schemas.microsoft.com/office/powerpoint/2010/main" val="91368648"/>
      </p:ext>
    </p:extLst>
  </p:cSld>
  <p:clrMap bg1="lt1" tx1="dk1" bg2="lt2" tx2="dk2" accent1="accent1" accent2="accent2" accent3="accent3" accent4="accent4" accent5="accent5" accent6="accent6" hlink="hlink" folHlink="folHlink"/>
  <p:sldLayoutIdLst>
    <p:sldLayoutId id="2147484184" r:id="rId1"/>
    <p:sldLayoutId id="2147484185" r:id="rId2"/>
    <p:sldLayoutId id="2147484186" r:id="rId3"/>
    <p:sldLayoutId id="2147484187" r:id="rId4"/>
    <p:sldLayoutId id="2147484188" r:id="rId5"/>
    <p:sldLayoutId id="2147484189" r:id="rId6"/>
    <p:sldLayoutId id="2147484190" r:id="rId7"/>
    <p:sldLayoutId id="2147484191" r:id="rId8"/>
    <p:sldLayoutId id="2147484192" r:id="rId9"/>
    <p:sldLayoutId id="2147484193" r:id="rId10"/>
    <p:sldLayoutId id="214748419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4000">
              <a:schemeClr val="bg1"/>
            </a:gs>
            <a:gs pos="38000">
              <a:srgbClr val="D6B19C"/>
            </a:gs>
            <a:gs pos="64000">
              <a:srgbClr val="D49E6C"/>
            </a:gs>
            <a:gs pos="84000">
              <a:srgbClr val="A65528"/>
            </a:gs>
            <a:gs pos="100000">
              <a:srgbClr val="663012"/>
            </a:gs>
          </a:gsLst>
          <a:path path="circle">
            <a:fillToRect r="100000" b="100000"/>
          </a:path>
          <a:tileRect/>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s-MX"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s-MX" smtClean="0"/>
              <a:t>Haga clic para modificar el estilo de texto del patrón</a:t>
            </a:r>
          </a:p>
          <a:p>
            <a:pPr lvl="1"/>
            <a:r>
              <a:rPr lang="en-US" altLang="es-MX" smtClean="0"/>
              <a:t>Segundo nivel</a:t>
            </a:r>
          </a:p>
          <a:p>
            <a:pPr lvl="2"/>
            <a:r>
              <a:rPr lang="en-US" altLang="es-MX" smtClean="0"/>
              <a:t>Tercer nivel</a:t>
            </a:r>
          </a:p>
          <a:p>
            <a:pPr lvl="3"/>
            <a:r>
              <a:rPr lang="en-US" altLang="es-MX" smtClean="0"/>
              <a:t>Cuarto nivel</a:t>
            </a:r>
          </a:p>
          <a:p>
            <a:pPr lvl="4"/>
            <a:r>
              <a:rPr lang="en-US" altLang="es-MX"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a:defRPr/>
            </a:pPr>
            <a:endParaRPr lang="en-US" altLang="es-MX">
              <a:latin typeface="Aria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a:defRPr/>
            </a:pPr>
            <a:endParaRPr lang="en-US" altLang="es-MX">
              <a:latin typeface="Aria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a:defRPr/>
            </a:pPr>
            <a:fld id="{CD627C88-143C-4C29-9F18-BB045E0B74FB}" type="slidenum">
              <a:rPr lang="en-US" altLang="es-MX">
                <a:latin typeface="Arial"/>
              </a:rPr>
              <a:pPr>
                <a:defRPr/>
              </a:pPr>
              <a:t>‹Nº›</a:t>
            </a:fld>
            <a:endParaRPr lang="en-US" altLang="es-MX">
              <a:latin typeface="Arial"/>
            </a:endParaRPr>
          </a:p>
        </p:txBody>
      </p:sp>
    </p:spTree>
    <p:extLst>
      <p:ext uri="{BB962C8B-B14F-4D97-AF65-F5344CB8AC3E}">
        <p14:creationId xmlns:p14="http://schemas.microsoft.com/office/powerpoint/2010/main" val="3998894086"/>
      </p:ext>
    </p:extLst>
  </p:cSld>
  <p:clrMap bg1="lt1" tx1="dk1" bg2="lt2" tx2="dk2" accent1="accent1" accent2="accent2" accent3="accent3" accent4="accent4" accent5="accent5" accent6="accent6" hlink="hlink" folHlink="folHlink"/>
  <p:sldLayoutIdLst>
    <p:sldLayoutId id="2147484196" r:id="rId1"/>
    <p:sldLayoutId id="2147484197" r:id="rId2"/>
    <p:sldLayoutId id="2147484198" r:id="rId3"/>
    <p:sldLayoutId id="2147484199" r:id="rId4"/>
    <p:sldLayoutId id="2147484200" r:id="rId5"/>
    <p:sldLayoutId id="2147484201" r:id="rId6"/>
    <p:sldLayoutId id="2147484202" r:id="rId7"/>
    <p:sldLayoutId id="2147484203" r:id="rId8"/>
    <p:sldLayoutId id="2147484204" r:id="rId9"/>
    <p:sldLayoutId id="2147484205" r:id="rId10"/>
    <p:sldLayoutId id="2147484206" r:id="rId11"/>
  </p:sldLayoutIdLst>
  <p:transition spd="slow" advTm="5000"/>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4.xml"/><Relationship Id="rId6" Type="http://schemas.openxmlformats.org/officeDocument/2006/relationships/image" Target="../media/image3.jpe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0.xml"/><Relationship Id="rId5" Type="http://schemas.openxmlformats.org/officeDocument/2006/relationships/slide" Target="slide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2.jpeg"/><Relationship Id="rId7" Type="http://schemas.openxmlformats.org/officeDocument/2006/relationships/image" Target="../media/image15.png"/><Relationship Id="rId2" Type="http://schemas.openxmlformats.org/officeDocument/2006/relationships/image" Target="../media/image11.jpeg"/><Relationship Id="rId1" Type="http://schemas.openxmlformats.org/officeDocument/2006/relationships/slideLayout" Target="../slideLayouts/slideLayout24.xml"/><Relationship Id="rId6" Type="http://schemas.openxmlformats.org/officeDocument/2006/relationships/image" Target="../media/image14.jpeg"/><Relationship Id="rId5" Type="http://schemas.microsoft.com/office/2007/relationships/hdphoto" Target="../media/hdphoto2.wdp"/><Relationship Id="rId10" Type="http://schemas.openxmlformats.org/officeDocument/2006/relationships/image" Target="../media/image5.png"/><Relationship Id="rId4" Type="http://schemas.openxmlformats.org/officeDocument/2006/relationships/image" Target="../media/image13.png"/><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0.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25.jpeg"/><Relationship Id="rId2" Type="http://schemas.openxmlformats.org/officeDocument/2006/relationships/image" Target="../media/image22.jpeg"/><Relationship Id="rId1" Type="http://schemas.openxmlformats.org/officeDocument/2006/relationships/slideLayout" Target="../slideLayouts/slideLayout24.xml"/><Relationship Id="rId6" Type="http://schemas.microsoft.com/office/2007/relationships/hdphoto" Target="../media/hdphoto5.wdp"/><Relationship Id="rId5" Type="http://schemas.openxmlformats.org/officeDocument/2006/relationships/image" Target="../media/image24.png"/><Relationship Id="rId4" Type="http://schemas.microsoft.com/office/2007/relationships/hdphoto" Target="../media/hdphoto4.wdp"/></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1.jpeg"/><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4.xml"/><Relationship Id="rId5" Type="http://schemas.openxmlformats.org/officeDocument/2006/relationships/image" Target="../media/image5.pn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7.jpe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8.jpeg"/><Relationship Id="rId4" Type="http://schemas.microsoft.com/office/2007/relationships/hdphoto" Target="../media/hdphoto5.wdp"/></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audio" Target="../media/audio2.wav"/><Relationship Id="rId2" Type="http://schemas.openxmlformats.org/officeDocument/2006/relationships/audio" Target="../media/audio2.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10.jpe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9.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39.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39.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jpeg"/><Relationship Id="rId7" Type="http://schemas.openxmlformats.org/officeDocument/2006/relationships/image" Target="../media/image14.jpeg"/><Relationship Id="rId2" Type="http://schemas.openxmlformats.org/officeDocument/2006/relationships/audio" Target="../media/audio3.wav"/><Relationship Id="rId1" Type="http://schemas.openxmlformats.org/officeDocument/2006/relationships/slideLayout" Target="../slideLayouts/slideLayout24.xml"/><Relationship Id="rId6" Type="http://schemas.microsoft.com/office/2007/relationships/hdphoto" Target="../media/hdphoto2.wdp"/><Relationship Id="rId11" Type="http://schemas.openxmlformats.org/officeDocument/2006/relationships/image" Target="../media/image5.png"/><Relationship Id="rId5" Type="http://schemas.openxmlformats.org/officeDocument/2006/relationships/image" Target="../media/image13.png"/><Relationship Id="rId10" Type="http://schemas.openxmlformats.org/officeDocument/2006/relationships/image" Target="../media/image16.jpeg"/><Relationship Id="rId4" Type="http://schemas.openxmlformats.org/officeDocument/2006/relationships/image" Target="../media/image12.jpeg"/><Relationship Id="rId9"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audio" Target="../media/audio4.wav"/><Relationship Id="rId1" Type="http://schemas.openxmlformats.org/officeDocument/2006/relationships/slideLayout" Target="../slideLayouts/slideLayout40.xml"/><Relationship Id="rId6" Type="http://schemas.openxmlformats.org/officeDocument/2006/relationships/audio" Target="../media/audio4.wav"/><Relationship Id="rId5" Type="http://schemas.openxmlformats.org/officeDocument/2006/relationships/image" Target="../media/image5.png"/><Relationship Id="rId4" Type="http://schemas.openxmlformats.org/officeDocument/2006/relationships/image" Target="../media/image45.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eg"/><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audio" Target="../media/audio3.wav"/><Relationship Id="rId2" Type="http://schemas.openxmlformats.org/officeDocument/2006/relationships/audio" Target="../media/audio3.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19.jpeg"/><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audio" Target="../media/audio2.wav"/><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47.jpe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audio" Target="../media/audio5.wav"/><Relationship Id="rId2" Type="http://schemas.openxmlformats.org/officeDocument/2006/relationships/audio" Target="../media/audio5.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21.jpeg"/><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0.jpeg"/><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2.jpeg"/><Relationship Id="rId7" Type="http://schemas.microsoft.com/office/2007/relationships/hdphoto" Target="../media/hdphoto5.wdp"/><Relationship Id="rId2" Type="http://schemas.openxmlformats.org/officeDocument/2006/relationships/audio" Target="../media/audio6.wav"/><Relationship Id="rId1" Type="http://schemas.openxmlformats.org/officeDocument/2006/relationships/slideLayout" Target="../slideLayouts/slideLayout24.xml"/><Relationship Id="rId6" Type="http://schemas.openxmlformats.org/officeDocument/2006/relationships/image" Target="../media/image24.png"/><Relationship Id="rId5" Type="http://schemas.microsoft.com/office/2007/relationships/hdphoto" Target="../media/hdphoto4.wdp"/><Relationship Id="rId10" Type="http://schemas.openxmlformats.org/officeDocument/2006/relationships/audio" Target="../media/audio6.wav"/><Relationship Id="rId4" Type="http://schemas.openxmlformats.org/officeDocument/2006/relationships/image" Target="../media/image23.png"/><Relationship Id="rId9"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3.jpeg"/><Relationship Id="rId1" Type="http://schemas.openxmlformats.org/officeDocument/2006/relationships/slideLayout" Target="../slideLayouts/slideLayout40.xml"/><Relationship Id="rId5" Type="http://schemas.openxmlformats.org/officeDocument/2006/relationships/image" Target="../media/image5.png"/><Relationship Id="rId4" Type="http://schemas.openxmlformats.org/officeDocument/2006/relationships/image" Target="../media/image54.jpeg"/></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audio" Target="../media/audio7.wav"/><Relationship Id="rId2" Type="http://schemas.openxmlformats.org/officeDocument/2006/relationships/audio" Target="../media/audio7.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19.jpeg"/><Relationship Id="rId4" Type="http://schemas.openxmlformats.org/officeDocument/2006/relationships/image" Target="../media/image27.jpeg"/></Relationships>
</file>

<file path=ppt/slides/_rels/slide3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28.jpeg"/><Relationship Id="rId7" Type="http://schemas.openxmlformats.org/officeDocument/2006/relationships/image" Target="../media/image5.png"/><Relationship Id="rId2" Type="http://schemas.openxmlformats.org/officeDocument/2006/relationships/audio" Target="../media/audio5.wav"/><Relationship Id="rId1" Type="http://schemas.openxmlformats.org/officeDocument/2006/relationships/slideLayout" Target="../slideLayouts/slideLayout24.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3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48.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audio" Target="../media/audio8.wav"/><Relationship Id="rId2" Type="http://schemas.openxmlformats.org/officeDocument/2006/relationships/audio" Target="../media/audio8.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4.png"/><Relationship Id="rId4" Type="http://schemas.openxmlformats.org/officeDocument/2006/relationships/image" Target="../media/image33.jpeg"/></Relationships>
</file>

<file path=ppt/slides/_rels/slide3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png"/><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audio" Target="../media/audio5.wav"/><Relationship Id="rId2" Type="http://schemas.openxmlformats.org/officeDocument/2006/relationships/audio" Target="../media/audio5.wav"/><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19.jpeg"/><Relationship Id="rId4" Type="http://schemas.openxmlformats.org/officeDocument/2006/relationships/image" Target="../media/image36.jpeg"/></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48.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1.jpeg"/><Relationship Id="rId1" Type="http://schemas.openxmlformats.org/officeDocument/2006/relationships/slideLayout" Target="../slideLayouts/slideLayout40.xml"/></Relationships>
</file>

<file path=ppt/slides/_rels/slide39.xml.rels><?xml version="1.0" encoding="UTF-8" standalone="yes"?>
<Relationships xmlns="http://schemas.openxmlformats.org/package/2006/relationships"><Relationship Id="rId8" Type="http://schemas.openxmlformats.org/officeDocument/2006/relationships/audio" Target="../media/audio9.wav"/><Relationship Id="rId3" Type="http://schemas.openxmlformats.org/officeDocument/2006/relationships/image" Target="../media/image37.jpeg"/><Relationship Id="rId7" Type="http://schemas.openxmlformats.org/officeDocument/2006/relationships/image" Target="../media/image5.png"/><Relationship Id="rId2" Type="http://schemas.openxmlformats.org/officeDocument/2006/relationships/audio" Target="../media/audio9.wav"/><Relationship Id="rId1" Type="http://schemas.openxmlformats.org/officeDocument/2006/relationships/slideLayout" Target="../slideLayouts/slideLayout24.xml"/><Relationship Id="rId6" Type="http://schemas.openxmlformats.org/officeDocument/2006/relationships/image" Target="../media/image38.jpeg"/><Relationship Id="rId5" Type="http://schemas.microsoft.com/office/2007/relationships/hdphoto" Target="../media/hdphoto5.wdp"/><Relationship Id="rId4" Type="http://schemas.openxmlformats.org/officeDocument/2006/relationships/image" Target="../media/image24.png"/></Relationships>
</file>

<file path=ppt/slides/_rels/slide4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2.gif"/><Relationship Id="rId1" Type="http://schemas.openxmlformats.org/officeDocument/2006/relationships/slideLayout" Target="../slideLayouts/slideLayout40.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3.wav"/><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gif"/></Relationships>
</file>

<file path=ppt/slides/_rels/slide43.xml.rels><?xml version="1.0" encoding="UTF-8" standalone="yes"?>
<Relationships xmlns="http://schemas.openxmlformats.org/package/2006/relationships"><Relationship Id="rId8" Type="http://schemas.openxmlformats.org/officeDocument/2006/relationships/hyperlink" Target="https://www.facebook.com/mispps" TargetMode="External"/><Relationship Id="rId13" Type="http://schemas.openxmlformats.org/officeDocument/2006/relationships/image" Target="../media/image72.png"/><Relationship Id="rId3" Type="http://schemas.openxmlformats.org/officeDocument/2006/relationships/hyperlink" Target="http://www.mispps.com/" TargetMode="External"/><Relationship Id="rId7" Type="http://schemas.openxmlformats.org/officeDocument/2006/relationships/image" Target="../media/image69.png"/><Relationship Id="rId12" Type="http://schemas.openxmlformats.org/officeDocument/2006/relationships/hyperlink" Target="https://plus.google.com/+Mispps/" TargetMode="External"/><Relationship Id="rId2" Type="http://schemas.openxmlformats.org/officeDocument/2006/relationships/audio" Target="../media/audio10.wav"/><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image" Target="../media/image71.png"/><Relationship Id="rId5" Type="http://schemas.openxmlformats.org/officeDocument/2006/relationships/hyperlink" Target="http://www.mispps.com/boletin.html" TargetMode="External"/><Relationship Id="rId15" Type="http://schemas.openxmlformats.org/officeDocument/2006/relationships/image" Target="../media/image73.png"/><Relationship Id="rId10" Type="http://schemas.openxmlformats.org/officeDocument/2006/relationships/hyperlink" Target="https://twitter.com/mispps" TargetMode="External"/><Relationship Id="rId4" Type="http://schemas.openxmlformats.org/officeDocument/2006/relationships/image" Target="../media/image67.png"/><Relationship Id="rId9" Type="http://schemas.openxmlformats.org/officeDocument/2006/relationships/image" Target="../media/image70.png"/><Relationship Id="rId14" Type="http://schemas.openxmlformats.org/officeDocument/2006/relationships/hyperlink" Target="https://vk.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C:\Users\capiA\Desktop\Imagen111 - copia 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193" y="403580"/>
            <a:ext cx="6931160" cy="55457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12" name="11 CuadroTexto"/>
          <p:cNvSpPr txBox="1"/>
          <p:nvPr/>
        </p:nvSpPr>
        <p:spPr>
          <a:xfrm>
            <a:off x="1331640" y="87015"/>
            <a:ext cx="6408712" cy="461665"/>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MX" sz="2400" b="1" dirty="0">
                <a:ln w="11430"/>
                <a:solidFill>
                  <a:srgbClr val="F79646">
                    <a:lumMod val="50000"/>
                  </a:srgbClr>
                </a:solidFill>
                <a:effectLst>
                  <a:outerShdw blurRad="50800" dist="39000" dir="5460000" algn="tl">
                    <a:srgbClr val="000000">
                      <a:alpha val="38000"/>
                    </a:srgbClr>
                  </a:outerShdw>
                </a:effectLst>
              </a:rPr>
              <a:t>Sucesores de Ben </a:t>
            </a:r>
            <a:r>
              <a:rPr lang="es-MX" sz="2400" b="1" dirty="0" err="1">
                <a:ln w="11430"/>
                <a:solidFill>
                  <a:srgbClr val="F79646">
                    <a:lumMod val="50000"/>
                  </a:srgbClr>
                </a:solidFill>
                <a:effectLst>
                  <a:outerShdw blurRad="50800" dist="39000" dir="5460000" algn="tl">
                    <a:srgbClr val="000000">
                      <a:alpha val="38000"/>
                    </a:srgbClr>
                  </a:outerShdw>
                </a:effectLst>
              </a:rPr>
              <a:t>Hur</a:t>
            </a:r>
            <a:r>
              <a:rPr lang="es-MX" sz="2400" b="1" dirty="0">
                <a:ln w="11430"/>
                <a:solidFill>
                  <a:srgbClr val="F79646">
                    <a:lumMod val="50000"/>
                  </a:srgbClr>
                </a:solidFill>
                <a:effectLst>
                  <a:outerShdw blurRad="50800" dist="39000" dir="5460000" algn="tl">
                    <a:srgbClr val="000000">
                      <a:alpha val="38000"/>
                    </a:srgbClr>
                  </a:outerShdw>
                </a:effectLst>
              </a:rPr>
              <a:t>  y las </a:t>
            </a:r>
            <a:r>
              <a:rPr lang="es-MX" sz="2400" b="1" dirty="0" err="1">
                <a:ln w="11430"/>
                <a:solidFill>
                  <a:srgbClr val="F79646">
                    <a:lumMod val="50000"/>
                  </a:srgbClr>
                </a:solidFill>
                <a:effectLst>
                  <a:outerShdw blurRad="50800" dist="39000" dir="5460000" algn="tl">
                    <a:srgbClr val="000000">
                      <a:alpha val="38000"/>
                    </a:srgbClr>
                  </a:outerShdw>
                </a:effectLst>
              </a:rPr>
              <a:t>quadrigas</a:t>
            </a:r>
            <a:r>
              <a:rPr lang="es-MX" sz="2400" b="1" dirty="0">
                <a:ln w="11430"/>
                <a:solidFill>
                  <a:srgbClr val="F79646">
                    <a:lumMod val="50000"/>
                  </a:srgbClr>
                </a:solidFill>
                <a:effectLst>
                  <a:outerShdw blurRad="50800" dist="39000" dir="5460000" algn="tl">
                    <a:srgbClr val="000000">
                      <a:alpha val="38000"/>
                    </a:srgbClr>
                  </a:outerShdw>
                </a:effectLst>
              </a:rPr>
              <a:t> Romanas</a:t>
            </a:r>
          </a:p>
        </p:txBody>
      </p:sp>
      <p:sp>
        <p:nvSpPr>
          <p:cNvPr id="5" name="4 Rectángulo"/>
          <p:cNvSpPr/>
          <p:nvPr/>
        </p:nvSpPr>
        <p:spPr>
          <a:xfrm>
            <a:off x="1476226" y="692696"/>
            <a:ext cx="7200230" cy="5153404"/>
          </a:xfrm>
          <a:prstGeom prst="rect">
            <a:avLst/>
          </a:prstGeom>
          <a:noFill/>
        </p:spPr>
        <p:txBody>
          <a:bodyPr wrap="square" lIns="91440" tIns="45720" rIns="91440" bIns="45720">
            <a:prstTxWarp prst="textButton">
              <a:avLst>
                <a:gd name="adj" fmla="val 10774699"/>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6600" b="1" dirty="0">
                <a:ln w="11430"/>
                <a:solidFill>
                  <a:srgbClr val="996600"/>
                </a:solidFill>
                <a:effectLst>
                  <a:outerShdw blurRad="38100" dist="50800" dir="6600000" sx="101000" sy="101000" algn="tl">
                    <a:srgbClr val="3333CC">
                      <a:alpha val="68627"/>
                    </a:srgbClr>
                  </a:outerShdw>
                </a:effectLst>
                <a:latin typeface="Calibri"/>
              </a:rPr>
              <a:t> los Modernos  Ben </a:t>
            </a:r>
            <a:r>
              <a:rPr lang="es-ES" sz="6600" b="1" dirty="0" err="1">
                <a:ln w="11430"/>
                <a:solidFill>
                  <a:srgbClr val="996600"/>
                </a:solidFill>
                <a:effectLst>
                  <a:outerShdw blurRad="38100" dist="50800" dir="6600000" sx="101000" sy="101000" algn="tl">
                    <a:srgbClr val="3333CC">
                      <a:alpha val="68627"/>
                    </a:srgbClr>
                  </a:outerShdw>
                </a:effectLst>
                <a:latin typeface="Calibri"/>
              </a:rPr>
              <a:t>Hur</a:t>
            </a:r>
            <a:endParaRPr lang="es-ES" sz="6600" b="1" dirty="0">
              <a:ln w="11430"/>
              <a:solidFill>
                <a:srgbClr val="996600"/>
              </a:solidFill>
              <a:effectLst>
                <a:outerShdw blurRad="38100" dist="50800" dir="6600000" sx="101000" sy="101000" algn="tl">
                  <a:srgbClr val="3333CC">
                    <a:alpha val="68627"/>
                  </a:srgbClr>
                </a:outerShdw>
              </a:effectLst>
              <a:latin typeface="Calibri"/>
            </a:endParaRPr>
          </a:p>
        </p:txBody>
      </p:sp>
      <p:sp>
        <p:nvSpPr>
          <p:cNvPr id="7" name="6 Rectángulo"/>
          <p:cNvSpPr/>
          <p:nvPr/>
        </p:nvSpPr>
        <p:spPr>
          <a:xfrm>
            <a:off x="4356700" y="1929026"/>
            <a:ext cx="1223412"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solidFill>
                  <a:srgbClr val="F79646">
                    <a:lumMod val="50000"/>
                  </a:srgbClr>
                </a:solidFill>
                <a:effectLst>
                  <a:outerShdw blurRad="50800" dist="88900" dir="8400000" sx="102000" sy="102000" algn="tl">
                    <a:srgbClr val="3333CC">
                      <a:alpha val="69000"/>
                    </a:srgbClr>
                  </a:outerShdw>
                </a:effectLst>
                <a:latin typeface="Calibri"/>
              </a:rPr>
              <a:t>1950</a:t>
            </a:r>
          </a:p>
        </p:txBody>
      </p:sp>
      <p:sp>
        <p:nvSpPr>
          <p:cNvPr id="4" name="3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sp>
        <p:nvSpPr>
          <p:cNvPr id="6" name="5 Rectángulo"/>
          <p:cNvSpPr/>
          <p:nvPr/>
        </p:nvSpPr>
        <p:spPr>
          <a:xfrm>
            <a:off x="4139952" y="3225170"/>
            <a:ext cx="1223412"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smtClean="0">
                <a:ln w="11430"/>
                <a:solidFill>
                  <a:srgbClr val="F79646">
                    <a:lumMod val="50000"/>
                  </a:srgbClr>
                </a:solidFill>
                <a:effectLst>
                  <a:outerShdw blurRad="50800" dist="63500" dir="5460000" sx="103000" sy="103000" algn="tl">
                    <a:srgbClr val="3333CC">
                      <a:alpha val="69000"/>
                    </a:srgbClr>
                  </a:outerShdw>
                </a:effectLst>
                <a:latin typeface="Calibri"/>
              </a:rPr>
              <a:t>1968</a:t>
            </a:r>
            <a:endParaRPr lang="es-ES" sz="4000" b="1" dirty="0">
              <a:ln w="11430"/>
              <a:solidFill>
                <a:srgbClr val="F79646">
                  <a:lumMod val="50000"/>
                </a:srgbClr>
              </a:solidFill>
              <a:effectLst>
                <a:outerShdw blurRad="50800" dist="63500" dir="5460000" sx="103000" sy="103000" algn="tl">
                  <a:srgbClr val="3333CC">
                    <a:alpha val="69000"/>
                  </a:srgbClr>
                </a:outerShdw>
              </a:effectLst>
              <a:latin typeface="Calibri"/>
            </a:endParaRPr>
          </a:p>
        </p:txBody>
      </p:sp>
      <p:pic>
        <p:nvPicPr>
          <p:cNvPr id="2050" name="Picture 2" descr="E:\En turno\Normales\27821.jpg"/>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1692696" y="6021288"/>
            <a:ext cx="1625129" cy="108394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Users\capiA\Desktop\Carrera de Cuadrigas Ben-Hur.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149" y="764704"/>
            <a:ext cx="8107694" cy="5328592"/>
          </a:xfrm>
          <a:prstGeom prst="rect">
            <a:avLst/>
          </a:prstGeom>
          <a:noFill/>
          <a:ln w="190500" cap="sq">
            <a:solidFill>
              <a:srgbClr val="C00000"/>
            </a:solidFill>
            <a:bevel/>
          </a:ln>
          <a:effectLst>
            <a:outerShdw blurRad="50800" dist="127000" dir="3600000" sx="103000" sy="103000" algn="ctr" rotWithShape="0">
              <a:schemeClr val="bg1">
                <a:lumMod val="65000"/>
                <a:alpha val="35000"/>
              </a:schemeClr>
            </a:outerShdw>
          </a:effectLst>
          <a:scene3d>
            <a:camera prst="orthographicFront"/>
            <a:lightRig rig="threePt" dir="t"/>
          </a:scene3d>
          <a:sp3d>
            <a:bevelT prst="slop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4681544"/>
      </p:ext>
    </p:extLst>
  </p:cSld>
  <p:clrMapOvr>
    <a:masterClrMapping/>
  </p:clrMapOvr>
  <mc:AlternateContent xmlns:mc="http://schemas.openxmlformats.org/markup-compatibility/2006" xmlns:p14="http://schemas.microsoft.com/office/powerpoint/2010/main">
    <mc:Choice Requires="p14">
      <p:transition spd="slow" p14:dur="3900" advClick="0" advTm="0">
        <p14:glitter pattern="hexagon"/>
        <p:sndAc>
          <p:stSnd loop="1">
            <p:snd r:embed="rId2" name="F1 intro-1 Eaglenest.wav"/>
          </p:stSnd>
        </p:sndAc>
      </p:transition>
    </mc:Choice>
    <mc:Fallback xmlns="">
      <p:transition spd="slow" advClick="0" advTm="0">
        <p:fade/>
        <p:sndAc>
          <p:stSnd loop="1">
            <p:snd r:embed="rId7" name="F1 intro-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2053"/>
                                        </p:tgtEl>
                                        <p:attrNameLst>
                                          <p:attrName>style.visibility</p:attrName>
                                        </p:attrNameLst>
                                      </p:cBhvr>
                                      <p:to>
                                        <p:strVal val="visible"/>
                                      </p:to>
                                    </p:set>
                                    <p:anim calcmode="lin" valueType="num">
                                      <p:cBhvr additive="base">
                                        <p:cTn id="7" dur="3000" fill="hold"/>
                                        <p:tgtEl>
                                          <p:spTgt spid="2053"/>
                                        </p:tgtEl>
                                        <p:attrNameLst>
                                          <p:attrName>ppt_x</p:attrName>
                                        </p:attrNameLst>
                                      </p:cBhvr>
                                      <p:tavLst>
                                        <p:tav tm="0">
                                          <p:val>
                                            <p:strVal val="1+#ppt_w/2"/>
                                          </p:val>
                                        </p:tav>
                                        <p:tav tm="100000">
                                          <p:val>
                                            <p:strVal val="#ppt_x"/>
                                          </p:val>
                                        </p:tav>
                                      </p:tavLst>
                                    </p:anim>
                                    <p:anim calcmode="lin" valueType="num">
                                      <p:cBhvr additive="base">
                                        <p:cTn id="8" dur="3000" fill="hold"/>
                                        <p:tgtEl>
                                          <p:spTgt spid="2053"/>
                                        </p:tgtEl>
                                        <p:attrNameLst>
                                          <p:attrName>ppt_y</p:attrName>
                                        </p:attrNameLst>
                                      </p:cBhvr>
                                      <p:tavLst>
                                        <p:tav tm="0">
                                          <p:val>
                                            <p:strVal val="#ppt_y"/>
                                          </p:val>
                                        </p:tav>
                                        <p:tav tm="100000">
                                          <p:val>
                                            <p:strVal val="#ppt_y"/>
                                          </p:val>
                                        </p:tav>
                                      </p:tavLst>
                                    </p:anim>
                                  </p:childTnLst>
                                </p:cTn>
                              </p:par>
                              <p:par>
                                <p:cTn id="9" presetID="2" presetClass="entr" presetSubtype="2" repeatCount="indefinite"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additive="base">
                                        <p:cTn id="11" dur="13300" fill="hold"/>
                                        <p:tgtEl>
                                          <p:spTgt spid="2050"/>
                                        </p:tgtEl>
                                        <p:attrNameLst>
                                          <p:attrName>ppt_x</p:attrName>
                                        </p:attrNameLst>
                                      </p:cBhvr>
                                      <p:tavLst>
                                        <p:tav tm="0">
                                          <p:val>
                                            <p:strVal val="1+#ppt_w/2"/>
                                          </p:val>
                                        </p:tav>
                                        <p:tav tm="100000">
                                          <p:val>
                                            <p:strVal val="#ppt_x"/>
                                          </p:val>
                                        </p:tav>
                                      </p:tavLst>
                                    </p:anim>
                                    <p:anim calcmode="lin" valueType="num">
                                      <p:cBhvr additive="base">
                                        <p:cTn id="12" dur="13300" fill="hold"/>
                                        <p:tgtEl>
                                          <p:spTgt spid="2050"/>
                                        </p:tgtEl>
                                        <p:attrNameLst>
                                          <p:attrName>ppt_y</p:attrName>
                                        </p:attrNameLst>
                                      </p:cBhvr>
                                      <p:tavLst>
                                        <p:tav tm="0">
                                          <p:val>
                                            <p:strVal val="#ppt_y"/>
                                          </p:val>
                                        </p:tav>
                                        <p:tav tm="100000">
                                          <p:val>
                                            <p:strVal val="#ppt_y"/>
                                          </p:val>
                                        </p:tav>
                                      </p:tavLst>
                                    </p:anim>
                                  </p:childTnLst>
                                </p:cTn>
                              </p:par>
                            </p:childTnLst>
                          </p:cTn>
                        </p:par>
                        <p:par>
                          <p:cTn id="13" fill="hold">
                            <p:stCondLst>
                              <p:cond delay="13300"/>
                            </p:stCondLst>
                            <p:childTnLst>
                              <p:par>
                                <p:cTn id="14" presetID="47" presetClass="entr" presetSubtype="0" fill="hold" grpId="0" nodeType="afterEffect">
                                  <p:stCondLst>
                                    <p:cond delay="75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250"/>
                                        <p:tgtEl>
                                          <p:spTgt spid="5"/>
                                        </p:tgtEl>
                                      </p:cBhvr>
                                    </p:animEffect>
                                    <p:anim calcmode="lin" valueType="num">
                                      <p:cBhvr>
                                        <p:cTn id="17" dur="1250" fill="hold"/>
                                        <p:tgtEl>
                                          <p:spTgt spid="5"/>
                                        </p:tgtEl>
                                        <p:attrNameLst>
                                          <p:attrName>ppt_x</p:attrName>
                                        </p:attrNameLst>
                                      </p:cBhvr>
                                      <p:tavLst>
                                        <p:tav tm="0">
                                          <p:val>
                                            <p:strVal val="#ppt_x"/>
                                          </p:val>
                                        </p:tav>
                                        <p:tav tm="100000">
                                          <p:val>
                                            <p:strVal val="#ppt_x"/>
                                          </p:val>
                                        </p:tav>
                                      </p:tavLst>
                                    </p:anim>
                                    <p:anim calcmode="lin" valueType="num">
                                      <p:cBhvr>
                                        <p:cTn id="18" dur="125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17300"/>
                            </p:stCondLst>
                            <p:childTnLst>
                              <p:par>
                                <p:cTn id="20" presetID="42" presetClass="entr" presetSubtype="0" fill="hold" grpId="0" nodeType="afterEffect">
                                  <p:stCondLst>
                                    <p:cond delay="75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250"/>
                                        <p:tgtEl>
                                          <p:spTgt spid="7"/>
                                        </p:tgtEl>
                                      </p:cBhvr>
                                    </p:animEffect>
                                    <p:anim calcmode="lin" valueType="num">
                                      <p:cBhvr>
                                        <p:cTn id="23" dur="1250" fill="hold"/>
                                        <p:tgtEl>
                                          <p:spTgt spid="7"/>
                                        </p:tgtEl>
                                        <p:attrNameLst>
                                          <p:attrName>ppt_x</p:attrName>
                                        </p:attrNameLst>
                                      </p:cBhvr>
                                      <p:tavLst>
                                        <p:tav tm="0">
                                          <p:val>
                                            <p:strVal val="#ppt_x"/>
                                          </p:val>
                                        </p:tav>
                                        <p:tav tm="100000">
                                          <p:val>
                                            <p:strVal val="#ppt_x"/>
                                          </p:val>
                                        </p:tav>
                                      </p:tavLst>
                                    </p:anim>
                                    <p:anim calcmode="lin" valueType="num">
                                      <p:cBhvr>
                                        <p:cTn id="24" dur="125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19675"/>
                            </p:stCondLst>
                            <p:childTnLst>
                              <p:par>
                                <p:cTn id="26" presetID="42" presetClass="entr" presetSubtype="0" fill="hold" grpId="0" nodeType="afterEffect">
                                  <p:stCondLst>
                                    <p:cond delay="75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250"/>
                                        <p:tgtEl>
                                          <p:spTgt spid="6"/>
                                        </p:tgtEl>
                                      </p:cBhvr>
                                    </p:animEffect>
                                    <p:anim calcmode="lin" valueType="num">
                                      <p:cBhvr>
                                        <p:cTn id="29" dur="1250" fill="hold"/>
                                        <p:tgtEl>
                                          <p:spTgt spid="6"/>
                                        </p:tgtEl>
                                        <p:attrNameLst>
                                          <p:attrName>ppt_x</p:attrName>
                                        </p:attrNameLst>
                                      </p:cBhvr>
                                      <p:tavLst>
                                        <p:tav tm="0">
                                          <p:val>
                                            <p:strVal val="#ppt_x"/>
                                          </p:val>
                                        </p:tav>
                                        <p:tav tm="100000">
                                          <p:val>
                                            <p:strVal val="#ppt_x"/>
                                          </p:val>
                                        </p:tav>
                                      </p:tavLst>
                                    </p:anim>
                                    <p:anim calcmode="lin" valueType="num">
                                      <p:cBhvr>
                                        <p:cTn id="30" dur="1250" fill="hold"/>
                                        <p:tgtEl>
                                          <p:spTgt spid="6"/>
                                        </p:tgtEl>
                                        <p:attrNameLst>
                                          <p:attrName>ppt_y</p:attrName>
                                        </p:attrNameLst>
                                      </p:cBhvr>
                                      <p:tavLst>
                                        <p:tav tm="0">
                                          <p:val>
                                            <p:strVal val="#ppt_y+.1"/>
                                          </p:val>
                                        </p:tav>
                                        <p:tav tm="100000">
                                          <p:val>
                                            <p:strVal val="#ppt_y"/>
                                          </p:val>
                                        </p:tav>
                                      </p:tavLst>
                                    </p:anim>
                                  </p:childTnLst>
                                </p:cTn>
                              </p:par>
                            </p:childTnLst>
                          </p:cTn>
                        </p:par>
                        <p:par>
                          <p:cTn id="31" fill="hold">
                            <p:stCondLst>
                              <p:cond delay="22050"/>
                            </p:stCondLst>
                            <p:childTnLst>
                              <p:par>
                                <p:cTn id="32" presetID="53" presetClass="exit" presetSubtype="32" fill="hold" nodeType="afterEffect">
                                  <p:stCondLst>
                                    <p:cond delay="3000"/>
                                  </p:stCondLst>
                                  <p:childTnLst>
                                    <p:anim calcmode="lin" valueType="num">
                                      <p:cBhvr>
                                        <p:cTn id="33" dur="3000"/>
                                        <p:tgtEl>
                                          <p:spTgt spid="2053"/>
                                        </p:tgtEl>
                                        <p:attrNameLst>
                                          <p:attrName>ppt_w</p:attrName>
                                        </p:attrNameLst>
                                      </p:cBhvr>
                                      <p:tavLst>
                                        <p:tav tm="0">
                                          <p:val>
                                            <p:strVal val="ppt_w"/>
                                          </p:val>
                                        </p:tav>
                                        <p:tav tm="100000">
                                          <p:val>
                                            <p:fltVal val="0"/>
                                          </p:val>
                                        </p:tav>
                                      </p:tavLst>
                                    </p:anim>
                                    <p:anim calcmode="lin" valueType="num">
                                      <p:cBhvr>
                                        <p:cTn id="34" dur="3000"/>
                                        <p:tgtEl>
                                          <p:spTgt spid="2053"/>
                                        </p:tgtEl>
                                        <p:attrNameLst>
                                          <p:attrName>ppt_h</p:attrName>
                                        </p:attrNameLst>
                                      </p:cBhvr>
                                      <p:tavLst>
                                        <p:tav tm="0">
                                          <p:val>
                                            <p:strVal val="ppt_h"/>
                                          </p:val>
                                        </p:tav>
                                        <p:tav tm="100000">
                                          <p:val>
                                            <p:fltVal val="0"/>
                                          </p:val>
                                        </p:tav>
                                      </p:tavLst>
                                    </p:anim>
                                    <p:animEffect transition="out" filter="fade">
                                      <p:cBhvr>
                                        <p:cTn id="35" dur="3000"/>
                                        <p:tgtEl>
                                          <p:spTgt spid="2053"/>
                                        </p:tgtEl>
                                      </p:cBhvr>
                                    </p:animEffect>
                                    <p:set>
                                      <p:cBhvr>
                                        <p:cTn id="36" dur="1" fill="hold">
                                          <p:stCondLst>
                                            <p:cond delay="2999"/>
                                          </p:stCondLst>
                                        </p:cTn>
                                        <p:tgtEl>
                                          <p:spTgt spid="2053"/>
                                        </p:tgtEl>
                                        <p:attrNameLst>
                                          <p:attrName>style.visibility</p:attrName>
                                        </p:attrNameLst>
                                      </p:cBhvr>
                                      <p:to>
                                        <p:strVal val="hidden"/>
                                      </p:to>
                                    </p:set>
                                  </p:childTnLst>
                                </p:cTn>
                              </p:par>
                              <p:par>
                                <p:cTn id="37" presetID="53" presetClass="exit" presetSubtype="32" fill="hold" grpId="1" nodeType="withEffect">
                                  <p:stCondLst>
                                    <p:cond delay="3000"/>
                                  </p:stCondLst>
                                  <p:iterate type="lt">
                                    <p:tmPct val="0"/>
                                  </p:iterate>
                                  <p:childTnLst>
                                    <p:anim calcmode="lin" valueType="num">
                                      <p:cBhvr>
                                        <p:cTn id="38" dur="3000"/>
                                        <p:tgtEl>
                                          <p:spTgt spid="5"/>
                                        </p:tgtEl>
                                        <p:attrNameLst>
                                          <p:attrName>ppt_w</p:attrName>
                                        </p:attrNameLst>
                                      </p:cBhvr>
                                      <p:tavLst>
                                        <p:tav tm="0">
                                          <p:val>
                                            <p:strVal val="ppt_w"/>
                                          </p:val>
                                        </p:tav>
                                        <p:tav tm="100000">
                                          <p:val>
                                            <p:fltVal val="0"/>
                                          </p:val>
                                        </p:tav>
                                      </p:tavLst>
                                    </p:anim>
                                    <p:anim calcmode="lin" valueType="num">
                                      <p:cBhvr>
                                        <p:cTn id="39" dur="3000"/>
                                        <p:tgtEl>
                                          <p:spTgt spid="5"/>
                                        </p:tgtEl>
                                        <p:attrNameLst>
                                          <p:attrName>ppt_h</p:attrName>
                                        </p:attrNameLst>
                                      </p:cBhvr>
                                      <p:tavLst>
                                        <p:tav tm="0">
                                          <p:val>
                                            <p:strVal val="ppt_h"/>
                                          </p:val>
                                        </p:tav>
                                        <p:tav tm="100000">
                                          <p:val>
                                            <p:fltVal val="0"/>
                                          </p:val>
                                        </p:tav>
                                      </p:tavLst>
                                    </p:anim>
                                    <p:animEffect transition="out" filter="fade">
                                      <p:cBhvr>
                                        <p:cTn id="40" dur="3000"/>
                                        <p:tgtEl>
                                          <p:spTgt spid="5"/>
                                        </p:tgtEl>
                                      </p:cBhvr>
                                    </p:animEffect>
                                    <p:set>
                                      <p:cBhvr>
                                        <p:cTn id="41" dur="1" fill="hold">
                                          <p:stCondLst>
                                            <p:cond delay="2999"/>
                                          </p:stCondLst>
                                        </p:cTn>
                                        <p:tgtEl>
                                          <p:spTgt spid="5"/>
                                        </p:tgtEl>
                                        <p:attrNameLst>
                                          <p:attrName>style.visibility</p:attrName>
                                        </p:attrNameLst>
                                      </p:cBhvr>
                                      <p:to>
                                        <p:strVal val="hidden"/>
                                      </p:to>
                                    </p:set>
                                  </p:childTnLst>
                                </p:cTn>
                              </p:par>
                              <p:par>
                                <p:cTn id="42" presetID="53" presetClass="exit" presetSubtype="32" fill="hold" grpId="1" nodeType="withEffect">
                                  <p:stCondLst>
                                    <p:cond delay="3000"/>
                                  </p:stCondLst>
                                  <p:iterate type="lt">
                                    <p:tmPct val="0"/>
                                  </p:iterate>
                                  <p:childTnLst>
                                    <p:anim calcmode="lin" valueType="num">
                                      <p:cBhvr>
                                        <p:cTn id="43" dur="3000"/>
                                        <p:tgtEl>
                                          <p:spTgt spid="7"/>
                                        </p:tgtEl>
                                        <p:attrNameLst>
                                          <p:attrName>ppt_w</p:attrName>
                                        </p:attrNameLst>
                                      </p:cBhvr>
                                      <p:tavLst>
                                        <p:tav tm="0">
                                          <p:val>
                                            <p:strVal val="ppt_w"/>
                                          </p:val>
                                        </p:tav>
                                        <p:tav tm="100000">
                                          <p:val>
                                            <p:fltVal val="0"/>
                                          </p:val>
                                        </p:tav>
                                      </p:tavLst>
                                    </p:anim>
                                    <p:anim calcmode="lin" valueType="num">
                                      <p:cBhvr>
                                        <p:cTn id="44" dur="3000"/>
                                        <p:tgtEl>
                                          <p:spTgt spid="7"/>
                                        </p:tgtEl>
                                        <p:attrNameLst>
                                          <p:attrName>ppt_h</p:attrName>
                                        </p:attrNameLst>
                                      </p:cBhvr>
                                      <p:tavLst>
                                        <p:tav tm="0">
                                          <p:val>
                                            <p:strVal val="ppt_h"/>
                                          </p:val>
                                        </p:tav>
                                        <p:tav tm="100000">
                                          <p:val>
                                            <p:fltVal val="0"/>
                                          </p:val>
                                        </p:tav>
                                      </p:tavLst>
                                    </p:anim>
                                    <p:animEffect transition="out" filter="fade">
                                      <p:cBhvr>
                                        <p:cTn id="45" dur="3000"/>
                                        <p:tgtEl>
                                          <p:spTgt spid="7"/>
                                        </p:tgtEl>
                                      </p:cBhvr>
                                    </p:animEffect>
                                    <p:set>
                                      <p:cBhvr>
                                        <p:cTn id="46" dur="1" fill="hold">
                                          <p:stCondLst>
                                            <p:cond delay="2999"/>
                                          </p:stCondLst>
                                        </p:cTn>
                                        <p:tgtEl>
                                          <p:spTgt spid="7"/>
                                        </p:tgtEl>
                                        <p:attrNameLst>
                                          <p:attrName>style.visibility</p:attrName>
                                        </p:attrNameLst>
                                      </p:cBhvr>
                                      <p:to>
                                        <p:strVal val="hidden"/>
                                      </p:to>
                                    </p:set>
                                  </p:childTnLst>
                                </p:cTn>
                              </p:par>
                              <p:par>
                                <p:cTn id="47" presetID="53" presetClass="exit" presetSubtype="32" fill="hold" grpId="1" nodeType="withEffect">
                                  <p:stCondLst>
                                    <p:cond delay="3000"/>
                                  </p:stCondLst>
                                  <p:iterate type="lt">
                                    <p:tmPct val="0"/>
                                  </p:iterate>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Effect transition="out" filter="fade">
                                      <p:cBhvr>
                                        <p:cTn id="50" dur="3000"/>
                                        <p:tgtEl>
                                          <p:spTgt spid="6"/>
                                        </p:tgtEl>
                                      </p:cBhvr>
                                    </p:animEffect>
                                    <p:set>
                                      <p:cBhvr>
                                        <p:cTn id="51" dur="1" fill="hold">
                                          <p:stCondLst>
                                            <p:cond delay="2999"/>
                                          </p:stCondLst>
                                        </p:cTn>
                                        <p:tgtEl>
                                          <p:spTgt spid="6"/>
                                        </p:tgtEl>
                                        <p:attrNameLst>
                                          <p:attrName>style.visibility</p:attrName>
                                        </p:attrNameLst>
                                      </p:cBhvr>
                                      <p:to>
                                        <p:strVal val="hidden"/>
                                      </p:to>
                                    </p:set>
                                  </p:childTnLst>
                                </p:cTn>
                              </p:par>
                              <p:par>
                                <p:cTn id="52" presetID="6" presetClass="entr" presetSubtype="16" fill="hold" nodeType="withEffect">
                                  <p:stCondLst>
                                    <p:cond delay="3000"/>
                                  </p:stCondLst>
                                  <p:childTnLst>
                                    <p:set>
                                      <p:cBhvr>
                                        <p:cTn id="53" dur="1" fill="hold">
                                          <p:stCondLst>
                                            <p:cond delay="0"/>
                                          </p:stCondLst>
                                        </p:cTn>
                                        <p:tgtEl>
                                          <p:spTgt spid="10"/>
                                        </p:tgtEl>
                                        <p:attrNameLst>
                                          <p:attrName>style.visibility</p:attrName>
                                        </p:attrNameLst>
                                      </p:cBhvr>
                                      <p:to>
                                        <p:strVal val="visible"/>
                                      </p:to>
                                    </p:set>
                                    <p:animEffect transition="in" filter="circle(in)">
                                      <p:cBhvr>
                                        <p:cTn id="54" dur="3000"/>
                                        <p:tgtEl>
                                          <p:spTgt spid="10"/>
                                        </p:tgtEl>
                                      </p:cBhvr>
                                    </p:animEffect>
                                  </p:childTnLst>
                                </p:cTn>
                              </p:par>
                            </p:childTnLst>
                          </p:cTn>
                        </p:par>
                        <p:par>
                          <p:cTn id="55" fill="hold">
                            <p:stCondLst>
                              <p:cond delay="28050"/>
                            </p:stCondLst>
                            <p:childTnLst>
                              <p:par>
                                <p:cTn id="56" presetID="42" presetClass="entr" presetSubtype="0" fill="hold" grpId="0" nodeType="afterEffect">
                                  <p:stCondLst>
                                    <p:cond delay="100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3000"/>
                                        <p:tgtEl>
                                          <p:spTgt spid="12"/>
                                        </p:tgtEl>
                                      </p:cBhvr>
                                    </p:animEffect>
                                    <p:anim calcmode="lin" valueType="num">
                                      <p:cBhvr>
                                        <p:cTn id="59" dur="3000" fill="hold"/>
                                        <p:tgtEl>
                                          <p:spTgt spid="12"/>
                                        </p:tgtEl>
                                        <p:attrNameLst>
                                          <p:attrName>ppt_x</p:attrName>
                                        </p:attrNameLst>
                                      </p:cBhvr>
                                      <p:tavLst>
                                        <p:tav tm="0">
                                          <p:val>
                                            <p:strVal val="#ppt_x"/>
                                          </p:val>
                                        </p:tav>
                                        <p:tav tm="100000">
                                          <p:val>
                                            <p:strVal val="#ppt_x"/>
                                          </p:val>
                                        </p:tav>
                                      </p:tavLst>
                                    </p:anim>
                                    <p:anim calcmode="lin" valueType="num">
                                      <p:cBhvr>
                                        <p:cTn id="60" dur="3000" fill="hold"/>
                                        <p:tgtEl>
                                          <p:spTgt spid="12"/>
                                        </p:tgtEl>
                                        <p:attrNameLst>
                                          <p:attrName>ppt_y</p:attrName>
                                        </p:attrNameLst>
                                      </p:cBhvr>
                                      <p:tavLst>
                                        <p:tav tm="0">
                                          <p:val>
                                            <p:strVal val="#ppt_y+.1"/>
                                          </p:val>
                                        </p:tav>
                                        <p:tav tm="100000">
                                          <p:val>
                                            <p:strVal val="#ppt_y"/>
                                          </p:val>
                                        </p:tav>
                                      </p:tavLst>
                                    </p:anim>
                                  </p:childTnLst>
                                </p:cTn>
                              </p:par>
                            </p:childTnLst>
                          </p:cTn>
                        </p:par>
                        <p:par>
                          <p:cTn id="61" fill="hold">
                            <p:stCondLst>
                              <p:cond delay="32050"/>
                            </p:stCondLst>
                            <p:childTnLst>
                              <p:par>
                                <p:cTn id="62" presetID="42" presetClass="entr" presetSubtype="0" fill="hold" nodeType="afterEffect">
                                  <p:stCondLst>
                                    <p:cond delay="1000"/>
                                  </p:stCondLst>
                                  <p:iterate type="lt">
                                    <p:tmPct val="10000"/>
                                  </p:iterate>
                                  <p:childTnLst>
                                    <p:set>
                                      <p:cBhvr>
                                        <p:cTn id="63" dur="1" fill="hold">
                                          <p:stCondLst>
                                            <p:cond delay="0"/>
                                          </p:stCondLst>
                                        </p:cTn>
                                        <p:tgtEl>
                                          <p:spTgt spid="12">
                                            <p:txEl>
                                              <p:pRg st="0" end="0"/>
                                            </p:txEl>
                                          </p:spTgt>
                                        </p:tgtEl>
                                        <p:attrNameLst>
                                          <p:attrName>style.visibility</p:attrName>
                                        </p:attrNameLst>
                                      </p:cBhvr>
                                      <p:to>
                                        <p:strVal val="visible"/>
                                      </p:to>
                                    </p:set>
                                    <p:animEffect transition="in" filter="fade">
                                      <p:cBhvr>
                                        <p:cTn id="64" dur="1250"/>
                                        <p:tgtEl>
                                          <p:spTgt spid="12">
                                            <p:txEl>
                                              <p:pRg st="0" end="0"/>
                                            </p:txEl>
                                          </p:spTgt>
                                        </p:tgtEl>
                                      </p:cBhvr>
                                    </p:animEffect>
                                    <p:anim calcmode="lin" valueType="num">
                                      <p:cBhvr>
                                        <p:cTn id="65" dur="125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66" dur="125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par>
                          <p:cTn id="67" fill="hold">
                            <p:stCondLst>
                              <p:cond delay="38800"/>
                            </p:stCondLst>
                            <p:childTnLst>
                              <p:par>
                                <p:cTn id="68" presetID="1" presetClass="entr" presetSubtype="0" fill="hold" grpId="0" nodeType="afterEffect">
                                  <p:stCondLst>
                                    <p:cond delay="1000"/>
                                  </p:stCondLst>
                                  <p:childTnLst>
                                    <p:set>
                                      <p:cBhvr>
                                        <p:cTn id="69"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5" grpId="0"/>
      <p:bldP spid="5" grpId="1"/>
      <p:bldP spid="7" grpId="0"/>
      <p:bldP spid="7" grpId="1"/>
      <p:bldP spid="4" grpId="0"/>
      <p:bldP spid="6" grpId="0"/>
      <p:bldP spid="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600" y="500479"/>
            <a:ext cx="7920880"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A menudo abreviada como </a:t>
            </a:r>
            <a:r>
              <a:rPr lang="es-MX" b="1" dirty="0">
                <a:solidFill>
                  <a:srgbClr val="252525"/>
                </a:solidFill>
                <a:latin typeface="Arial"/>
                <a:ea typeface="Times New Roman"/>
              </a:rPr>
              <a:t>F1</a:t>
            </a:r>
            <a:r>
              <a:rPr lang="es-MX" dirty="0">
                <a:solidFill>
                  <a:srgbClr val="252525"/>
                </a:solidFill>
                <a:latin typeface="Arial"/>
                <a:ea typeface="Times New Roman"/>
              </a:rPr>
              <a:t> y también denominada </a:t>
            </a:r>
          </a:p>
          <a:p>
            <a:pPr algn="ctr" fontAlgn="auto">
              <a:spcBef>
                <a:spcPts val="0"/>
              </a:spcBef>
              <a:spcAft>
                <a:spcPts val="0"/>
              </a:spcAft>
            </a:pPr>
            <a:r>
              <a:rPr lang="es-MX" dirty="0">
                <a:solidFill>
                  <a:srgbClr val="252525"/>
                </a:solidFill>
                <a:latin typeface="Arial"/>
                <a:ea typeface="Times New Roman"/>
              </a:rPr>
              <a:t>la «</a:t>
            </a:r>
            <a:r>
              <a:rPr lang="es-MX" dirty="0">
                <a:solidFill>
                  <a:srgbClr val="FFFFFF"/>
                </a:solidFill>
                <a:effectLst>
                  <a:outerShdw blurRad="38100" dist="38100" dir="2700000" algn="tl">
                    <a:srgbClr val="000000">
                      <a:alpha val="43137"/>
                    </a:srgbClr>
                  </a:outerShdw>
                </a:effectLst>
                <a:latin typeface="Arial"/>
                <a:ea typeface="Times New Roman"/>
              </a:rPr>
              <a:t>categoría reina del automovilismo</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o «</a:t>
            </a:r>
            <a:r>
              <a:rPr lang="es-MX" dirty="0">
                <a:solidFill>
                  <a:srgbClr val="FFFFFF"/>
                </a:solidFill>
                <a:effectLst>
                  <a:outerShdw blurRad="38100" dist="38100" dir="2700000" algn="tl">
                    <a:srgbClr val="000000">
                      <a:alpha val="43137"/>
                    </a:srgbClr>
                  </a:outerShdw>
                </a:effectLst>
                <a:latin typeface="Arial"/>
                <a:ea typeface="Times New Roman"/>
              </a:rPr>
              <a:t>la máxima categoría del automovilismo</a:t>
            </a:r>
            <a:r>
              <a:rPr lang="es-MX" dirty="0">
                <a:solidFill>
                  <a:srgbClr val="252525"/>
                </a:solidFill>
                <a:latin typeface="Arial"/>
                <a:ea typeface="Times New Roman"/>
              </a:rPr>
              <a:t>»,</a:t>
            </a:r>
          </a:p>
          <a:p>
            <a:pPr algn="ctr" fontAlgn="auto">
              <a:spcBef>
                <a:spcPts val="0"/>
              </a:spcBef>
              <a:spcAft>
                <a:spcPts val="0"/>
              </a:spcAft>
            </a:pPr>
            <a:r>
              <a:rPr lang="es-MX" dirty="0">
                <a:solidFill>
                  <a:srgbClr val="252525"/>
                </a:solidFill>
                <a:latin typeface="Arial"/>
                <a:ea typeface="Times New Roman"/>
              </a:rPr>
              <a:t>es la competición de automovilismo internacional más popular y prestigiosa.</a:t>
            </a:r>
            <a:endParaRPr lang="es-MX" dirty="0">
              <a:solidFill>
                <a:srgbClr val="000000"/>
              </a:solidFill>
              <a:latin typeface="Arial"/>
            </a:endParaRPr>
          </a:p>
        </p:txBody>
      </p:sp>
      <p:sp>
        <p:nvSpPr>
          <p:cNvPr id="7" name="6 Rectángulo"/>
          <p:cNvSpPr/>
          <p:nvPr/>
        </p:nvSpPr>
        <p:spPr>
          <a:xfrm>
            <a:off x="107504" y="1916832"/>
            <a:ext cx="4391918" cy="178510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A cada carrera se le denomina </a:t>
            </a:r>
          </a:p>
          <a:p>
            <a:pPr algn="ctr" fontAlgn="auto">
              <a:spcBef>
                <a:spcPts val="0"/>
              </a:spcBef>
              <a:spcAft>
                <a:spcPts val="0"/>
              </a:spcAft>
            </a:pPr>
            <a:r>
              <a:rPr lang="es-MX" sz="3600" b="1" dirty="0">
                <a:solidFill>
                  <a:srgbClr val="C00000"/>
                </a:solidFill>
                <a:effectLst>
                  <a:outerShdw blurRad="38100" dist="38100" dir="2700000" algn="tl">
                    <a:srgbClr val="000000">
                      <a:alpha val="43137"/>
                    </a:srgbClr>
                  </a:outerShdw>
                </a:effectLst>
                <a:latin typeface="Arial"/>
                <a:ea typeface="Times New Roman"/>
              </a:rPr>
              <a:t>gran premio</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y el torneo que las agrupa </a:t>
            </a:r>
          </a:p>
          <a:p>
            <a:pPr algn="ctr" fontAlgn="auto">
              <a:spcBef>
                <a:spcPts val="0"/>
              </a:spcBef>
              <a:spcAft>
                <a:spcPts val="0"/>
              </a:spcAft>
            </a:pPr>
            <a:r>
              <a:rPr lang="es-MX" dirty="0">
                <a:solidFill>
                  <a:srgbClr val="252525"/>
                </a:solidFill>
                <a:latin typeface="Arial"/>
                <a:ea typeface="Times New Roman"/>
              </a:rPr>
              <a:t>se denomina </a:t>
            </a:r>
          </a:p>
          <a:p>
            <a:pPr algn="ctr" fontAlgn="auto">
              <a:spcBef>
                <a:spcPts val="0"/>
              </a:spcBef>
              <a:spcAft>
                <a:spcPts val="0"/>
              </a:spcAft>
            </a:pPr>
            <a:r>
              <a:rPr lang="es-MX" sz="2000" i="1" dirty="0">
                <a:solidFill>
                  <a:srgbClr val="2D2D8A">
                    <a:lumMod val="75000"/>
                  </a:srgbClr>
                </a:solidFill>
                <a:effectLst>
                  <a:outerShdw blurRad="38100" dist="38100" dir="2700000" algn="tl">
                    <a:srgbClr val="000000">
                      <a:alpha val="43137"/>
                    </a:srgbClr>
                  </a:outerShdw>
                </a:effectLst>
                <a:latin typeface="Arial"/>
                <a:ea typeface="Times New Roman"/>
              </a:rPr>
              <a:t>Campeonato Mundial de Fórmula 1</a:t>
            </a:r>
            <a:r>
              <a:rPr lang="es-MX" dirty="0">
                <a:solidFill>
                  <a:srgbClr val="252525"/>
                </a:solidFill>
                <a:latin typeface="Arial"/>
                <a:ea typeface="Times New Roman"/>
              </a:rPr>
              <a:t>.</a:t>
            </a:r>
            <a:endParaRPr lang="es-MX" dirty="0">
              <a:solidFill>
                <a:srgbClr val="000000"/>
              </a:solidFill>
              <a:latin typeface="Arial"/>
            </a:endParaRPr>
          </a:p>
        </p:txBody>
      </p:sp>
      <p:pic>
        <p:nvPicPr>
          <p:cNvPr id="1027" name="Picture 3" descr="C:\Users\capiA\Desktop\269240_Papel-de-Parede-Formula-1-na-Hungria_800x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826394"/>
            <a:ext cx="4249042" cy="3186782"/>
          </a:xfrm>
          <a:prstGeom prst="rect">
            <a:avLst/>
          </a:prstGeom>
          <a:ln w="127000" cap="rnd">
            <a:gradFill flip="none" rotWithShape="1">
              <a:gsLst>
                <a:gs pos="0">
                  <a:srgbClr val="FFF200"/>
                </a:gs>
                <a:gs pos="45000">
                  <a:srgbClr val="FF7A00"/>
                </a:gs>
                <a:gs pos="70000">
                  <a:srgbClr val="FF0300"/>
                </a:gs>
                <a:gs pos="100000">
                  <a:srgbClr val="4D0808"/>
                </a:gs>
              </a:gsLst>
              <a:lin ang="13500000" scaled="1"/>
              <a:tileRect/>
            </a:gra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9" name="8 Rectángulo"/>
          <p:cNvSpPr/>
          <p:nvPr/>
        </p:nvSpPr>
        <p:spPr>
          <a:xfrm>
            <a:off x="251520" y="5192032"/>
            <a:ext cx="8640960"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Los automóviles utilizados son monoplazas con la última tecnología disponible,</a:t>
            </a:r>
          </a:p>
          <a:p>
            <a:pPr algn="ctr" fontAlgn="auto">
              <a:spcBef>
                <a:spcPts val="0"/>
              </a:spcBef>
              <a:spcAft>
                <a:spcPts val="0"/>
              </a:spcAft>
            </a:pPr>
            <a:r>
              <a:rPr lang="es-MX" dirty="0">
                <a:solidFill>
                  <a:srgbClr val="252525"/>
                </a:solidFill>
                <a:latin typeface="Arial"/>
                <a:ea typeface="Calibri"/>
              </a:rPr>
              <a:t>siempre limitadas por un reglamento técnico; </a:t>
            </a:r>
          </a:p>
          <a:p>
            <a:pPr algn="ctr" fontAlgn="auto">
              <a:spcBef>
                <a:spcPts val="0"/>
              </a:spcBef>
              <a:spcAft>
                <a:spcPts val="0"/>
              </a:spcAft>
            </a:pPr>
            <a:r>
              <a:rPr lang="es-MX" dirty="0">
                <a:solidFill>
                  <a:srgbClr val="252525"/>
                </a:solidFill>
                <a:latin typeface="Arial"/>
                <a:ea typeface="Calibri"/>
              </a:rPr>
              <a:t>algunas mejoras que fueron desarrolladas en la Fórmula 1, </a:t>
            </a:r>
          </a:p>
          <a:p>
            <a:pPr algn="ctr" fontAlgn="auto">
              <a:spcBef>
                <a:spcPts val="0"/>
              </a:spcBef>
              <a:spcAft>
                <a:spcPts val="0"/>
              </a:spcAft>
            </a:pPr>
            <a:r>
              <a:rPr lang="es-MX" dirty="0">
                <a:solidFill>
                  <a:srgbClr val="252525"/>
                </a:solidFill>
                <a:latin typeface="Arial"/>
                <a:ea typeface="Calibri"/>
              </a:rPr>
              <a:t>terminaron siendo utilizadas en automóviles comerciales, </a:t>
            </a:r>
          </a:p>
          <a:p>
            <a:pPr algn="ctr" fontAlgn="auto">
              <a:spcBef>
                <a:spcPts val="0"/>
              </a:spcBef>
              <a:spcAft>
                <a:spcPts val="0"/>
              </a:spcAft>
            </a:pPr>
            <a:r>
              <a:rPr lang="es-MX" dirty="0">
                <a:solidFill>
                  <a:srgbClr val="252525"/>
                </a:solidFill>
                <a:latin typeface="Arial"/>
                <a:ea typeface="Calibri"/>
              </a:rPr>
              <a:t>como </a:t>
            </a:r>
            <a:r>
              <a:rPr lang="es-MX" dirty="0">
                <a:solidFill>
                  <a:srgbClr val="FFFF00"/>
                </a:solidFill>
                <a:latin typeface="Arial"/>
                <a:ea typeface="Calibri"/>
              </a:rPr>
              <a:t>el freno de disco.</a:t>
            </a:r>
            <a:endParaRPr lang="es-MX" dirty="0">
              <a:solidFill>
                <a:srgbClr val="000000"/>
              </a:solidFill>
              <a:latin typeface="Arial"/>
            </a:endParaRPr>
          </a:p>
        </p:txBody>
      </p:sp>
      <p:sp>
        <p:nvSpPr>
          <p:cNvPr id="10" name="9 Rectángulo"/>
          <p:cNvSpPr/>
          <p:nvPr/>
        </p:nvSpPr>
        <p:spPr>
          <a:xfrm>
            <a:off x="107504" y="3855665"/>
            <a:ext cx="4391918" cy="107721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La entidad que la dirige es la </a:t>
            </a:r>
          </a:p>
          <a:p>
            <a:pPr algn="ctr" fontAlgn="auto">
              <a:spcBef>
                <a:spcPts val="0"/>
              </a:spcBef>
              <a:spcAft>
                <a:spcPts val="0"/>
              </a:spcAft>
            </a:pPr>
            <a:r>
              <a:rPr lang="es-MX" dirty="0">
                <a:solidFill>
                  <a:srgbClr val="252525"/>
                </a:solidFill>
                <a:latin typeface="Arial"/>
                <a:ea typeface="Times New Roman"/>
              </a:rPr>
              <a:t>Federación Internacional del Automóvil </a:t>
            </a:r>
          </a:p>
          <a:p>
            <a:pPr algn="ctr" fontAlgn="auto">
              <a:spcBef>
                <a:spcPts val="0"/>
              </a:spcBef>
              <a:spcAft>
                <a:spcPts val="0"/>
              </a:spcAft>
            </a:pPr>
            <a:r>
              <a:rPr lang="es-MX" sz="2800" b="1" dirty="0">
                <a:solidFill>
                  <a:srgbClr val="FFFF00"/>
                </a:solidFill>
                <a:effectLst>
                  <a:outerShdw blurRad="38100" dist="38100" dir="2700000" algn="tl">
                    <a:srgbClr val="000000">
                      <a:alpha val="43137"/>
                    </a:srgbClr>
                  </a:outerShdw>
                </a:effectLst>
                <a:latin typeface="Arial"/>
                <a:ea typeface="Times New Roman"/>
              </a:rPr>
              <a:t>(FIA).</a:t>
            </a:r>
            <a:endParaRPr lang="es-MX" sz="2800" b="1" dirty="0">
              <a:solidFill>
                <a:srgbClr val="000000"/>
              </a:solidFill>
              <a:latin typeface="Arial"/>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3"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5583346"/>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3250"/>
                            </p:stCondLst>
                            <p:childTnLst>
                              <p:par>
                                <p:cTn id="13" presetID="18" presetClass="entr" presetSubtype="3" fill="hold" nodeType="afterEffect">
                                  <p:stCondLst>
                                    <p:cond delay="0"/>
                                  </p:stCondLst>
                                  <p:childTnLst>
                                    <p:set>
                                      <p:cBhvr>
                                        <p:cTn id="14" dur="1" fill="hold">
                                          <p:stCondLst>
                                            <p:cond delay="0"/>
                                          </p:stCondLst>
                                        </p:cTn>
                                        <p:tgtEl>
                                          <p:spTgt spid="1027"/>
                                        </p:tgtEl>
                                        <p:attrNameLst>
                                          <p:attrName>style.visibility</p:attrName>
                                        </p:attrNameLst>
                                      </p:cBhvr>
                                      <p:to>
                                        <p:strVal val="visible"/>
                                      </p:to>
                                    </p:set>
                                    <p:animEffect transition="in" filter="strips(upRight)">
                                      <p:cBhvr>
                                        <p:cTn id="15" dur="23000"/>
                                        <p:tgtEl>
                                          <p:spTgt spid="1027"/>
                                        </p:tgtEl>
                                      </p:cBhvr>
                                    </p:animEffect>
                                  </p:childTnLst>
                                </p:cTn>
                              </p:par>
                              <p:par>
                                <p:cTn id="16" presetID="53" presetClass="entr" presetSubtype="16" fill="hold" nodeType="withEffect">
                                  <p:stCondLst>
                                    <p:cond delay="0"/>
                                  </p:stCondLst>
                                  <p:childTnLst>
                                    <p:set>
                                      <p:cBhvr>
                                        <p:cTn id="17" dur="1" fill="hold">
                                          <p:stCondLst>
                                            <p:cond delay="0"/>
                                          </p:stCondLst>
                                        </p:cTn>
                                        <p:tgtEl>
                                          <p:spTgt spid="1027"/>
                                        </p:tgtEl>
                                        <p:attrNameLst>
                                          <p:attrName>style.visibility</p:attrName>
                                        </p:attrNameLst>
                                      </p:cBhvr>
                                      <p:to>
                                        <p:strVal val="visible"/>
                                      </p:to>
                                    </p:set>
                                    <p:anim calcmode="lin" valueType="num">
                                      <p:cBhvr>
                                        <p:cTn id="18" dur="23000" fill="hold"/>
                                        <p:tgtEl>
                                          <p:spTgt spid="1027"/>
                                        </p:tgtEl>
                                        <p:attrNameLst>
                                          <p:attrName>ppt_w</p:attrName>
                                        </p:attrNameLst>
                                      </p:cBhvr>
                                      <p:tavLst>
                                        <p:tav tm="0">
                                          <p:val>
                                            <p:fltVal val="0"/>
                                          </p:val>
                                        </p:tav>
                                        <p:tav tm="100000">
                                          <p:val>
                                            <p:strVal val="#ppt_w"/>
                                          </p:val>
                                        </p:tav>
                                      </p:tavLst>
                                    </p:anim>
                                    <p:anim calcmode="lin" valueType="num">
                                      <p:cBhvr>
                                        <p:cTn id="19" dur="23000" fill="hold"/>
                                        <p:tgtEl>
                                          <p:spTgt spid="1027"/>
                                        </p:tgtEl>
                                        <p:attrNameLst>
                                          <p:attrName>ppt_h</p:attrName>
                                        </p:attrNameLst>
                                      </p:cBhvr>
                                      <p:tavLst>
                                        <p:tav tm="0">
                                          <p:val>
                                            <p:fltVal val="0"/>
                                          </p:val>
                                        </p:tav>
                                        <p:tav tm="100000">
                                          <p:val>
                                            <p:strVal val="#ppt_h"/>
                                          </p:val>
                                        </p:tav>
                                      </p:tavLst>
                                    </p:anim>
                                    <p:animEffect transition="in" filter="fade">
                                      <p:cBhvr>
                                        <p:cTn id="20" dur="23000"/>
                                        <p:tgtEl>
                                          <p:spTgt spid="1027"/>
                                        </p:tgtEl>
                                      </p:cBhvr>
                                    </p:animEffect>
                                  </p:childTnLst>
                                </p:cTn>
                              </p:par>
                              <p:par>
                                <p:cTn id="21" presetID="41" presetClass="entr" presetSubtype="0" fill="hold" grpId="0" nodeType="withEffect">
                                  <p:stCondLst>
                                    <p:cond delay="750"/>
                                  </p:stCondLst>
                                  <p:iterate type="lt">
                                    <p:tmPct val="10000"/>
                                  </p:iterate>
                                  <p:childTnLst>
                                    <p:set>
                                      <p:cBhvr>
                                        <p:cTn id="22" dur="1" fill="hold">
                                          <p:stCondLst>
                                            <p:cond delay="0"/>
                                          </p:stCondLst>
                                        </p:cTn>
                                        <p:tgtEl>
                                          <p:spTgt spid="7"/>
                                        </p:tgtEl>
                                        <p:attrNameLst>
                                          <p:attrName>style.visibility</p:attrName>
                                        </p:attrNameLst>
                                      </p:cBhvr>
                                      <p:to>
                                        <p:strVal val="visible"/>
                                      </p:to>
                                    </p:set>
                                    <p:anim calcmode="lin" valueType="num">
                                      <p:cBhvr>
                                        <p:cTn id="23"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7"/>
                                        </p:tgtEl>
                                        <p:attrNameLst>
                                          <p:attrName>ppt_y</p:attrName>
                                        </p:attrNameLst>
                                      </p:cBhvr>
                                      <p:tavLst>
                                        <p:tav tm="0">
                                          <p:val>
                                            <p:strVal val="#ppt_y"/>
                                          </p:val>
                                        </p:tav>
                                        <p:tav tm="100000">
                                          <p:val>
                                            <p:strVal val="#ppt_y"/>
                                          </p:val>
                                        </p:tav>
                                      </p:tavLst>
                                    </p:anim>
                                    <p:anim calcmode="lin" valueType="num">
                                      <p:cBhvr>
                                        <p:cTn id="25"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7"/>
                                        </p:tgtEl>
                                      </p:cBhvr>
                                    </p:animEffect>
                                  </p:childTnLst>
                                </p:cTn>
                              </p:par>
                              <p:par>
                                <p:cTn id="28" presetID="41" presetClass="entr" presetSubtype="0" fill="hold" grpId="0" nodeType="withEffect">
                                  <p:stCondLst>
                                    <p:cond delay="14000"/>
                                  </p:stCondLst>
                                  <p:iterate type="lt">
                                    <p:tmPct val="10000"/>
                                  </p:iterate>
                                  <p:childTnLst>
                                    <p:set>
                                      <p:cBhvr>
                                        <p:cTn id="29" dur="1" fill="hold">
                                          <p:stCondLst>
                                            <p:cond delay="0"/>
                                          </p:stCondLst>
                                        </p:cTn>
                                        <p:tgtEl>
                                          <p:spTgt spid="10"/>
                                        </p:tgtEl>
                                        <p:attrNameLst>
                                          <p:attrName>style.visibility</p:attrName>
                                        </p:attrNameLst>
                                      </p:cBhvr>
                                      <p:to>
                                        <p:strVal val="visible"/>
                                      </p:to>
                                    </p:set>
                                    <p:anim calcmode="lin" valueType="num">
                                      <p:cBhvr>
                                        <p:cTn id="30"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1" dur="1250" fill="hold"/>
                                        <p:tgtEl>
                                          <p:spTgt spid="10"/>
                                        </p:tgtEl>
                                        <p:attrNameLst>
                                          <p:attrName>ppt_y</p:attrName>
                                        </p:attrNameLst>
                                      </p:cBhvr>
                                      <p:tavLst>
                                        <p:tav tm="0">
                                          <p:val>
                                            <p:strVal val="#ppt_y"/>
                                          </p:val>
                                        </p:tav>
                                        <p:tav tm="100000">
                                          <p:val>
                                            <p:strVal val="#ppt_y"/>
                                          </p:val>
                                        </p:tav>
                                      </p:tavLst>
                                    </p:anim>
                                    <p:anim calcmode="lin" valueType="num">
                                      <p:cBhvr>
                                        <p:cTn id="32"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3"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250" tmFilter="0,0; .5, 1; 1, 1"/>
                                        <p:tgtEl>
                                          <p:spTgt spid="10"/>
                                        </p:tgtEl>
                                      </p:cBhvr>
                                    </p:animEffect>
                                  </p:childTnLst>
                                </p:cTn>
                              </p:par>
                            </p:childTnLst>
                          </p:cTn>
                        </p:par>
                        <p:par>
                          <p:cTn id="35" fill="hold">
                            <p:stCondLst>
                              <p:cond delay="46500"/>
                            </p:stCondLst>
                            <p:childTnLst>
                              <p:par>
                                <p:cTn id="36" presetID="41" presetClass="entr" presetSubtype="0" fill="hold" grpId="0" nodeType="afterEffect">
                                  <p:stCondLst>
                                    <p:cond delay="1000"/>
                                  </p:stCondLst>
                                  <p:iterate type="lt">
                                    <p:tmPct val="10000"/>
                                  </p:iterate>
                                  <p:childTnLst>
                                    <p:set>
                                      <p:cBhvr>
                                        <p:cTn id="37" dur="1" fill="hold">
                                          <p:stCondLst>
                                            <p:cond delay="0"/>
                                          </p:stCondLst>
                                        </p:cTn>
                                        <p:tgtEl>
                                          <p:spTgt spid="9"/>
                                        </p:tgtEl>
                                        <p:attrNameLst>
                                          <p:attrName>style.visibility</p:attrName>
                                        </p:attrNameLst>
                                      </p:cBhvr>
                                      <p:to>
                                        <p:strVal val="visible"/>
                                      </p:to>
                                    </p:set>
                                    <p:anim calcmode="lin" valueType="num">
                                      <p:cBhvr>
                                        <p:cTn id="38"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9" dur="1250" fill="hold"/>
                                        <p:tgtEl>
                                          <p:spTgt spid="9"/>
                                        </p:tgtEl>
                                        <p:attrNameLst>
                                          <p:attrName>ppt_y</p:attrName>
                                        </p:attrNameLst>
                                      </p:cBhvr>
                                      <p:tavLst>
                                        <p:tav tm="0">
                                          <p:val>
                                            <p:strVal val="#ppt_y"/>
                                          </p:val>
                                        </p:tav>
                                        <p:tav tm="100000">
                                          <p:val>
                                            <p:strVal val="#ppt_y"/>
                                          </p:val>
                                        </p:tav>
                                      </p:tavLst>
                                    </p:anim>
                                    <p:anim calcmode="lin" valueType="num">
                                      <p:cBhvr>
                                        <p:cTn id="40"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1"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2" dur="1250" tmFilter="0,0; .5, 1; 1, 1"/>
                                        <p:tgtEl>
                                          <p:spTgt spid="9"/>
                                        </p:tgtEl>
                                      </p:cBhvr>
                                    </p:animEffect>
                                  </p:childTnLst>
                                </p:cTn>
                              </p:par>
                            </p:childTnLst>
                          </p:cTn>
                        </p:par>
                        <p:par>
                          <p:cTn id="43" fill="hold">
                            <p:stCondLst>
                              <p:cond delay="77000"/>
                            </p:stCondLst>
                            <p:childTnLst>
                              <p:par>
                                <p:cTn id="44" presetID="1" presetClass="entr" presetSubtype="0" fill="hold" grpId="0" nodeType="afterEffect">
                                  <p:stCondLst>
                                    <p:cond delay="1250"/>
                                  </p:stCondLst>
                                  <p:childTnLst>
                                    <p:set>
                                      <p:cBhvr>
                                        <p:cTn id="4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9" grpId="0"/>
      <p:bldP spid="10"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251520" y="1100207"/>
            <a:ext cx="4391918" cy="120032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El inicio de la Fórmula 1 moderna </a:t>
            </a:r>
          </a:p>
          <a:p>
            <a:pPr algn="ctr" fontAlgn="auto">
              <a:spcBef>
                <a:spcPts val="0"/>
              </a:spcBef>
              <a:spcAft>
                <a:spcPts val="0"/>
              </a:spcAft>
            </a:pPr>
            <a:r>
              <a:rPr lang="es-MX" dirty="0">
                <a:solidFill>
                  <a:srgbClr val="252525"/>
                </a:solidFill>
                <a:latin typeface="Arial"/>
                <a:ea typeface="Calibri"/>
              </a:rPr>
              <a:t>se remonta al año 1950, </a:t>
            </a:r>
          </a:p>
          <a:p>
            <a:pPr algn="ctr" fontAlgn="auto">
              <a:spcBef>
                <a:spcPts val="0"/>
              </a:spcBef>
              <a:spcAft>
                <a:spcPts val="0"/>
              </a:spcAft>
            </a:pPr>
            <a:r>
              <a:rPr lang="es-MX" dirty="0">
                <a:solidFill>
                  <a:srgbClr val="252525"/>
                </a:solidFill>
                <a:latin typeface="Arial"/>
                <a:ea typeface="Calibri"/>
              </a:rPr>
              <a:t>en el que ya participaron escuderías </a:t>
            </a:r>
          </a:p>
          <a:p>
            <a:pPr algn="ctr" fontAlgn="auto">
              <a:spcBef>
                <a:spcPts val="0"/>
              </a:spcBef>
              <a:spcAft>
                <a:spcPts val="0"/>
              </a:spcAft>
            </a:pPr>
            <a:r>
              <a:rPr lang="es-MX" dirty="0">
                <a:solidFill>
                  <a:srgbClr val="252525"/>
                </a:solidFill>
                <a:latin typeface="Arial"/>
                <a:ea typeface="Calibri"/>
              </a:rPr>
              <a:t>como </a:t>
            </a:r>
            <a:r>
              <a:rPr lang="es-MX" dirty="0">
                <a:solidFill>
                  <a:srgbClr val="FFFF00"/>
                </a:solidFill>
                <a:effectLst>
                  <a:outerShdw blurRad="38100" dist="38100" dir="2700000" algn="tl">
                    <a:srgbClr val="000000">
                      <a:alpha val="43137"/>
                    </a:srgbClr>
                  </a:outerShdw>
                </a:effectLst>
                <a:latin typeface="Arial"/>
                <a:ea typeface="Calibri"/>
              </a:rPr>
              <a:t>Ferrari, Alfa Romeo y </a:t>
            </a:r>
            <a:r>
              <a:rPr lang="es-MX" dirty="0" err="1">
                <a:solidFill>
                  <a:srgbClr val="FFFF00"/>
                </a:solidFill>
                <a:effectLst>
                  <a:outerShdw blurRad="38100" dist="38100" dir="2700000" algn="tl">
                    <a:srgbClr val="000000">
                      <a:alpha val="43137"/>
                    </a:srgbClr>
                  </a:outerShdw>
                </a:effectLst>
                <a:latin typeface="Arial"/>
                <a:ea typeface="Calibri"/>
              </a:rPr>
              <a:t>Maserati</a:t>
            </a:r>
            <a:r>
              <a:rPr lang="es-MX" dirty="0">
                <a:solidFill>
                  <a:srgbClr val="252525"/>
                </a:solidFill>
                <a:latin typeface="Arial"/>
                <a:ea typeface="Calibri"/>
              </a:rPr>
              <a:t>.</a:t>
            </a:r>
            <a:endParaRPr lang="es-MX" dirty="0">
              <a:solidFill>
                <a:srgbClr val="000000"/>
              </a:solidFill>
              <a:latin typeface="Arial"/>
            </a:endParaRPr>
          </a:p>
        </p:txBody>
      </p:sp>
      <p:sp>
        <p:nvSpPr>
          <p:cNvPr id="5" name="4 Rectángulo"/>
          <p:cNvSpPr/>
          <p:nvPr/>
        </p:nvSpPr>
        <p:spPr>
          <a:xfrm>
            <a:off x="4643438" y="3426530"/>
            <a:ext cx="4224362"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Algunas fueron reemplazadas </a:t>
            </a:r>
          </a:p>
          <a:p>
            <a:pPr algn="ctr" fontAlgn="auto">
              <a:spcBef>
                <a:spcPts val="0"/>
              </a:spcBef>
              <a:spcAft>
                <a:spcPts val="0"/>
              </a:spcAft>
            </a:pPr>
            <a:r>
              <a:rPr lang="es-MX" dirty="0">
                <a:solidFill>
                  <a:srgbClr val="252525"/>
                </a:solidFill>
                <a:latin typeface="Arial"/>
                <a:ea typeface="Calibri"/>
              </a:rPr>
              <a:t>por otras nuevas como </a:t>
            </a:r>
            <a:r>
              <a:rPr lang="es-MX" dirty="0">
                <a:solidFill>
                  <a:srgbClr val="FFFF00"/>
                </a:solidFill>
                <a:effectLst>
                  <a:outerShdw blurRad="38100" dist="38100" dir="2700000" algn="tl">
                    <a:srgbClr val="000000">
                      <a:alpha val="43137"/>
                    </a:srgbClr>
                  </a:outerShdw>
                </a:effectLst>
                <a:latin typeface="Arial"/>
                <a:ea typeface="Calibri"/>
              </a:rPr>
              <a:t>McLaren, Williams, Lotus y Renault</a:t>
            </a:r>
            <a:r>
              <a:rPr lang="es-MX" dirty="0">
                <a:solidFill>
                  <a:srgbClr val="252525"/>
                </a:solidFill>
                <a:latin typeface="Arial"/>
                <a:ea typeface="Calibri"/>
              </a:rPr>
              <a:t>, que se han alzado varias veces </a:t>
            </a:r>
          </a:p>
          <a:p>
            <a:pPr algn="ctr" fontAlgn="auto">
              <a:spcBef>
                <a:spcPts val="0"/>
              </a:spcBef>
              <a:spcAft>
                <a:spcPts val="0"/>
              </a:spcAft>
            </a:pPr>
            <a:r>
              <a:rPr lang="es-MX" dirty="0">
                <a:solidFill>
                  <a:srgbClr val="252525"/>
                </a:solidFill>
                <a:latin typeface="Arial"/>
                <a:ea typeface="Calibri"/>
              </a:rPr>
              <a:t>con el </a:t>
            </a:r>
            <a:r>
              <a:rPr lang="es-MX" dirty="0">
                <a:solidFill>
                  <a:srgbClr val="0B0080"/>
                </a:solidFill>
                <a:latin typeface="Arial"/>
                <a:ea typeface="Calibri"/>
                <a:cs typeface="Times New Roman"/>
              </a:rPr>
              <a:t>Campeonato Mundial </a:t>
            </a:r>
          </a:p>
          <a:p>
            <a:pPr algn="ctr" fontAlgn="auto">
              <a:spcBef>
                <a:spcPts val="0"/>
              </a:spcBef>
              <a:spcAft>
                <a:spcPts val="0"/>
              </a:spcAft>
            </a:pPr>
            <a:r>
              <a:rPr lang="es-MX" dirty="0">
                <a:solidFill>
                  <a:srgbClr val="0B0080"/>
                </a:solidFill>
                <a:latin typeface="Arial"/>
                <a:ea typeface="Calibri"/>
                <a:cs typeface="Times New Roman"/>
              </a:rPr>
              <a:t>de Constructores</a:t>
            </a:r>
            <a:r>
              <a:rPr lang="es-MX" dirty="0">
                <a:solidFill>
                  <a:srgbClr val="252525"/>
                </a:solidFill>
                <a:latin typeface="Arial"/>
                <a:ea typeface="Calibri"/>
              </a:rPr>
              <a:t>.</a:t>
            </a:r>
            <a:endParaRPr lang="es-MX" dirty="0">
              <a:solidFill>
                <a:srgbClr val="000000"/>
              </a:solidFill>
              <a:latin typeface="Arial"/>
            </a:endParaRPr>
          </a:p>
        </p:txBody>
      </p:sp>
      <p:pic>
        <p:nvPicPr>
          <p:cNvPr id="2050" name="Picture 2" descr="C:\Users\capiA\Desktop\1371302390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32656"/>
            <a:ext cx="4223792" cy="24482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Rectángulo"/>
          <p:cNvSpPr/>
          <p:nvPr/>
        </p:nvSpPr>
        <p:spPr>
          <a:xfrm>
            <a:off x="179512" y="5734997"/>
            <a:ext cx="8865368" cy="64633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Calibri"/>
              </a:rPr>
              <a:t>El actual campeón del mundo (</a:t>
            </a:r>
            <a:r>
              <a:rPr lang="es-MX" dirty="0">
                <a:solidFill>
                  <a:srgbClr val="FFFF00"/>
                </a:solidFill>
                <a:latin typeface="Arial"/>
                <a:ea typeface="Calibri"/>
              </a:rPr>
              <a:t>2014</a:t>
            </a:r>
            <a:r>
              <a:rPr lang="es-MX" dirty="0">
                <a:solidFill>
                  <a:srgbClr val="252525"/>
                </a:solidFill>
                <a:latin typeface="Arial"/>
                <a:ea typeface="Calibri"/>
              </a:rPr>
              <a:t>) es Lewis Hamilton (de Inglaterra), </a:t>
            </a:r>
          </a:p>
          <a:p>
            <a:pPr algn="ctr" fontAlgn="auto">
              <a:spcBef>
                <a:spcPts val="0"/>
              </a:spcBef>
              <a:spcAft>
                <a:spcPts val="0"/>
              </a:spcAft>
            </a:pPr>
            <a:r>
              <a:rPr lang="es-MX" dirty="0">
                <a:solidFill>
                  <a:srgbClr val="252525"/>
                </a:solidFill>
                <a:latin typeface="Arial"/>
                <a:ea typeface="Calibri"/>
              </a:rPr>
              <a:t>que compitió para la escudería Mercedes..</a:t>
            </a:r>
            <a:endParaRPr lang="es-MX" dirty="0">
              <a:solidFill>
                <a:srgbClr val="000000"/>
              </a:solidFill>
              <a:latin typeface="Arial"/>
            </a:endParaRPr>
          </a:p>
        </p:txBody>
      </p:sp>
      <p:pic>
        <p:nvPicPr>
          <p:cNvPr id="2051" name="Picture 3" descr="C:\Users\capiA\Desktop\17813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891011"/>
            <a:ext cx="4342705" cy="26284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
        <p:nvSpPr>
          <p:cNvPr id="11" name="10 CuadroTexto">
            <a:hlinkClick r:id="rId5" action="ppaction://hlinksldjump"/>
          </p:cNvPr>
          <p:cNvSpPr txBox="1"/>
          <p:nvPr/>
        </p:nvSpPr>
        <p:spPr>
          <a:xfrm>
            <a:off x="7164288" y="6237312"/>
            <a:ext cx="1728192" cy="584775"/>
          </a:xfrm>
          <a:prstGeom prst="rect">
            <a:avLst/>
          </a:prstGeom>
          <a:gradFill rotWithShape="1">
            <a:gsLst>
              <a:gs pos="0">
                <a:srgbClr val="EEECE1">
                  <a:tint val="80000"/>
                  <a:satMod val="300000"/>
                </a:srgbClr>
              </a:gs>
              <a:gs pos="100000">
                <a:srgbClr val="EEECE1">
                  <a:shade val="30000"/>
                  <a:satMod val="200000"/>
                </a:srgbClr>
              </a:gs>
            </a:gsLst>
            <a:path path="circle">
              <a:fillToRect l="50000" t="50000" r="50000" b="50000"/>
            </a:path>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square">
            <a:spAutoFit/>
          </a:bodyPr>
          <a:lstStyle/>
          <a:p>
            <a:pPr algn="ctr" fontAlgn="auto">
              <a:spcBef>
                <a:spcPts val="0"/>
              </a:spcBef>
              <a:spcAft>
                <a:spcPts val="0"/>
              </a:spcAft>
              <a:defRPr/>
            </a:pPr>
            <a:r>
              <a:rPr lang="es-ES_tradnl" sz="800" kern="0" dirty="0">
                <a:solidFill>
                  <a:srgbClr val="C00000"/>
                </a:solidFill>
                <a:effectLst>
                  <a:outerShdw blurRad="38100" dist="38100" dir="2700000" algn="tl">
                    <a:srgbClr val="000000">
                      <a:alpha val="43137"/>
                    </a:srgbClr>
                  </a:outerShdw>
                </a:effectLst>
                <a:latin typeface="Arial Black" panose="020B0A04020102020204" pitchFamily="34" charset="0"/>
                <a:cs typeface="Arial"/>
              </a:rPr>
              <a:t>Para ver presentación </a:t>
            </a:r>
          </a:p>
          <a:p>
            <a:pPr algn="ctr" fontAlgn="auto">
              <a:spcBef>
                <a:spcPts val="0"/>
              </a:spcBef>
              <a:spcAft>
                <a:spcPts val="0"/>
              </a:spcAft>
              <a:defRPr/>
            </a:pP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hlinkClick r:id="rId5" action="ppaction://hlinksldjump"/>
              </a:rPr>
              <a:t>VERSIÖN</a:t>
            </a: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rPr>
              <a:t>  </a:t>
            </a: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hlinkClick r:id="rId5" action="ppaction://hlinksldjump"/>
              </a:rPr>
              <a:t>COMPLETA</a:t>
            </a:r>
            <a:endPar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endParaRPr>
          </a:p>
          <a:p>
            <a:pPr algn="ctr" fontAlgn="auto">
              <a:spcBef>
                <a:spcPts val="0"/>
              </a:spcBef>
              <a:spcAft>
                <a:spcPts val="0"/>
              </a:spcAft>
              <a:defRPr/>
            </a:pPr>
            <a:r>
              <a:rPr lang="es-ES_tradnl" sz="800" kern="0" dirty="0">
                <a:solidFill>
                  <a:srgbClr val="C00000"/>
                </a:solidFill>
                <a:effectLst>
                  <a:outerShdw blurRad="38100" dist="38100" dir="2700000" algn="tl">
                    <a:srgbClr val="000000">
                      <a:alpha val="43137"/>
                    </a:srgbClr>
                  </a:outerShdw>
                </a:effectLst>
                <a:latin typeface="Arial Black" panose="020B0A04020102020204" pitchFamily="34" charset="0"/>
                <a:cs typeface="Arial"/>
              </a:rPr>
              <a:t>Hacer</a:t>
            </a:r>
            <a:r>
              <a:rPr lang="es-ES_tradnl" sz="800" kern="0" dirty="0">
                <a:solidFill>
                  <a:prstClr val="white"/>
                </a:solidFill>
                <a:effectLst>
                  <a:outerShdw blurRad="38100" dist="38100" dir="2700000" algn="tl">
                    <a:srgbClr val="000000">
                      <a:alpha val="43137"/>
                    </a:srgbClr>
                  </a:outerShdw>
                </a:effectLst>
                <a:latin typeface="Arial Black" panose="020B0A04020102020204" pitchFamily="34" charset="0"/>
                <a:cs typeface="Arial"/>
              </a:rPr>
              <a:t> </a:t>
            </a: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rPr>
              <a:t>CLICK </a:t>
            </a: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rPr>
              <a:t>AQUÍ</a:t>
            </a:r>
          </a:p>
          <a:p>
            <a:pPr algn="ctr" fontAlgn="auto">
              <a:spcBef>
                <a:spcPts val="0"/>
              </a:spcBef>
              <a:spcAft>
                <a:spcPts val="0"/>
              </a:spcAft>
              <a:defRPr/>
            </a:pP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rPr>
              <a:t>36 minutos  07 </a:t>
            </a: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hlinkClick r:id="rId5" action="ppaction://hlinksldjump"/>
              </a:rPr>
              <a:t>segundos</a:t>
            </a:r>
            <a:endParaRPr lang="es-MX"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endParaRPr>
          </a:p>
        </p:txBody>
      </p:sp>
      <p:sp>
        <p:nvSpPr>
          <p:cNvPr id="12" name="11 CuadroTexto"/>
          <p:cNvSpPr txBox="1"/>
          <p:nvPr/>
        </p:nvSpPr>
        <p:spPr>
          <a:xfrm>
            <a:off x="251520" y="6237312"/>
            <a:ext cx="2088231" cy="584775"/>
          </a:xfrm>
          <a:prstGeom prst="rect">
            <a:avLst/>
          </a:prstGeom>
          <a:gradFill rotWithShape="1">
            <a:gsLst>
              <a:gs pos="0">
                <a:srgbClr val="EEECE1">
                  <a:tint val="80000"/>
                  <a:satMod val="300000"/>
                </a:srgbClr>
              </a:gs>
              <a:gs pos="100000">
                <a:srgbClr val="EEECE1">
                  <a:shade val="30000"/>
                  <a:satMod val="200000"/>
                </a:srgbClr>
              </a:gs>
            </a:gsLst>
            <a:path path="circle">
              <a:fillToRect l="50000" t="50000" r="50000" b="50000"/>
            </a:path>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square">
            <a:spAutoFit/>
          </a:bodyPr>
          <a:lstStyle/>
          <a:p>
            <a:pPr algn="ctr" fontAlgn="auto">
              <a:spcBef>
                <a:spcPts val="0"/>
              </a:spcBef>
              <a:spcAft>
                <a:spcPts val="0"/>
              </a:spcAft>
              <a:defRPr/>
            </a:pPr>
            <a:r>
              <a:rPr lang="es-ES_tradnl" sz="800" kern="0" dirty="0">
                <a:solidFill>
                  <a:srgbClr val="C00000"/>
                </a:solidFill>
                <a:effectLst>
                  <a:outerShdw blurRad="38100" dist="38100" dir="2700000" algn="tl">
                    <a:srgbClr val="000000">
                      <a:alpha val="43137"/>
                    </a:srgbClr>
                  </a:outerShdw>
                </a:effectLst>
                <a:latin typeface="Arial Black" panose="020B0A04020102020204" pitchFamily="34" charset="0"/>
                <a:cs typeface="Arial"/>
              </a:rPr>
              <a:t>Para ver presentación </a:t>
            </a:r>
          </a:p>
          <a:p>
            <a:pPr algn="ctr" fontAlgn="auto">
              <a:spcBef>
                <a:spcPts val="0"/>
              </a:spcBef>
              <a:spcAft>
                <a:spcPts val="0"/>
              </a:spcAft>
              <a:defRPr/>
            </a:pP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rPr>
              <a:t>VERSIÖN </a:t>
            </a: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rPr>
              <a:t>COMPRIMIDA</a:t>
            </a:r>
            <a:endPar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endParaRPr>
          </a:p>
          <a:p>
            <a:pPr algn="ctr" fontAlgn="auto">
              <a:spcBef>
                <a:spcPts val="0"/>
              </a:spcBef>
              <a:spcAft>
                <a:spcPts val="0"/>
              </a:spcAft>
              <a:defRPr/>
            </a:pPr>
            <a:r>
              <a:rPr lang="es-ES_tradnl" sz="800" kern="0" dirty="0">
                <a:solidFill>
                  <a:srgbClr val="C00000"/>
                </a:solidFill>
                <a:effectLst>
                  <a:outerShdw blurRad="38100" dist="38100" dir="2700000" algn="tl">
                    <a:srgbClr val="000000">
                      <a:alpha val="43137"/>
                    </a:srgbClr>
                  </a:outerShdw>
                </a:effectLst>
                <a:latin typeface="Arial Black" panose="020B0A04020102020204" pitchFamily="34" charset="0"/>
                <a:cs typeface="Arial"/>
              </a:rPr>
              <a:t>Hacer</a:t>
            </a:r>
            <a:r>
              <a:rPr lang="es-ES_tradnl" sz="800" kern="0" dirty="0">
                <a:solidFill>
                  <a:prstClr val="white"/>
                </a:solidFill>
                <a:effectLst>
                  <a:outerShdw blurRad="38100" dist="38100" dir="2700000" algn="tl">
                    <a:srgbClr val="000000">
                      <a:alpha val="43137"/>
                    </a:srgbClr>
                  </a:outerShdw>
                </a:effectLst>
                <a:latin typeface="Arial Black" panose="020B0A04020102020204" pitchFamily="34" charset="0"/>
                <a:cs typeface="Arial"/>
              </a:rPr>
              <a:t> </a:t>
            </a:r>
            <a:r>
              <a:rPr lang="es-ES_tradnl"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rPr>
              <a:t>CLICK EN LA </a:t>
            </a: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rPr>
              <a:t>PANTALLA</a:t>
            </a:r>
          </a:p>
          <a:p>
            <a:pPr algn="ctr" fontAlgn="auto">
              <a:spcBef>
                <a:spcPts val="0"/>
              </a:spcBef>
              <a:spcAft>
                <a:spcPts val="0"/>
              </a:spcAft>
              <a:defRPr/>
            </a:pPr>
            <a:r>
              <a:rPr lang="es-ES_tradnl" sz="800" kern="0" dirty="0" smtClean="0">
                <a:solidFill>
                  <a:srgbClr val="0000FF"/>
                </a:solidFill>
                <a:effectLst>
                  <a:outerShdw blurRad="38100" dist="38100" dir="2700000" algn="tl">
                    <a:srgbClr val="000000">
                      <a:alpha val="43137"/>
                    </a:srgbClr>
                  </a:outerShdw>
                </a:effectLst>
                <a:latin typeface="Arial Black" panose="020B0A04020102020204" pitchFamily="34" charset="0"/>
                <a:cs typeface="Arial"/>
              </a:rPr>
              <a:t>6 Minutos 54 segundos</a:t>
            </a:r>
            <a:endParaRPr lang="es-MX" sz="800" kern="0" dirty="0">
              <a:solidFill>
                <a:srgbClr val="0000FF"/>
              </a:solidFill>
              <a:effectLst>
                <a:outerShdw blurRad="38100" dist="38100" dir="2700000" algn="tl">
                  <a:srgbClr val="000000">
                    <a:alpha val="43137"/>
                  </a:srgbClr>
                </a:outerShdw>
              </a:effectLst>
              <a:latin typeface="Arial Black" panose="020B0A04020102020204" pitchFamily="34" charset="0"/>
              <a:cs typeface="Arial"/>
            </a:endParaRPr>
          </a:p>
        </p:txBody>
      </p:sp>
    </p:spTree>
    <p:extLst>
      <p:ext uri="{BB962C8B-B14F-4D97-AF65-F5344CB8AC3E}">
        <p14:creationId xmlns:p14="http://schemas.microsoft.com/office/powerpoint/2010/main" val="682522733"/>
      </p:ext>
    </p:extLst>
  </p:cSld>
  <p:clrMapOvr>
    <a:masterClrMapping/>
  </p:clrMapOvr>
  <mc:AlternateContent xmlns:mc="http://schemas.openxmlformats.org/markup-compatibility/2006" xmlns:p14="http://schemas.microsoft.com/office/powerpoint/2010/main">
    <mc:Choice Requires="p14">
      <p:transition spd="slow" p14:dur="3000">
        <p:comb/>
      </p:transition>
    </mc:Choice>
    <mc:Fallback xmlns="">
      <p:transition spd="slow">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4000" fill="hold"/>
                                        <p:tgtEl>
                                          <p:spTgt spid="2050"/>
                                        </p:tgtEl>
                                        <p:attrNameLst>
                                          <p:attrName>ppt_x</p:attrName>
                                        </p:attrNameLst>
                                      </p:cBhvr>
                                      <p:tavLst>
                                        <p:tav tm="0">
                                          <p:val>
                                            <p:strVal val="#ppt_x-#ppt_w/2"/>
                                          </p:val>
                                        </p:tav>
                                        <p:tav tm="100000">
                                          <p:val>
                                            <p:strVal val="#ppt_x"/>
                                          </p:val>
                                        </p:tav>
                                      </p:tavLst>
                                    </p:anim>
                                    <p:anim calcmode="lin" valueType="num">
                                      <p:cBhvr>
                                        <p:cTn id="8" dur="14000" fill="hold"/>
                                        <p:tgtEl>
                                          <p:spTgt spid="2050"/>
                                        </p:tgtEl>
                                        <p:attrNameLst>
                                          <p:attrName>ppt_y</p:attrName>
                                        </p:attrNameLst>
                                      </p:cBhvr>
                                      <p:tavLst>
                                        <p:tav tm="0">
                                          <p:val>
                                            <p:strVal val="#ppt_y"/>
                                          </p:val>
                                        </p:tav>
                                        <p:tav tm="100000">
                                          <p:val>
                                            <p:strVal val="#ppt_y"/>
                                          </p:val>
                                        </p:tav>
                                      </p:tavLst>
                                    </p:anim>
                                    <p:anim calcmode="lin" valueType="num">
                                      <p:cBhvr>
                                        <p:cTn id="9" dur="14000" fill="hold"/>
                                        <p:tgtEl>
                                          <p:spTgt spid="2050"/>
                                        </p:tgtEl>
                                        <p:attrNameLst>
                                          <p:attrName>ppt_w</p:attrName>
                                        </p:attrNameLst>
                                      </p:cBhvr>
                                      <p:tavLst>
                                        <p:tav tm="0">
                                          <p:val>
                                            <p:fltVal val="0"/>
                                          </p:val>
                                        </p:tav>
                                        <p:tav tm="100000">
                                          <p:val>
                                            <p:strVal val="#ppt_w"/>
                                          </p:val>
                                        </p:tav>
                                      </p:tavLst>
                                    </p:anim>
                                    <p:anim calcmode="lin" valueType="num">
                                      <p:cBhvr>
                                        <p:cTn id="10" dur="14000" fill="hold"/>
                                        <p:tgtEl>
                                          <p:spTgt spid="2050"/>
                                        </p:tgtEl>
                                        <p:attrNameLst>
                                          <p:attrName>ppt_h</p:attrName>
                                        </p:attrNameLst>
                                      </p:cBhvr>
                                      <p:tavLst>
                                        <p:tav tm="0">
                                          <p:val>
                                            <p:strVal val="#ppt_h"/>
                                          </p:val>
                                        </p:tav>
                                        <p:tav tm="100000">
                                          <p:val>
                                            <p:strVal val="#ppt_h"/>
                                          </p:val>
                                        </p:tav>
                                      </p:tavLst>
                                    </p:anim>
                                  </p:childTnLst>
                                </p:cTn>
                              </p:par>
                              <p:par>
                                <p:cTn id="11" presetID="41" presetClass="entr" presetSubtype="0" fill="hold" grpId="0" nodeType="with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1250" fill="hold"/>
                                        <p:tgtEl>
                                          <p:spTgt spid="7"/>
                                        </p:tgtEl>
                                        <p:attrNameLst>
                                          <p:attrName>ppt_y</p:attrName>
                                        </p:attrNameLst>
                                      </p:cBhvr>
                                      <p:tavLst>
                                        <p:tav tm="0">
                                          <p:val>
                                            <p:strVal val="#ppt_y"/>
                                          </p:val>
                                        </p:tav>
                                        <p:tav tm="100000">
                                          <p:val>
                                            <p:strVal val="#ppt_y"/>
                                          </p:val>
                                        </p:tav>
                                      </p:tavLst>
                                    </p:anim>
                                    <p:anim calcmode="lin" valueType="num">
                                      <p:cBhvr>
                                        <p:cTn id="15"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1250" tmFilter="0,0; .5, 1; 1, 1"/>
                                        <p:tgtEl>
                                          <p:spTgt spid="7"/>
                                        </p:tgtEl>
                                      </p:cBhvr>
                                    </p:animEffect>
                                  </p:childTnLst>
                                </p:cTn>
                              </p:par>
                            </p:childTnLst>
                          </p:cTn>
                        </p:par>
                        <p:par>
                          <p:cTn id="18" fill="hold">
                            <p:stCondLst>
                              <p:cond delay="14625"/>
                            </p:stCondLst>
                            <p:childTnLst>
                              <p:par>
                                <p:cTn id="19" presetID="17" presetClass="entr" presetSubtype="2" fill="hold" nodeType="afterEffect">
                                  <p:stCondLst>
                                    <p:cond delay="0"/>
                                  </p:stCondLst>
                                  <p:childTnLst>
                                    <p:set>
                                      <p:cBhvr>
                                        <p:cTn id="20" dur="1" fill="hold">
                                          <p:stCondLst>
                                            <p:cond delay="0"/>
                                          </p:stCondLst>
                                        </p:cTn>
                                        <p:tgtEl>
                                          <p:spTgt spid="2051"/>
                                        </p:tgtEl>
                                        <p:attrNameLst>
                                          <p:attrName>style.visibility</p:attrName>
                                        </p:attrNameLst>
                                      </p:cBhvr>
                                      <p:to>
                                        <p:strVal val="visible"/>
                                      </p:to>
                                    </p:set>
                                    <p:anim calcmode="lin" valueType="num">
                                      <p:cBhvr>
                                        <p:cTn id="21" dur="19000" fill="hold"/>
                                        <p:tgtEl>
                                          <p:spTgt spid="2051"/>
                                        </p:tgtEl>
                                        <p:attrNameLst>
                                          <p:attrName>ppt_x</p:attrName>
                                        </p:attrNameLst>
                                      </p:cBhvr>
                                      <p:tavLst>
                                        <p:tav tm="0">
                                          <p:val>
                                            <p:strVal val="#ppt_x+#ppt_w/2"/>
                                          </p:val>
                                        </p:tav>
                                        <p:tav tm="100000">
                                          <p:val>
                                            <p:strVal val="#ppt_x"/>
                                          </p:val>
                                        </p:tav>
                                      </p:tavLst>
                                    </p:anim>
                                    <p:anim calcmode="lin" valueType="num">
                                      <p:cBhvr>
                                        <p:cTn id="22" dur="19000" fill="hold"/>
                                        <p:tgtEl>
                                          <p:spTgt spid="2051"/>
                                        </p:tgtEl>
                                        <p:attrNameLst>
                                          <p:attrName>ppt_y</p:attrName>
                                        </p:attrNameLst>
                                      </p:cBhvr>
                                      <p:tavLst>
                                        <p:tav tm="0">
                                          <p:val>
                                            <p:strVal val="#ppt_y"/>
                                          </p:val>
                                        </p:tav>
                                        <p:tav tm="100000">
                                          <p:val>
                                            <p:strVal val="#ppt_y"/>
                                          </p:val>
                                        </p:tav>
                                      </p:tavLst>
                                    </p:anim>
                                    <p:anim calcmode="lin" valueType="num">
                                      <p:cBhvr>
                                        <p:cTn id="23" dur="19000" fill="hold"/>
                                        <p:tgtEl>
                                          <p:spTgt spid="2051"/>
                                        </p:tgtEl>
                                        <p:attrNameLst>
                                          <p:attrName>ppt_w</p:attrName>
                                        </p:attrNameLst>
                                      </p:cBhvr>
                                      <p:tavLst>
                                        <p:tav tm="0">
                                          <p:val>
                                            <p:fltVal val="0"/>
                                          </p:val>
                                        </p:tav>
                                        <p:tav tm="100000">
                                          <p:val>
                                            <p:strVal val="#ppt_w"/>
                                          </p:val>
                                        </p:tav>
                                      </p:tavLst>
                                    </p:anim>
                                    <p:anim calcmode="lin" valueType="num">
                                      <p:cBhvr>
                                        <p:cTn id="24" dur="19000" fill="hold"/>
                                        <p:tgtEl>
                                          <p:spTgt spid="2051"/>
                                        </p:tgtEl>
                                        <p:attrNameLst>
                                          <p:attrName>ppt_h</p:attrName>
                                        </p:attrNameLst>
                                      </p:cBhvr>
                                      <p:tavLst>
                                        <p:tav tm="0">
                                          <p:val>
                                            <p:strVal val="#ppt_h"/>
                                          </p:val>
                                        </p:tav>
                                        <p:tav tm="100000">
                                          <p:val>
                                            <p:strVal val="#ppt_h"/>
                                          </p:val>
                                        </p:tav>
                                      </p:tavLst>
                                    </p:anim>
                                  </p:childTnLst>
                                </p:cTn>
                              </p:par>
                              <p:par>
                                <p:cTn id="25" presetID="41" presetClass="entr" presetSubtype="0" fill="hold" grpId="0" nodeType="withEffect">
                                  <p:stCondLst>
                                    <p:cond delay="1000"/>
                                  </p:stCondLst>
                                  <p:iterate type="lt">
                                    <p:tmPct val="10000"/>
                                  </p:iterate>
                                  <p:childTnLst>
                                    <p:set>
                                      <p:cBhvr>
                                        <p:cTn id="26" dur="1" fill="hold">
                                          <p:stCondLst>
                                            <p:cond delay="0"/>
                                          </p:stCondLst>
                                        </p:cTn>
                                        <p:tgtEl>
                                          <p:spTgt spid="5"/>
                                        </p:tgtEl>
                                        <p:attrNameLst>
                                          <p:attrName>style.visibility</p:attrName>
                                        </p:attrNameLst>
                                      </p:cBhvr>
                                      <p:to>
                                        <p:strVal val="visible"/>
                                      </p:to>
                                    </p:set>
                                    <p:anim calcmode="lin" valueType="num">
                                      <p:cBhvr>
                                        <p:cTn id="27"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5"/>
                                        </p:tgtEl>
                                        <p:attrNameLst>
                                          <p:attrName>ppt_y</p:attrName>
                                        </p:attrNameLst>
                                      </p:cBhvr>
                                      <p:tavLst>
                                        <p:tav tm="0">
                                          <p:val>
                                            <p:strVal val="#ppt_y"/>
                                          </p:val>
                                        </p:tav>
                                        <p:tav tm="100000">
                                          <p:val>
                                            <p:strVal val="#ppt_y"/>
                                          </p:val>
                                        </p:tav>
                                      </p:tavLst>
                                    </p:anim>
                                    <p:anim calcmode="lin" valueType="num">
                                      <p:cBhvr>
                                        <p:cTn id="29"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5"/>
                                        </p:tgtEl>
                                      </p:cBhvr>
                                    </p:animEffect>
                                  </p:childTnLst>
                                </p:cTn>
                              </p:par>
                            </p:childTnLst>
                          </p:cTn>
                        </p:par>
                        <p:par>
                          <p:cTn id="32" fill="hold">
                            <p:stCondLst>
                              <p:cond delay="33875"/>
                            </p:stCondLst>
                            <p:childTnLst>
                              <p:par>
                                <p:cTn id="33" presetID="41" presetClass="entr" presetSubtype="0" fill="hold" grpId="0" nodeType="afterEffect">
                                  <p:stCondLst>
                                    <p:cond delay="1000"/>
                                  </p:stCondLst>
                                  <p:iterate type="lt">
                                    <p:tmPct val="10000"/>
                                  </p:iterate>
                                  <p:childTnLst>
                                    <p:set>
                                      <p:cBhvr>
                                        <p:cTn id="34" dur="1" fill="hold">
                                          <p:stCondLst>
                                            <p:cond delay="0"/>
                                          </p:stCondLst>
                                        </p:cTn>
                                        <p:tgtEl>
                                          <p:spTgt spid="8"/>
                                        </p:tgtEl>
                                        <p:attrNameLst>
                                          <p:attrName>style.visibility</p:attrName>
                                        </p:attrNameLst>
                                      </p:cBhvr>
                                      <p:to>
                                        <p:strVal val="visible"/>
                                      </p:to>
                                    </p:set>
                                    <p:anim calcmode="lin" valueType="num">
                                      <p:cBhvr>
                                        <p:cTn id="35"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6" dur="1250" fill="hold"/>
                                        <p:tgtEl>
                                          <p:spTgt spid="8"/>
                                        </p:tgtEl>
                                        <p:attrNameLst>
                                          <p:attrName>ppt_y</p:attrName>
                                        </p:attrNameLst>
                                      </p:cBhvr>
                                      <p:tavLst>
                                        <p:tav tm="0">
                                          <p:val>
                                            <p:strVal val="#ppt_y"/>
                                          </p:val>
                                        </p:tav>
                                        <p:tav tm="100000">
                                          <p:val>
                                            <p:strVal val="#ppt_y"/>
                                          </p:val>
                                        </p:tav>
                                      </p:tavLst>
                                    </p:anim>
                                    <p:anim calcmode="lin" valueType="num">
                                      <p:cBhvr>
                                        <p:cTn id="37"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8"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250" tmFilter="0,0; .5, 1; 1, 1"/>
                                        <p:tgtEl>
                                          <p:spTgt spid="8"/>
                                        </p:tgtEl>
                                      </p:cBhvr>
                                    </p:animEffect>
                                  </p:childTnLst>
                                </p:cTn>
                              </p:par>
                            </p:childTnLst>
                          </p:cTn>
                        </p:par>
                        <p:par>
                          <p:cTn id="40" fill="hold">
                            <p:stCondLst>
                              <p:cond delay="47875"/>
                            </p:stCondLst>
                            <p:childTnLst>
                              <p:par>
                                <p:cTn id="41" presetID="10" presetClass="entr" presetSubtype="0" fill="hold" nodeType="afterEffect">
                                  <p:stCondLst>
                                    <p:cond delay="75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750"/>
                                        <p:tgtEl>
                                          <p:spTgt spid="11"/>
                                        </p:tgtEl>
                                      </p:cBhvr>
                                    </p:animEffect>
                                  </p:childTnLst>
                                </p:cTn>
                              </p:par>
                            </p:childTnLst>
                          </p:cTn>
                        </p:par>
                        <p:par>
                          <p:cTn id="44" fill="hold">
                            <p:stCondLst>
                              <p:cond delay="54325"/>
                            </p:stCondLst>
                            <p:childTnLst>
                              <p:par>
                                <p:cTn id="45" presetID="10" presetClass="entr" presetSubtype="0" fill="hold" nodeType="afterEffect">
                                  <p:stCondLst>
                                    <p:cond delay="1250"/>
                                  </p:stCondLst>
                                  <p:iterate type="lt">
                                    <p:tmPct val="10000"/>
                                  </p:iterate>
                                  <p:childTnLst>
                                    <p:set>
                                      <p:cBhvr>
                                        <p:cTn id="46" dur="1" fill="hold">
                                          <p:stCondLst>
                                            <p:cond delay="0"/>
                                          </p:stCondLst>
                                        </p:cTn>
                                        <p:tgtEl>
                                          <p:spTgt spid="12"/>
                                        </p:tgtEl>
                                        <p:attrNameLst>
                                          <p:attrName>style.visibility</p:attrName>
                                        </p:attrNameLst>
                                      </p:cBhvr>
                                      <p:to>
                                        <p:strVal val="visible"/>
                                      </p:to>
                                    </p:set>
                                    <p:animEffect transition="in" filter="fade">
                                      <p:cBhvr>
                                        <p:cTn id="47"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42943" y="4881934"/>
            <a:ext cx="158889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1950</a:t>
            </a:r>
          </a:p>
        </p:txBody>
      </p:sp>
      <p:sp>
        <p:nvSpPr>
          <p:cNvPr id="3" name="2 Rectángulo"/>
          <p:cNvSpPr/>
          <p:nvPr/>
        </p:nvSpPr>
        <p:spPr>
          <a:xfrm>
            <a:off x="4622115" y="3441774"/>
            <a:ext cx="423378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Alfa Romeo SPA</a:t>
            </a:r>
          </a:p>
        </p:txBody>
      </p:sp>
      <p:pic>
        <p:nvPicPr>
          <p:cNvPr id="31750" name="Picture 6" descr="C:\Users\Emilio\Desktop\Nueva carpeta\giuseppe-farina-alfa-romeo-british-grand-prix-paul-guy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5609" y="548679"/>
            <a:ext cx="4143810" cy="28218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1751" name="Picture 7" descr="C:\Users\Emilio\Desktop\Nueva carpeta\Alfa_Romeo_Log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4365104"/>
            <a:ext cx="2088232" cy="2088232"/>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8674" name="Picture 2" descr="C:\Users\Emilio\Desktop\Nueva carpeta\thCAPTX4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356" y="548680"/>
            <a:ext cx="3865612" cy="282189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02072" y="3379639"/>
            <a:ext cx="3953904"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Giuseppe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Farina</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08126"/>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additive="base">
                                        <p:cTn id="7" dur="2000" fill="hold"/>
                                        <p:tgtEl>
                                          <p:spTgt spid="31750"/>
                                        </p:tgtEl>
                                        <p:attrNameLst>
                                          <p:attrName>ppt_x</p:attrName>
                                        </p:attrNameLst>
                                      </p:cBhvr>
                                      <p:tavLst>
                                        <p:tav tm="0">
                                          <p:val>
                                            <p:strVal val="0-#ppt_w/2"/>
                                          </p:val>
                                        </p:tav>
                                        <p:tav tm="100000">
                                          <p:val>
                                            <p:strVal val="#ppt_x"/>
                                          </p:val>
                                        </p:tav>
                                      </p:tavLst>
                                    </p:anim>
                                    <p:anim calcmode="lin" valueType="num">
                                      <p:cBhvr additive="base">
                                        <p:cTn id="8" dur="2000" fill="hold"/>
                                        <p:tgtEl>
                                          <p:spTgt spid="31750"/>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1" presetClass="entr" presetSubtype="0" fill="hold" grpId="0" nodeType="afterEffect">
                                  <p:stCondLst>
                                    <p:cond delay="1000"/>
                                  </p:stCondLst>
                                  <p:iterate type="lt">
                                    <p:tmPct val="10000"/>
                                  </p:iterate>
                                  <p:childTnLst>
                                    <p:set>
                                      <p:cBhvr>
                                        <p:cTn id="11" dur="1" fill="hold">
                                          <p:stCondLst>
                                            <p:cond delay="0"/>
                                          </p:stCondLst>
                                        </p:cTn>
                                        <p:tgtEl>
                                          <p:spTgt spid="4"/>
                                        </p:tgtEl>
                                        <p:attrNameLst>
                                          <p:attrName>style.visibility</p:attrName>
                                        </p:attrNameLst>
                                      </p:cBhvr>
                                      <p:to>
                                        <p:strVal val="visible"/>
                                      </p:to>
                                    </p:set>
                                    <p:anim calcmode="lin" valueType="num">
                                      <p:cBhvr>
                                        <p:cTn id="12" dur="1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3" dur="1250" fill="hold"/>
                                        <p:tgtEl>
                                          <p:spTgt spid="4"/>
                                        </p:tgtEl>
                                        <p:attrNameLst>
                                          <p:attrName>ppt_y</p:attrName>
                                        </p:attrNameLst>
                                      </p:cBhvr>
                                      <p:tavLst>
                                        <p:tav tm="0">
                                          <p:val>
                                            <p:strVal val="#ppt_y"/>
                                          </p:val>
                                        </p:tav>
                                        <p:tav tm="100000">
                                          <p:val>
                                            <p:strVal val="#ppt_y"/>
                                          </p:val>
                                        </p:tav>
                                      </p:tavLst>
                                    </p:anim>
                                    <p:anim calcmode="lin" valueType="num">
                                      <p:cBhvr>
                                        <p:cTn id="14" dur="1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5" dur="1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250" tmFilter="0,0; .5, 1; 1, 1"/>
                                        <p:tgtEl>
                                          <p:spTgt spid="4"/>
                                        </p:tgtEl>
                                      </p:cBhvr>
                                    </p:animEffect>
                                  </p:childTnLst>
                                </p:cTn>
                              </p:par>
                            </p:childTnLst>
                          </p:cTn>
                        </p:par>
                        <p:par>
                          <p:cTn id="17" fill="hold">
                            <p:stCondLst>
                              <p:cond delay="5875"/>
                            </p:stCondLst>
                            <p:childTnLst>
                              <p:par>
                                <p:cTn id="18" presetID="2" presetClass="entr" presetSubtype="8" fill="hold" nodeType="afterEffect">
                                  <p:stCondLst>
                                    <p:cond delay="0"/>
                                  </p:stCondLst>
                                  <p:childTnLst>
                                    <p:set>
                                      <p:cBhvr>
                                        <p:cTn id="19" dur="1" fill="hold">
                                          <p:stCondLst>
                                            <p:cond delay="0"/>
                                          </p:stCondLst>
                                        </p:cTn>
                                        <p:tgtEl>
                                          <p:spTgt spid="28674"/>
                                        </p:tgtEl>
                                        <p:attrNameLst>
                                          <p:attrName>style.visibility</p:attrName>
                                        </p:attrNameLst>
                                      </p:cBhvr>
                                      <p:to>
                                        <p:strVal val="visible"/>
                                      </p:to>
                                    </p:set>
                                    <p:anim calcmode="lin" valueType="num">
                                      <p:cBhvr additive="base">
                                        <p:cTn id="20" dur="2000" fill="hold"/>
                                        <p:tgtEl>
                                          <p:spTgt spid="28674"/>
                                        </p:tgtEl>
                                        <p:attrNameLst>
                                          <p:attrName>ppt_x</p:attrName>
                                        </p:attrNameLst>
                                      </p:cBhvr>
                                      <p:tavLst>
                                        <p:tav tm="0">
                                          <p:val>
                                            <p:strVal val="0-#ppt_w/2"/>
                                          </p:val>
                                        </p:tav>
                                        <p:tav tm="100000">
                                          <p:val>
                                            <p:strVal val="#ppt_x"/>
                                          </p:val>
                                        </p:tav>
                                      </p:tavLst>
                                    </p:anim>
                                    <p:anim calcmode="lin" valueType="num">
                                      <p:cBhvr additive="base">
                                        <p:cTn id="21" dur="2000" fill="hold"/>
                                        <p:tgtEl>
                                          <p:spTgt spid="28674"/>
                                        </p:tgtEl>
                                        <p:attrNameLst>
                                          <p:attrName>ppt_y</p:attrName>
                                        </p:attrNameLst>
                                      </p:cBhvr>
                                      <p:tavLst>
                                        <p:tav tm="0">
                                          <p:val>
                                            <p:strVal val="#ppt_y"/>
                                          </p:val>
                                        </p:tav>
                                        <p:tav tm="100000">
                                          <p:val>
                                            <p:strVal val="#ppt_y"/>
                                          </p:val>
                                        </p:tav>
                                      </p:tavLst>
                                    </p:anim>
                                  </p:childTnLst>
                                </p:cTn>
                              </p:par>
                            </p:childTnLst>
                          </p:cTn>
                        </p:par>
                        <p:par>
                          <p:cTn id="22" fill="hold">
                            <p:stCondLst>
                              <p:cond delay="7875"/>
                            </p:stCondLst>
                            <p:childTnLst>
                              <p:par>
                                <p:cTn id="23" presetID="41" presetClass="entr" presetSubtype="0" fill="hold" grpId="0" nodeType="afterEffect">
                                  <p:stCondLst>
                                    <p:cond delay="1000"/>
                                  </p:stCondLst>
                                  <p:iterate type="lt">
                                    <p:tmPct val="10000"/>
                                  </p:iterate>
                                  <p:childTnLst>
                                    <p:set>
                                      <p:cBhvr>
                                        <p:cTn id="24" dur="1" fill="hold">
                                          <p:stCondLst>
                                            <p:cond delay="0"/>
                                          </p:stCondLst>
                                        </p:cTn>
                                        <p:tgtEl>
                                          <p:spTgt spid="3"/>
                                        </p:tgtEl>
                                        <p:attrNameLst>
                                          <p:attrName>style.visibility</p:attrName>
                                        </p:attrNameLst>
                                      </p:cBhvr>
                                      <p:to>
                                        <p:strVal val="visible"/>
                                      </p:to>
                                    </p:set>
                                    <p:anim calcmode="lin" valueType="num">
                                      <p:cBhvr>
                                        <p:cTn id="25"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6" dur="1250" fill="hold"/>
                                        <p:tgtEl>
                                          <p:spTgt spid="3"/>
                                        </p:tgtEl>
                                        <p:attrNameLst>
                                          <p:attrName>ppt_y</p:attrName>
                                        </p:attrNameLst>
                                      </p:cBhvr>
                                      <p:tavLst>
                                        <p:tav tm="0">
                                          <p:val>
                                            <p:strVal val="#ppt_y"/>
                                          </p:val>
                                        </p:tav>
                                        <p:tav tm="100000">
                                          <p:val>
                                            <p:strVal val="#ppt_y"/>
                                          </p:val>
                                        </p:tav>
                                      </p:tavLst>
                                    </p:anim>
                                    <p:anim calcmode="lin" valueType="num">
                                      <p:cBhvr>
                                        <p:cTn id="27"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8"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1250" tmFilter="0,0; .5, 1; 1, 1"/>
                                        <p:tgtEl>
                                          <p:spTgt spid="3"/>
                                        </p:tgtEl>
                                      </p:cBhvr>
                                    </p:animEffect>
                                  </p:childTnLst>
                                </p:cTn>
                              </p:par>
                              <p:par>
                                <p:cTn id="30" presetID="6" presetClass="entr" presetSubtype="32" fill="hold" nodeType="withEffect">
                                  <p:stCondLst>
                                    <p:cond delay="0"/>
                                  </p:stCondLst>
                                  <p:childTnLst>
                                    <p:set>
                                      <p:cBhvr>
                                        <p:cTn id="31" dur="1" fill="hold">
                                          <p:stCondLst>
                                            <p:cond delay="0"/>
                                          </p:stCondLst>
                                        </p:cTn>
                                        <p:tgtEl>
                                          <p:spTgt spid="31751"/>
                                        </p:tgtEl>
                                        <p:attrNameLst>
                                          <p:attrName>style.visibility</p:attrName>
                                        </p:attrNameLst>
                                      </p:cBhvr>
                                      <p:to>
                                        <p:strVal val="visible"/>
                                      </p:to>
                                    </p:set>
                                    <p:animEffect transition="in" filter="circle(out)">
                                      <p:cBhvr>
                                        <p:cTn id="32" dur="3000"/>
                                        <p:tgtEl>
                                          <p:spTgt spid="31751"/>
                                        </p:tgtEl>
                                      </p:cBhvr>
                                    </p:animEffect>
                                  </p:childTnLst>
                                </p:cTn>
                              </p:par>
                            </p:childTnLst>
                          </p:cTn>
                        </p:par>
                        <p:par>
                          <p:cTn id="33" fill="hold">
                            <p:stCondLst>
                              <p:cond delay="1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
                                        </p:tgtEl>
                                        <p:attrNameLst>
                                          <p:attrName>style.visibility</p:attrName>
                                        </p:attrNameLst>
                                      </p:cBhvr>
                                      <p:to>
                                        <p:strVal val="visible"/>
                                      </p:to>
                                    </p:set>
                                    <p:anim calcmode="lin" valueType="num">
                                      <p:cBhvr>
                                        <p:cTn id="3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7" dur="1250" fill="hold"/>
                                        <p:tgtEl>
                                          <p:spTgt spid="2"/>
                                        </p:tgtEl>
                                        <p:attrNameLst>
                                          <p:attrName>ppt_y</p:attrName>
                                        </p:attrNameLst>
                                      </p:cBhvr>
                                      <p:tavLst>
                                        <p:tav tm="0">
                                          <p:val>
                                            <p:strVal val="#ppt_y"/>
                                          </p:val>
                                        </p:tav>
                                        <p:tav tm="100000">
                                          <p:val>
                                            <p:strVal val="#ppt_y"/>
                                          </p:val>
                                        </p:tav>
                                      </p:tavLst>
                                    </p:anim>
                                    <p:anim calcmode="lin" valueType="num">
                                      <p:cBhvr>
                                        <p:cTn id="3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250" tmFilter="0,0; .5, 1; 1, 1"/>
                                        <p:tgtEl>
                                          <p:spTgt spid="2"/>
                                        </p:tgtEl>
                                      </p:cBhvr>
                                    </p:animEffect>
                                  </p:childTnLst>
                                </p:cTn>
                              </p:par>
                            </p:childTnLst>
                          </p:cTn>
                        </p:par>
                        <p:par>
                          <p:cTn id="41" fill="hold">
                            <p:stCondLst>
                              <p:cond delay="13125"/>
                            </p:stCondLst>
                            <p:childTnLst>
                              <p:par>
                                <p:cTn id="42" presetID="1" presetClass="entr" presetSubtype="0" fill="hold" grpId="0" nodeType="afterEffect">
                                  <p:stCondLst>
                                    <p:cond delay="3000"/>
                                  </p:stCondLst>
                                  <p:childTnLst>
                                    <p:set>
                                      <p:cBhvr>
                                        <p:cTn id="4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9014" y="2852936"/>
            <a:ext cx="4424994"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Juan Manuel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Fangio</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3" name="2 Rectángulo"/>
          <p:cNvSpPr/>
          <p:nvPr/>
        </p:nvSpPr>
        <p:spPr>
          <a:xfrm>
            <a:off x="285689" y="3501008"/>
            <a:ext cx="4803687" cy="317009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1951   Alfa Romeo</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1954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Maserati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1955   Mercedes Benz</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1956   Ferrari</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1957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Maserati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24581" name="Picture 5" descr="C:\Users\Emilio\Desktop\Nueva carpeta\photo_autograph_fangio_8_400x5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3901" y="188641"/>
            <a:ext cx="1923963" cy="2736304"/>
          </a:xfrm>
          <a:prstGeom prst="rect">
            <a:avLst/>
          </a:prstGeom>
          <a:noFill/>
          <a:ln>
            <a:noFill/>
          </a:ln>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4582" name="Picture 6" descr="C:\Users\Emilio\Desktop\Nueva carpeta\1957_Maserati_250F_Juan_Manuel_Fangio_ALE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6417" y="188641"/>
            <a:ext cx="4440039" cy="27363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4583" name="Picture 7" descr="C:\Users\Emilio\Desktop\Nueva carpeta\Alfa_Romeo_Logo.jpg"/>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932041" y="3206879"/>
            <a:ext cx="864096" cy="864096"/>
          </a:xfrm>
          <a:prstGeom prst="rect">
            <a:avLst/>
          </a:prstGeom>
          <a:noFill/>
          <a:extLst>
            <a:ext uri="{909E8E84-426E-40DD-AFC4-6F175D3DCCD1}">
              <a14:hiddenFill xmlns:a14="http://schemas.microsoft.com/office/drawing/2010/main">
                <a:solidFill>
                  <a:srgbClr val="FFFFFF"/>
                </a:solidFill>
              </a14:hiddenFill>
            </a:ext>
          </a:extLst>
        </p:spPr>
      </p:pic>
      <p:pic>
        <p:nvPicPr>
          <p:cNvPr id="24585" name="Picture 9" descr="C:\Users\Emilio\Desktop\Nueva carpeta\Maserati.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4077" y="3877902"/>
            <a:ext cx="721098" cy="9484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4586" name="Picture 10" descr="C:\Users\Emilio\Desktop\Nueva carpeta\Mercedes-Benz-Logo.jpg"/>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4048" y="4642008"/>
            <a:ext cx="896027" cy="888098"/>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C:\Users\Emilio\Desktop\Nueva carpeta\logo-ferrari.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51841" y="5344863"/>
            <a:ext cx="880399" cy="8803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3" name="Picture 9" descr="C:\Users\Emilio\Desktop\Nueva carpeta\Maserati.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0032" y="5883295"/>
            <a:ext cx="721098" cy="9484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1" name="10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2" name="Picture 3" descr="E:\En turno\Normales\formula_1_one_logo.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8486911"/>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diamond(out)">
                                      <p:cBhvr>
                                        <p:cTn id="7" dur="2000"/>
                                        <p:tgtEl>
                                          <p:spTgt spid="24581"/>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250" fill="hold"/>
                                        <p:tgtEl>
                                          <p:spTgt spid="2"/>
                                        </p:tgtEl>
                                        <p:attrNameLst>
                                          <p:attrName>ppt_y</p:attrName>
                                        </p:attrNameLst>
                                      </p:cBhvr>
                                      <p:tavLst>
                                        <p:tav tm="0">
                                          <p:val>
                                            <p:strVal val="#ppt_y"/>
                                          </p:val>
                                        </p:tav>
                                        <p:tav tm="100000">
                                          <p:val>
                                            <p:strVal val="#ppt_y"/>
                                          </p:val>
                                        </p:tav>
                                      </p:tavLst>
                                    </p:anim>
                                    <p:anim calcmode="lin" valueType="num">
                                      <p:cBhvr>
                                        <p:cTn id="12"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250" tmFilter="0,0; .5, 1; 1, 1"/>
                                        <p:tgtEl>
                                          <p:spTgt spid="2"/>
                                        </p:tgtEl>
                                      </p:cBhvr>
                                    </p:animEffect>
                                  </p:childTnLst>
                                </p:cTn>
                              </p:par>
                              <p:par>
                                <p:cTn id="15" presetID="2" presetClass="entr" presetSubtype="2" fill="hold" nodeType="withEffect">
                                  <p:stCondLst>
                                    <p:cond delay="0"/>
                                  </p:stCondLst>
                                  <p:childTnLst>
                                    <p:set>
                                      <p:cBhvr>
                                        <p:cTn id="16" dur="1" fill="hold">
                                          <p:stCondLst>
                                            <p:cond delay="0"/>
                                          </p:stCondLst>
                                        </p:cTn>
                                        <p:tgtEl>
                                          <p:spTgt spid="24582"/>
                                        </p:tgtEl>
                                        <p:attrNameLst>
                                          <p:attrName>style.visibility</p:attrName>
                                        </p:attrNameLst>
                                      </p:cBhvr>
                                      <p:to>
                                        <p:strVal val="visible"/>
                                      </p:to>
                                    </p:set>
                                    <p:anim calcmode="lin" valueType="num">
                                      <p:cBhvr additive="base">
                                        <p:cTn id="17" dur="4000" fill="hold"/>
                                        <p:tgtEl>
                                          <p:spTgt spid="24582"/>
                                        </p:tgtEl>
                                        <p:attrNameLst>
                                          <p:attrName>ppt_x</p:attrName>
                                        </p:attrNameLst>
                                      </p:cBhvr>
                                      <p:tavLst>
                                        <p:tav tm="0">
                                          <p:val>
                                            <p:strVal val="1+#ppt_w/2"/>
                                          </p:val>
                                        </p:tav>
                                        <p:tav tm="100000">
                                          <p:val>
                                            <p:strVal val="#ppt_x"/>
                                          </p:val>
                                        </p:tav>
                                      </p:tavLst>
                                    </p:anim>
                                    <p:anim calcmode="lin" valueType="num">
                                      <p:cBhvr additive="base">
                                        <p:cTn id="18" dur="4000" fill="hold"/>
                                        <p:tgtEl>
                                          <p:spTgt spid="24582"/>
                                        </p:tgtEl>
                                        <p:attrNameLst>
                                          <p:attrName>ppt_y</p:attrName>
                                        </p:attrNameLst>
                                      </p:cBhvr>
                                      <p:tavLst>
                                        <p:tav tm="0">
                                          <p:val>
                                            <p:strVal val="#ppt_y"/>
                                          </p:val>
                                        </p:tav>
                                        <p:tav tm="100000">
                                          <p:val>
                                            <p:strVal val="#ppt_y"/>
                                          </p:val>
                                        </p:tav>
                                      </p:tavLst>
                                    </p:anim>
                                  </p:childTnLst>
                                </p:cTn>
                              </p:par>
                            </p:childTnLst>
                          </p:cTn>
                        </p:par>
                        <p:par>
                          <p:cTn id="19" fill="hold">
                            <p:stCondLst>
                              <p:cond delay="4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12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12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4" dur="12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12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250" tmFilter="0,0; .5, 1; 1, 1"/>
                                        <p:tgtEl>
                                          <p:spTgt spid="3">
                                            <p:txEl>
                                              <p:pRg st="0" end="0"/>
                                            </p:txEl>
                                          </p:spTgt>
                                        </p:tgtEl>
                                      </p:cBhvr>
                                    </p:animEffect>
                                  </p:childTnLst>
                                </p:cTn>
                              </p:par>
                              <p:par>
                                <p:cTn id="27" presetID="6" presetClass="entr" presetSubtype="32" fill="hold" nodeType="withEffect">
                                  <p:stCondLst>
                                    <p:cond delay="0"/>
                                  </p:stCondLst>
                                  <p:childTnLst>
                                    <p:set>
                                      <p:cBhvr>
                                        <p:cTn id="28" dur="1" fill="hold">
                                          <p:stCondLst>
                                            <p:cond delay="0"/>
                                          </p:stCondLst>
                                        </p:cTn>
                                        <p:tgtEl>
                                          <p:spTgt spid="24583"/>
                                        </p:tgtEl>
                                        <p:attrNameLst>
                                          <p:attrName>style.visibility</p:attrName>
                                        </p:attrNameLst>
                                      </p:cBhvr>
                                      <p:to>
                                        <p:strVal val="visible"/>
                                      </p:to>
                                    </p:set>
                                    <p:animEffect transition="in" filter="circle(out)">
                                      <p:cBhvr>
                                        <p:cTn id="29" dur="2000"/>
                                        <p:tgtEl>
                                          <p:spTgt spid="24583"/>
                                        </p:tgtEl>
                                      </p:cBhvr>
                                    </p:animEffect>
                                  </p:childTnLst>
                                </p:cTn>
                              </p:par>
                            </p:childTnLst>
                          </p:cTn>
                        </p:par>
                        <p:par>
                          <p:cTn id="30" fill="hold">
                            <p:stCondLst>
                              <p:cond delay="675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calcmode="lin" valueType="num">
                                      <p:cBhvr>
                                        <p:cTn id="33" dur="125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125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5" dur="125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125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1250" tmFilter="0,0; .5, 1; 1, 1"/>
                                        <p:tgtEl>
                                          <p:spTgt spid="3">
                                            <p:txEl>
                                              <p:pRg st="1" end="1"/>
                                            </p:txEl>
                                          </p:spTgt>
                                        </p:tgtEl>
                                      </p:cBhvr>
                                    </p:animEffect>
                                  </p:childTnLst>
                                </p:cTn>
                              </p:par>
                              <p:par>
                                <p:cTn id="38" presetID="6" presetClass="entr" presetSubtype="32" fill="hold" nodeType="withEffect">
                                  <p:stCondLst>
                                    <p:cond delay="0"/>
                                  </p:stCondLst>
                                  <p:childTnLst>
                                    <p:set>
                                      <p:cBhvr>
                                        <p:cTn id="39" dur="1" fill="hold">
                                          <p:stCondLst>
                                            <p:cond delay="0"/>
                                          </p:stCondLst>
                                        </p:cTn>
                                        <p:tgtEl>
                                          <p:spTgt spid="24585"/>
                                        </p:tgtEl>
                                        <p:attrNameLst>
                                          <p:attrName>style.visibility</p:attrName>
                                        </p:attrNameLst>
                                      </p:cBhvr>
                                      <p:to>
                                        <p:strVal val="visible"/>
                                      </p:to>
                                    </p:set>
                                    <p:animEffect transition="in" filter="circle(out)">
                                      <p:cBhvr>
                                        <p:cTn id="40" dur="2000"/>
                                        <p:tgtEl>
                                          <p:spTgt spid="24585"/>
                                        </p:tgtEl>
                                      </p:cBhvr>
                                    </p:animEffect>
                                  </p:childTnLst>
                                </p:cTn>
                              </p:par>
                            </p:childTnLst>
                          </p:cTn>
                        </p:par>
                        <p:par>
                          <p:cTn id="41" fill="hold">
                            <p:stCondLst>
                              <p:cond delay="9375"/>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
                                            <p:txEl>
                                              <p:pRg st="2" end="2"/>
                                            </p:txEl>
                                          </p:spTgt>
                                        </p:tgtEl>
                                        <p:attrNameLst>
                                          <p:attrName>style.visibility</p:attrName>
                                        </p:attrNameLst>
                                      </p:cBhvr>
                                      <p:to>
                                        <p:strVal val="visible"/>
                                      </p:to>
                                    </p:set>
                                    <p:anim calcmode="lin" valueType="num">
                                      <p:cBhvr>
                                        <p:cTn id="44" dur="125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125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46" dur="125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125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250" tmFilter="0,0; .5, 1; 1, 1"/>
                                        <p:tgtEl>
                                          <p:spTgt spid="3">
                                            <p:txEl>
                                              <p:pRg st="2" end="2"/>
                                            </p:txEl>
                                          </p:spTgt>
                                        </p:tgtEl>
                                      </p:cBhvr>
                                    </p:animEffect>
                                  </p:childTnLst>
                                </p:cTn>
                              </p:par>
                              <p:par>
                                <p:cTn id="49" presetID="6" presetClass="entr" presetSubtype="32" fill="hold" nodeType="withEffect">
                                  <p:stCondLst>
                                    <p:cond delay="0"/>
                                  </p:stCondLst>
                                  <p:childTnLst>
                                    <p:set>
                                      <p:cBhvr>
                                        <p:cTn id="50" dur="1" fill="hold">
                                          <p:stCondLst>
                                            <p:cond delay="0"/>
                                          </p:stCondLst>
                                        </p:cTn>
                                        <p:tgtEl>
                                          <p:spTgt spid="24586"/>
                                        </p:tgtEl>
                                        <p:attrNameLst>
                                          <p:attrName>style.visibility</p:attrName>
                                        </p:attrNameLst>
                                      </p:cBhvr>
                                      <p:to>
                                        <p:strVal val="visible"/>
                                      </p:to>
                                    </p:set>
                                    <p:animEffect transition="in" filter="circle(out)">
                                      <p:cBhvr>
                                        <p:cTn id="51" dur="2250"/>
                                        <p:tgtEl>
                                          <p:spTgt spid="24586"/>
                                        </p:tgtEl>
                                      </p:cBhvr>
                                    </p:animEffect>
                                  </p:childTnLst>
                                </p:cTn>
                              </p:par>
                            </p:childTnLst>
                          </p:cTn>
                        </p:par>
                        <p:par>
                          <p:cTn id="52" fill="hold">
                            <p:stCondLst>
                              <p:cond delay="125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3">
                                            <p:txEl>
                                              <p:pRg st="3" end="3"/>
                                            </p:txEl>
                                          </p:spTgt>
                                        </p:tgtEl>
                                        <p:attrNameLst>
                                          <p:attrName>style.visibility</p:attrName>
                                        </p:attrNameLst>
                                      </p:cBhvr>
                                      <p:to>
                                        <p:strVal val="visible"/>
                                      </p:to>
                                    </p:set>
                                    <p:anim calcmode="lin" valueType="num">
                                      <p:cBhvr>
                                        <p:cTn id="55" dur="125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56" dur="125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57" dur="125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8" dur="125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9" dur="1250" tmFilter="0,0; .5, 1; 1, 1"/>
                                        <p:tgtEl>
                                          <p:spTgt spid="3">
                                            <p:txEl>
                                              <p:pRg st="3" end="3"/>
                                            </p:txEl>
                                          </p:spTgt>
                                        </p:tgtEl>
                                      </p:cBhvr>
                                    </p:animEffect>
                                  </p:childTnLst>
                                </p:cTn>
                              </p:par>
                              <p:par>
                                <p:cTn id="60" presetID="6" presetClass="entr" presetSubtype="32" fill="hold" nodeType="withEffect">
                                  <p:stCondLst>
                                    <p:cond delay="0"/>
                                  </p:stCondLst>
                                  <p:childTnLst>
                                    <p:set>
                                      <p:cBhvr>
                                        <p:cTn id="61" dur="1" fill="hold">
                                          <p:stCondLst>
                                            <p:cond delay="0"/>
                                          </p:stCondLst>
                                        </p:cTn>
                                        <p:tgtEl>
                                          <p:spTgt spid="24584"/>
                                        </p:tgtEl>
                                        <p:attrNameLst>
                                          <p:attrName>style.visibility</p:attrName>
                                        </p:attrNameLst>
                                      </p:cBhvr>
                                      <p:to>
                                        <p:strVal val="visible"/>
                                      </p:to>
                                    </p:set>
                                    <p:animEffect transition="in" filter="circle(out)">
                                      <p:cBhvr>
                                        <p:cTn id="62" dur="2250"/>
                                        <p:tgtEl>
                                          <p:spTgt spid="24584"/>
                                        </p:tgtEl>
                                      </p:cBhvr>
                                    </p:animEffect>
                                  </p:childTnLst>
                                </p:cTn>
                              </p:par>
                            </p:childTnLst>
                          </p:cTn>
                        </p:par>
                        <p:par>
                          <p:cTn id="63" fill="hold">
                            <p:stCondLst>
                              <p:cond delay="15000"/>
                            </p:stCondLst>
                            <p:childTnLst>
                              <p:par>
                                <p:cTn id="64" presetID="41" presetClass="entr" presetSubtype="0" fill="hold" grpId="0" nodeType="afterEffect">
                                  <p:stCondLst>
                                    <p:cond delay="0"/>
                                  </p:stCondLst>
                                  <p:iterate type="lt">
                                    <p:tmPct val="10000"/>
                                  </p:iterate>
                                  <p:childTnLst>
                                    <p:set>
                                      <p:cBhvr>
                                        <p:cTn id="65" dur="1" fill="hold">
                                          <p:stCondLst>
                                            <p:cond delay="0"/>
                                          </p:stCondLst>
                                        </p:cTn>
                                        <p:tgtEl>
                                          <p:spTgt spid="3">
                                            <p:txEl>
                                              <p:pRg st="4" end="4"/>
                                            </p:txEl>
                                          </p:spTgt>
                                        </p:tgtEl>
                                        <p:attrNameLst>
                                          <p:attrName>style.visibility</p:attrName>
                                        </p:attrNameLst>
                                      </p:cBhvr>
                                      <p:to>
                                        <p:strVal val="visible"/>
                                      </p:to>
                                    </p:set>
                                    <p:anim calcmode="lin" valueType="num">
                                      <p:cBhvr>
                                        <p:cTn id="66" dur="125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67" dur="125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68" dur="125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9" dur="125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250" tmFilter="0,0; .5, 1; 1, 1"/>
                                        <p:tgtEl>
                                          <p:spTgt spid="3">
                                            <p:txEl>
                                              <p:pRg st="4" end="4"/>
                                            </p:txEl>
                                          </p:spTgt>
                                        </p:tgtEl>
                                      </p:cBhvr>
                                    </p:animEffect>
                                  </p:childTnLst>
                                </p:cTn>
                              </p:par>
                              <p:par>
                                <p:cTn id="71" presetID="6" presetClass="entr" presetSubtype="3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circle(out)">
                                      <p:cBhvr>
                                        <p:cTn id="73" dur="2250"/>
                                        <p:tgtEl>
                                          <p:spTgt spid="13"/>
                                        </p:tgtEl>
                                      </p:cBhvr>
                                    </p:animEffect>
                                  </p:childTnLst>
                                </p:cTn>
                              </p:par>
                            </p:childTnLst>
                          </p:cTn>
                        </p:par>
                        <p:par>
                          <p:cTn id="74" fill="hold">
                            <p:stCondLst>
                              <p:cond delay="17625"/>
                            </p:stCondLst>
                            <p:childTnLst>
                              <p:par>
                                <p:cTn id="75" presetID="1" presetClass="entr" presetSubtype="0" fill="hold" grpId="0" nodeType="afterEffect">
                                  <p:stCondLst>
                                    <p:cond delay="1000"/>
                                  </p:stCondLst>
                                  <p:childTnLst>
                                    <p:set>
                                      <p:cBhvr>
                                        <p:cTn id="7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Emilio\Desktop\ascari_silv_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88640"/>
            <a:ext cx="4267200" cy="31683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251520" y="3356992"/>
            <a:ext cx="4243919" cy="92333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MX" sz="5400" b="1" dirty="0">
                <a:ln w="11430"/>
                <a:solidFill>
                  <a:srgbClr val="F79646">
                    <a:lumMod val="50000"/>
                  </a:srgbClr>
                </a:solidFill>
                <a:effectLst>
                  <a:outerShdw blurRad="50800" dist="39000" dir="5460000" algn="tl">
                    <a:srgbClr val="000000">
                      <a:alpha val="38000"/>
                    </a:srgbClr>
                  </a:outerShdw>
                </a:effectLst>
                <a:latin typeface="Calibri"/>
              </a:rPr>
              <a:t>Alberto </a:t>
            </a:r>
            <a:r>
              <a:rPr lang="es-MX" sz="5400" b="1" dirty="0" err="1">
                <a:ln w="11430"/>
                <a:solidFill>
                  <a:srgbClr val="F79646">
                    <a:lumMod val="50000"/>
                  </a:srgbClr>
                </a:solidFill>
                <a:effectLst>
                  <a:outerShdw blurRad="50800" dist="39000" dir="5460000" algn="tl">
                    <a:srgbClr val="000000">
                      <a:alpha val="38000"/>
                    </a:srgbClr>
                  </a:outerShdw>
                </a:effectLst>
                <a:latin typeface="Calibri"/>
              </a:rPr>
              <a:t>Ascari</a:t>
            </a:r>
            <a:endParaRPr lang="es-MX"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4099" name="Picture 3" descr="C:\Users\Emilio\Desktop\Nueva carpeta\Ascari_53_switzerland_01_b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88640"/>
            <a:ext cx="4248472" cy="3215060"/>
          </a:xfrm>
          <a:prstGeom prst="rect">
            <a:avLst/>
          </a:prstGeom>
          <a:noFill/>
          <a:ln>
            <a:noFill/>
          </a:ln>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4100"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4369791"/>
            <a:ext cx="1944217" cy="1944217"/>
          </a:xfrm>
          <a:prstGeom prst="roundRect">
            <a:avLst>
              <a:gd name="adj" fmla="val 16667"/>
            </a:avLst>
          </a:prstGeom>
          <a:ln>
            <a:noFill/>
          </a:ln>
          <a:effectLst>
            <a:outerShdw blurRad="76200" dist="38100" dir="7800000" sx="106000" sy="106000" algn="tl" rotWithShape="0">
              <a:schemeClr val="bg1">
                <a:lumMod val="50000"/>
                <a:alpha val="40000"/>
              </a:scheme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395536" y="4554994"/>
            <a:ext cx="3952044"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52"/>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1953   Ferrari</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4327781"/>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53" presetClass="entr" presetSubtype="16" fill="hold" nodeType="withEffect">
                                  <p:stCondLst>
                                    <p:cond delay="0"/>
                                  </p:stCondLst>
                                  <p:childTnLst>
                                    <p:set>
                                      <p:cBhvr>
                                        <p:cTn id="13" dur="1" fill="hold">
                                          <p:stCondLst>
                                            <p:cond delay="0"/>
                                          </p:stCondLst>
                                        </p:cTn>
                                        <p:tgtEl>
                                          <p:spTgt spid="4099"/>
                                        </p:tgtEl>
                                        <p:attrNameLst>
                                          <p:attrName>style.visibility</p:attrName>
                                        </p:attrNameLst>
                                      </p:cBhvr>
                                      <p:to>
                                        <p:strVal val="visible"/>
                                      </p:to>
                                    </p:set>
                                    <p:anim calcmode="lin" valueType="num">
                                      <p:cBhvr>
                                        <p:cTn id="14" dur="3000" fill="hold"/>
                                        <p:tgtEl>
                                          <p:spTgt spid="4099"/>
                                        </p:tgtEl>
                                        <p:attrNameLst>
                                          <p:attrName>ppt_w</p:attrName>
                                        </p:attrNameLst>
                                      </p:cBhvr>
                                      <p:tavLst>
                                        <p:tav tm="0">
                                          <p:val>
                                            <p:fltVal val="0"/>
                                          </p:val>
                                        </p:tav>
                                        <p:tav tm="100000">
                                          <p:val>
                                            <p:strVal val="#ppt_w"/>
                                          </p:val>
                                        </p:tav>
                                      </p:tavLst>
                                    </p:anim>
                                    <p:anim calcmode="lin" valueType="num">
                                      <p:cBhvr>
                                        <p:cTn id="15" dur="3000" fill="hold"/>
                                        <p:tgtEl>
                                          <p:spTgt spid="4099"/>
                                        </p:tgtEl>
                                        <p:attrNameLst>
                                          <p:attrName>ppt_h</p:attrName>
                                        </p:attrNameLst>
                                      </p:cBhvr>
                                      <p:tavLst>
                                        <p:tav tm="0">
                                          <p:val>
                                            <p:fltVal val="0"/>
                                          </p:val>
                                        </p:tav>
                                        <p:tav tm="100000">
                                          <p:val>
                                            <p:strVal val="#ppt_h"/>
                                          </p:val>
                                        </p:tav>
                                      </p:tavLst>
                                    </p:anim>
                                    <p:animEffect transition="in" filter="fade">
                                      <p:cBhvr>
                                        <p:cTn id="16" dur="3000"/>
                                        <p:tgtEl>
                                          <p:spTgt spid="4099"/>
                                        </p:tgtEl>
                                      </p:cBhvr>
                                    </p:animEffect>
                                  </p:childTnLst>
                                </p:cTn>
                              </p:par>
                              <p:par>
                                <p:cTn id="17" presetID="2" presetClass="entr" presetSubtype="9" fill="hold" nodeType="withEffect">
                                  <p:stCondLst>
                                    <p:cond delay="3000"/>
                                  </p:stCondLst>
                                  <p:childTnLst>
                                    <p:set>
                                      <p:cBhvr>
                                        <p:cTn id="18" dur="1" fill="hold">
                                          <p:stCondLst>
                                            <p:cond delay="0"/>
                                          </p:stCondLst>
                                        </p:cTn>
                                        <p:tgtEl>
                                          <p:spTgt spid="29698"/>
                                        </p:tgtEl>
                                        <p:attrNameLst>
                                          <p:attrName>style.visibility</p:attrName>
                                        </p:attrNameLst>
                                      </p:cBhvr>
                                      <p:to>
                                        <p:strVal val="visible"/>
                                      </p:to>
                                    </p:set>
                                    <p:anim calcmode="lin" valueType="num">
                                      <p:cBhvr additive="base">
                                        <p:cTn id="19" dur="2000" fill="hold"/>
                                        <p:tgtEl>
                                          <p:spTgt spid="29698"/>
                                        </p:tgtEl>
                                        <p:attrNameLst>
                                          <p:attrName>ppt_x</p:attrName>
                                        </p:attrNameLst>
                                      </p:cBhvr>
                                      <p:tavLst>
                                        <p:tav tm="0">
                                          <p:val>
                                            <p:strVal val="0-#ppt_w/2"/>
                                          </p:val>
                                        </p:tav>
                                        <p:tav tm="100000">
                                          <p:val>
                                            <p:strVal val="#ppt_x"/>
                                          </p:val>
                                        </p:tav>
                                      </p:tavLst>
                                    </p:anim>
                                    <p:anim calcmode="lin" valueType="num">
                                      <p:cBhvr additive="base">
                                        <p:cTn id="20" dur="2000" fill="hold"/>
                                        <p:tgtEl>
                                          <p:spTgt spid="29698"/>
                                        </p:tgtEl>
                                        <p:attrNameLst>
                                          <p:attrName>ppt_y</p:attrName>
                                        </p:attrNameLst>
                                      </p:cBhvr>
                                      <p:tavLst>
                                        <p:tav tm="0">
                                          <p:val>
                                            <p:strVal val="0-#ppt_h/2"/>
                                          </p:val>
                                        </p:tav>
                                        <p:tav tm="100000">
                                          <p:val>
                                            <p:strVal val="#ppt_y"/>
                                          </p:val>
                                        </p:tav>
                                      </p:tavLst>
                                    </p:anim>
                                  </p:childTnLst>
                                </p:cTn>
                              </p:par>
                            </p:childTnLst>
                          </p:cTn>
                        </p:par>
                        <p:par>
                          <p:cTn id="21" fill="hold">
                            <p:stCondLst>
                              <p:cond delay="5000"/>
                            </p:stCondLst>
                            <p:childTnLst>
                              <p:par>
                                <p:cTn id="22" presetID="8" presetClass="entr" presetSubtype="32" fill="hold" nodeType="afterEffect">
                                  <p:stCondLst>
                                    <p:cond delay="1500"/>
                                  </p:stCondLst>
                                  <p:childTnLst>
                                    <p:set>
                                      <p:cBhvr>
                                        <p:cTn id="23" dur="1" fill="hold">
                                          <p:stCondLst>
                                            <p:cond delay="0"/>
                                          </p:stCondLst>
                                        </p:cTn>
                                        <p:tgtEl>
                                          <p:spTgt spid="4100"/>
                                        </p:tgtEl>
                                        <p:attrNameLst>
                                          <p:attrName>style.visibility</p:attrName>
                                        </p:attrNameLst>
                                      </p:cBhvr>
                                      <p:to>
                                        <p:strVal val="visible"/>
                                      </p:to>
                                    </p:set>
                                    <p:animEffect transition="in" filter="diamond(out)">
                                      <p:cBhvr>
                                        <p:cTn id="24" dur="5000"/>
                                        <p:tgtEl>
                                          <p:spTgt spid="4100"/>
                                        </p:tgtEl>
                                      </p:cBhvr>
                                    </p:animEffect>
                                  </p:childTnLst>
                                </p:cTn>
                              </p:par>
                              <p:par>
                                <p:cTn id="25" presetID="41" presetClass="entr" presetSubtype="0" fill="hold" grpId="0" nodeType="withEffect">
                                  <p:stCondLst>
                                    <p:cond delay="1500"/>
                                  </p:stCondLst>
                                  <p:iterate type="lt">
                                    <p:tmPct val="10000"/>
                                  </p:iterate>
                                  <p:childTnLst>
                                    <p:set>
                                      <p:cBhvr>
                                        <p:cTn id="26" dur="1" fill="hold">
                                          <p:stCondLst>
                                            <p:cond delay="0"/>
                                          </p:stCondLst>
                                        </p:cTn>
                                        <p:tgtEl>
                                          <p:spTgt spid="3">
                                            <p:txEl>
                                              <p:pRg st="0" end="0"/>
                                            </p:txEl>
                                          </p:spTgt>
                                        </p:tgtEl>
                                        <p:attrNameLst>
                                          <p:attrName>style.visibility</p:attrName>
                                        </p:attrNameLst>
                                      </p:cBhvr>
                                      <p:to>
                                        <p:strVal val="visible"/>
                                      </p:to>
                                    </p:set>
                                    <p:anim calcmode="lin" valueType="num">
                                      <p:cBhvr>
                                        <p:cTn id="27" dur="12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9" dur="12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3">
                                            <p:txEl>
                                              <p:pRg st="0" end="0"/>
                                            </p:txEl>
                                          </p:spTgt>
                                        </p:tgtEl>
                                      </p:cBhvr>
                                    </p:animEffect>
                                  </p:childTnLst>
                                </p:cTn>
                              </p:par>
                              <p:par>
                                <p:cTn id="32" presetID="41" presetClass="entr" presetSubtype="0" fill="hold" grpId="0" nodeType="withEffect">
                                  <p:stCondLst>
                                    <p:cond delay="4500"/>
                                  </p:stCondLst>
                                  <p:iterate type="lt">
                                    <p:tmPct val="10000"/>
                                  </p:iterate>
                                  <p:childTnLst>
                                    <p:set>
                                      <p:cBhvr>
                                        <p:cTn id="33" dur="1" fill="hold">
                                          <p:stCondLst>
                                            <p:cond delay="0"/>
                                          </p:stCondLst>
                                        </p:cTn>
                                        <p:tgtEl>
                                          <p:spTgt spid="3">
                                            <p:txEl>
                                              <p:pRg st="1" end="1"/>
                                            </p:txEl>
                                          </p:spTgt>
                                        </p:tgtEl>
                                        <p:attrNameLst>
                                          <p:attrName>style.visibility</p:attrName>
                                        </p:attrNameLst>
                                      </p:cBhvr>
                                      <p:to>
                                        <p:strVal val="visible"/>
                                      </p:to>
                                    </p:set>
                                    <p:anim calcmode="lin" valueType="num">
                                      <p:cBhvr>
                                        <p:cTn id="34" dur="125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125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6" dur="125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125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1250" tmFilter="0,0; .5, 1; 1, 1"/>
                                        <p:tgtEl>
                                          <p:spTgt spid="3">
                                            <p:txEl>
                                              <p:pRg st="1" end="1"/>
                                            </p:txEl>
                                          </p:spTgt>
                                        </p:tgtEl>
                                      </p:cBhvr>
                                    </p:animEffect>
                                  </p:childTnLst>
                                </p:cTn>
                              </p:par>
                            </p:childTnLst>
                          </p:cTn>
                        </p:par>
                        <p:par>
                          <p:cTn id="39" fill="hold">
                            <p:stCondLst>
                              <p:cond delay="12000"/>
                            </p:stCondLst>
                            <p:childTnLst>
                              <p:par>
                                <p:cTn id="40" presetID="1" presetClass="entr" presetSubtype="0" fill="hold" grpId="0" nodeType="afterEffect">
                                  <p:stCondLst>
                                    <p:cond delay="5000"/>
                                  </p:stCondLst>
                                  <p:childTnLst>
                                    <p:set>
                                      <p:cBhvr>
                                        <p:cTn id="4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3973" y="3140968"/>
            <a:ext cx="4172296"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Mike </a:t>
            </a:r>
            <a:r>
              <a:rPr lang="es-ES" sz="4800" b="1" dirty="0" err="1">
                <a:ln w="11430"/>
                <a:solidFill>
                  <a:srgbClr val="F79646">
                    <a:lumMod val="50000"/>
                  </a:srgbClr>
                </a:solidFill>
                <a:effectLst>
                  <a:outerShdw blurRad="50800" dist="39000" dir="5460000" algn="tl">
                    <a:srgbClr val="000000">
                      <a:alpha val="38000"/>
                    </a:srgbClr>
                  </a:outerShdw>
                </a:effectLst>
                <a:latin typeface="Calibri"/>
              </a:rPr>
              <a:t>Hawthorn</a:t>
            </a:r>
            <a:endParaRPr lang="es-ES" sz="48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8435" name="Picture 3" descr="C:\Users\Emilio\Desktop\Nueva carpeta\hawthorn_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0357" y="768430"/>
            <a:ext cx="4099221" cy="18684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 name="Picture 4" descr="C:\Users\Emilio\Desktop\Nueva carpeta\logo-ferrar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005064"/>
            <a:ext cx="1944217" cy="1944217"/>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8500" y="4725144"/>
            <a:ext cx="385220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1958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ferrari</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2050" name="Picture 2" descr="E:\En turno\Normales\hawthorn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8756" y="215776"/>
            <a:ext cx="2413124" cy="29972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7764108"/>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6" presetClass="entr" presetSubtype="32"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circle(out)">
                                      <p:cBhvr>
                                        <p:cTn id="14" dur="3500"/>
                                        <p:tgtEl>
                                          <p:spTgt spid="2050"/>
                                        </p:tgtEl>
                                      </p:cBhvr>
                                    </p:animEffect>
                                  </p:childTnLst>
                                </p:cTn>
                              </p:par>
                              <p:par>
                                <p:cTn id="15" presetID="55" presetClass="entr" presetSubtype="0" fill="hold" nodeType="withEffect">
                                  <p:stCondLst>
                                    <p:cond delay="0"/>
                                  </p:stCondLst>
                                  <p:childTnLst>
                                    <p:set>
                                      <p:cBhvr>
                                        <p:cTn id="16" dur="1" fill="hold">
                                          <p:stCondLst>
                                            <p:cond delay="0"/>
                                          </p:stCondLst>
                                        </p:cTn>
                                        <p:tgtEl>
                                          <p:spTgt spid="18435"/>
                                        </p:tgtEl>
                                        <p:attrNameLst>
                                          <p:attrName>style.visibility</p:attrName>
                                        </p:attrNameLst>
                                      </p:cBhvr>
                                      <p:to>
                                        <p:strVal val="visible"/>
                                      </p:to>
                                    </p:set>
                                    <p:anim calcmode="lin" valueType="num">
                                      <p:cBhvr>
                                        <p:cTn id="17" dur="3500" fill="hold"/>
                                        <p:tgtEl>
                                          <p:spTgt spid="18435"/>
                                        </p:tgtEl>
                                        <p:attrNameLst>
                                          <p:attrName>ppt_w</p:attrName>
                                        </p:attrNameLst>
                                      </p:cBhvr>
                                      <p:tavLst>
                                        <p:tav tm="0">
                                          <p:val>
                                            <p:strVal val="#ppt_w*0.70"/>
                                          </p:val>
                                        </p:tav>
                                        <p:tav tm="100000">
                                          <p:val>
                                            <p:strVal val="#ppt_w"/>
                                          </p:val>
                                        </p:tav>
                                      </p:tavLst>
                                    </p:anim>
                                    <p:anim calcmode="lin" valueType="num">
                                      <p:cBhvr>
                                        <p:cTn id="18" dur="3500" fill="hold"/>
                                        <p:tgtEl>
                                          <p:spTgt spid="18435"/>
                                        </p:tgtEl>
                                        <p:attrNameLst>
                                          <p:attrName>ppt_h</p:attrName>
                                        </p:attrNameLst>
                                      </p:cBhvr>
                                      <p:tavLst>
                                        <p:tav tm="0">
                                          <p:val>
                                            <p:strVal val="#ppt_h"/>
                                          </p:val>
                                        </p:tav>
                                        <p:tav tm="100000">
                                          <p:val>
                                            <p:strVal val="#ppt_h"/>
                                          </p:val>
                                        </p:tav>
                                      </p:tavLst>
                                    </p:anim>
                                    <p:animEffect transition="in" filter="fade">
                                      <p:cBhvr>
                                        <p:cTn id="19" dur="3500"/>
                                        <p:tgtEl>
                                          <p:spTgt spid="18435"/>
                                        </p:tgtEl>
                                      </p:cBhvr>
                                    </p:animEffect>
                                  </p:childTnLst>
                                </p:cTn>
                              </p:par>
                            </p:childTnLst>
                          </p:cTn>
                        </p:par>
                        <p:par>
                          <p:cTn id="20" fill="hold">
                            <p:stCondLst>
                              <p:cond delay="3500"/>
                            </p:stCondLst>
                            <p:childTnLst>
                              <p:par>
                                <p:cTn id="21" presetID="31" presetClass="entr" presetSubtype="0" fill="hold" nodeType="after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2500" fill="hold"/>
                                        <p:tgtEl>
                                          <p:spTgt spid="6"/>
                                        </p:tgtEl>
                                        <p:attrNameLst>
                                          <p:attrName>ppt_w</p:attrName>
                                        </p:attrNameLst>
                                      </p:cBhvr>
                                      <p:tavLst>
                                        <p:tav tm="0">
                                          <p:val>
                                            <p:fltVal val="0"/>
                                          </p:val>
                                        </p:tav>
                                        <p:tav tm="100000">
                                          <p:val>
                                            <p:strVal val="#ppt_w"/>
                                          </p:val>
                                        </p:tav>
                                      </p:tavLst>
                                    </p:anim>
                                    <p:anim calcmode="lin" valueType="num">
                                      <p:cBhvr>
                                        <p:cTn id="24" dur="2500" fill="hold"/>
                                        <p:tgtEl>
                                          <p:spTgt spid="6"/>
                                        </p:tgtEl>
                                        <p:attrNameLst>
                                          <p:attrName>ppt_h</p:attrName>
                                        </p:attrNameLst>
                                      </p:cBhvr>
                                      <p:tavLst>
                                        <p:tav tm="0">
                                          <p:val>
                                            <p:fltVal val="0"/>
                                          </p:val>
                                        </p:tav>
                                        <p:tav tm="100000">
                                          <p:val>
                                            <p:strVal val="#ppt_h"/>
                                          </p:val>
                                        </p:tav>
                                      </p:tavLst>
                                    </p:anim>
                                    <p:anim calcmode="lin" valueType="num">
                                      <p:cBhvr>
                                        <p:cTn id="25" dur="2500" fill="hold"/>
                                        <p:tgtEl>
                                          <p:spTgt spid="6"/>
                                        </p:tgtEl>
                                        <p:attrNameLst>
                                          <p:attrName>style.rotation</p:attrName>
                                        </p:attrNameLst>
                                      </p:cBhvr>
                                      <p:tavLst>
                                        <p:tav tm="0">
                                          <p:val>
                                            <p:fltVal val="90"/>
                                          </p:val>
                                        </p:tav>
                                        <p:tav tm="100000">
                                          <p:val>
                                            <p:fltVal val="0"/>
                                          </p:val>
                                        </p:tav>
                                      </p:tavLst>
                                    </p:anim>
                                    <p:animEffect transition="in" filter="fade">
                                      <p:cBhvr>
                                        <p:cTn id="26" dur="2500"/>
                                        <p:tgtEl>
                                          <p:spTgt spid="6"/>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childTnLst>
                          </p:cTn>
                        </p:par>
                        <p:par>
                          <p:cTn id="34" fill="hold">
                            <p:stCondLst>
                              <p:cond delay="700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3153742"/>
            <a:ext cx="414331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Jack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Brabham</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9219" name="Picture 3" descr="C:\Users\Emilio\Desktop\Nueva carpeta\Jack Brabha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60648"/>
            <a:ext cx="1905000" cy="2857501"/>
          </a:xfrm>
          <a:prstGeom prst="rect">
            <a:avLst/>
          </a:prstGeom>
          <a:noFill/>
          <a:ln>
            <a:noFill/>
          </a:ln>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9221" name="Picture 5" descr="C:\Users\Emilio\Desktop\Nueva carpeta\mini-cooper-logo.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4048" y="3933056"/>
            <a:ext cx="1525473" cy="1531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58442" y="4149080"/>
            <a:ext cx="3618235" cy="232371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1959    Cooper </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1960    Cooper</a:t>
            </a:r>
          </a:p>
          <a:p>
            <a:pPr fontAlgn="auto">
              <a:lnSpc>
                <a:spcPts val="3000"/>
              </a:lnSpc>
              <a:spcBef>
                <a:spcPts val="0"/>
              </a:spcBef>
              <a:spcAft>
                <a:spcPts val="0"/>
              </a:spcAft>
            </a:pP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1966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Brabham</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 name="Picture 4" descr="C:\Users\Emilio\Desktop\Nueva carpeta\180px-Brabham_de_cesaris.png"/>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5076056" y="5531053"/>
            <a:ext cx="1289487" cy="128232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capiA\Desktop\Imagen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07074" y="596652"/>
            <a:ext cx="3181350" cy="2400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147983"/>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2500" fill="hold"/>
                                        <p:tgtEl>
                                          <p:spTgt spid="9219"/>
                                        </p:tgtEl>
                                        <p:attrNameLst>
                                          <p:attrName>ppt_w</p:attrName>
                                        </p:attrNameLst>
                                      </p:cBhvr>
                                      <p:tavLst>
                                        <p:tav tm="0">
                                          <p:val>
                                            <p:fltVal val="0"/>
                                          </p:val>
                                        </p:tav>
                                        <p:tav tm="100000">
                                          <p:val>
                                            <p:strVal val="#ppt_w"/>
                                          </p:val>
                                        </p:tav>
                                      </p:tavLst>
                                    </p:anim>
                                    <p:anim calcmode="lin" valueType="num">
                                      <p:cBhvr>
                                        <p:cTn id="8" dur="2500" fill="hold"/>
                                        <p:tgtEl>
                                          <p:spTgt spid="9219"/>
                                        </p:tgtEl>
                                        <p:attrNameLst>
                                          <p:attrName>ppt_h</p:attrName>
                                        </p:attrNameLst>
                                      </p:cBhvr>
                                      <p:tavLst>
                                        <p:tav tm="0">
                                          <p:val>
                                            <p:fltVal val="0"/>
                                          </p:val>
                                        </p:tav>
                                        <p:tav tm="100000">
                                          <p:val>
                                            <p:strVal val="#ppt_h"/>
                                          </p:val>
                                        </p:tav>
                                      </p:tavLst>
                                    </p:anim>
                                    <p:anim calcmode="lin" valueType="num">
                                      <p:cBhvr>
                                        <p:cTn id="9" dur="2500" fill="hold"/>
                                        <p:tgtEl>
                                          <p:spTgt spid="9219"/>
                                        </p:tgtEl>
                                        <p:attrNameLst>
                                          <p:attrName>style.rotation</p:attrName>
                                        </p:attrNameLst>
                                      </p:cBhvr>
                                      <p:tavLst>
                                        <p:tav tm="0">
                                          <p:val>
                                            <p:fltVal val="90"/>
                                          </p:val>
                                        </p:tav>
                                        <p:tav tm="100000">
                                          <p:val>
                                            <p:fltVal val="0"/>
                                          </p:val>
                                        </p:tav>
                                      </p:tavLst>
                                    </p:anim>
                                    <p:animEffect transition="in" filter="fade">
                                      <p:cBhvr>
                                        <p:cTn id="10" dur="2500"/>
                                        <p:tgtEl>
                                          <p:spTgt spid="9219"/>
                                        </p:tgtEl>
                                      </p:cBhvr>
                                    </p:animEffect>
                                  </p:childTnLst>
                                </p:cTn>
                              </p:par>
                              <p:par>
                                <p:cTn id="11" presetID="13" presetClass="entr" presetSubtype="32"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plus(out)">
                                      <p:cBhvr>
                                        <p:cTn id="13" dur="2500"/>
                                        <p:tgtEl>
                                          <p:spTgt spid="1026"/>
                                        </p:tgtEl>
                                      </p:cBhvr>
                                    </p:animEffect>
                                  </p:childTnLst>
                                </p:cTn>
                              </p:par>
                            </p:childTnLst>
                          </p:cTn>
                        </p:par>
                        <p:par>
                          <p:cTn id="14" fill="hold">
                            <p:stCondLst>
                              <p:cond delay="2500"/>
                            </p:stCondLst>
                            <p:childTnLst>
                              <p:par>
                                <p:cTn id="15" presetID="41" presetClass="entr" presetSubtype="0" fill="hold" grpId="0" nodeType="afterEffect">
                                  <p:stCondLst>
                                    <p:cond delay="75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p:cTn id="1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8" dur="1250" fill="hold"/>
                                        <p:tgtEl>
                                          <p:spTgt spid="2"/>
                                        </p:tgtEl>
                                        <p:attrNameLst>
                                          <p:attrName>ppt_y</p:attrName>
                                        </p:attrNameLst>
                                      </p:cBhvr>
                                      <p:tavLst>
                                        <p:tav tm="0">
                                          <p:val>
                                            <p:strVal val="#ppt_y"/>
                                          </p:val>
                                        </p:tav>
                                        <p:tav tm="100000">
                                          <p:val>
                                            <p:strVal val="#ppt_y"/>
                                          </p:val>
                                        </p:tav>
                                      </p:tavLst>
                                    </p:anim>
                                    <p:anim calcmode="lin" valueType="num">
                                      <p:cBhvr>
                                        <p:cTn id="1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250" tmFilter="0,0; .5, 1; 1, 1"/>
                                        <p:tgtEl>
                                          <p:spTgt spid="2"/>
                                        </p:tgtEl>
                                      </p:cBhvr>
                                    </p:animEffect>
                                  </p:childTnLst>
                                </p:cTn>
                              </p:par>
                            </p:childTnLst>
                          </p:cTn>
                        </p:par>
                        <p:par>
                          <p:cTn id="22" fill="hold">
                            <p:stCondLst>
                              <p:cond delay="5750"/>
                            </p:stCondLst>
                            <p:childTnLst>
                              <p:par>
                                <p:cTn id="23" presetID="2" presetClass="entr" presetSubtype="2" fill="hold" nodeType="afterEffect">
                                  <p:stCondLst>
                                    <p:cond delay="750"/>
                                  </p:stCondLst>
                                  <p:childTnLst>
                                    <p:set>
                                      <p:cBhvr>
                                        <p:cTn id="24" dur="1" fill="hold">
                                          <p:stCondLst>
                                            <p:cond delay="0"/>
                                          </p:stCondLst>
                                        </p:cTn>
                                        <p:tgtEl>
                                          <p:spTgt spid="9221"/>
                                        </p:tgtEl>
                                        <p:attrNameLst>
                                          <p:attrName>style.visibility</p:attrName>
                                        </p:attrNameLst>
                                      </p:cBhvr>
                                      <p:to>
                                        <p:strVal val="visible"/>
                                      </p:to>
                                    </p:set>
                                    <p:anim calcmode="lin" valueType="num">
                                      <p:cBhvr additive="base">
                                        <p:cTn id="25" dur="3000" fill="hold"/>
                                        <p:tgtEl>
                                          <p:spTgt spid="9221"/>
                                        </p:tgtEl>
                                        <p:attrNameLst>
                                          <p:attrName>ppt_x</p:attrName>
                                        </p:attrNameLst>
                                      </p:cBhvr>
                                      <p:tavLst>
                                        <p:tav tm="0">
                                          <p:val>
                                            <p:strVal val="1+#ppt_w/2"/>
                                          </p:val>
                                        </p:tav>
                                        <p:tav tm="100000">
                                          <p:val>
                                            <p:strVal val="#ppt_x"/>
                                          </p:val>
                                        </p:tav>
                                      </p:tavLst>
                                    </p:anim>
                                    <p:anim calcmode="lin" valueType="num">
                                      <p:cBhvr additive="base">
                                        <p:cTn id="26" dur="3000" fill="hold"/>
                                        <p:tgtEl>
                                          <p:spTgt spid="9221"/>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750"/>
                                  </p:stCondLst>
                                  <p:childTnLst>
                                    <p:animRot by="-21600000">
                                      <p:cBhvr>
                                        <p:cTn id="28" dur="3000" fill="hold"/>
                                        <p:tgtEl>
                                          <p:spTgt spid="9221"/>
                                        </p:tgtEl>
                                        <p:attrNameLst>
                                          <p:attrName>r</p:attrName>
                                        </p:attrNameLst>
                                      </p:cBhvr>
                                    </p:animRo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2000" fill="hold"/>
                                        <p:tgtEl>
                                          <p:spTgt spid="3"/>
                                        </p:tgtEl>
                                        <p:attrNameLst>
                                          <p:attrName>ppt_y</p:attrName>
                                        </p:attrNameLst>
                                      </p:cBhvr>
                                      <p:tavLst>
                                        <p:tav tm="0">
                                          <p:val>
                                            <p:strVal val="#ppt_y"/>
                                          </p:val>
                                        </p:tav>
                                        <p:tav tm="100000">
                                          <p:val>
                                            <p:strVal val="#ppt_y"/>
                                          </p:val>
                                        </p:tav>
                                      </p:tavLst>
                                    </p:anim>
                                    <p:anim calcmode="lin" valueType="num">
                                      <p:cBhvr>
                                        <p:cTn id="33"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2000" tmFilter="0,0; .5, 1; 1, 1"/>
                                        <p:tgtEl>
                                          <p:spTgt spid="3"/>
                                        </p:tgtEl>
                                      </p:cBhvr>
                                    </p:animEffect>
                                  </p:childTnLst>
                                </p:cTn>
                              </p:par>
                              <p:par>
                                <p:cTn id="36" presetID="2" presetClass="entr" presetSubtype="2" fill="hold" nodeType="withEffect">
                                  <p:stCondLst>
                                    <p:cond delay="450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8" presetClass="emph" presetSubtype="0" fill="hold" nodeType="withEffect">
                                  <p:stCondLst>
                                    <p:cond delay="4500"/>
                                  </p:stCondLst>
                                  <p:childTnLst>
                                    <p:animRot by="-21600000">
                                      <p:cBhvr>
                                        <p:cTn id="41" dur="3000" fill="hold"/>
                                        <p:tgtEl>
                                          <p:spTgt spid="7"/>
                                        </p:tgtEl>
                                        <p:attrNameLst>
                                          <p:attrName>r</p:attrName>
                                        </p:attrNameLst>
                                      </p:cBhvr>
                                    </p:animRot>
                                  </p:childTnLst>
                                </p:cTn>
                              </p:par>
                            </p:childTnLst>
                          </p:cTn>
                        </p:par>
                        <p:par>
                          <p:cTn id="42" fill="hold">
                            <p:stCondLst>
                              <p:cond delay="13750"/>
                            </p:stCondLst>
                            <p:childTnLst>
                              <p:par>
                                <p:cTn id="43" presetID="1" presetClass="entr" presetSubtype="0" fill="hold" grpId="0" nodeType="afterEffect">
                                  <p:stCondLst>
                                    <p:cond delay="100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15616" y="3441774"/>
            <a:ext cx="236955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Phil Hill</a:t>
            </a:r>
          </a:p>
        </p:txBody>
      </p:sp>
      <p:pic>
        <p:nvPicPr>
          <p:cNvPr id="1026" name="Picture 2" descr="C:\Users\Emilio\Desktop\Nueva carpeta\phil_hill__portugal_1959__by_f1_history-d5dkdz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88640"/>
            <a:ext cx="2304256" cy="3205921"/>
          </a:xfrm>
          <a:prstGeom prst="rect">
            <a:avLst/>
          </a:prstGeom>
          <a:noFill/>
          <a:effectLst>
            <a:glow rad="228600">
              <a:schemeClr val="accent6">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027" name="Picture 3" descr="C:\Users\Emilio\Desktop\Nueva carpeta\phil121996979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19028" y="568220"/>
            <a:ext cx="4113412" cy="2716764"/>
          </a:xfrm>
          <a:prstGeom prst="rect">
            <a:avLst/>
          </a:prstGeom>
          <a:solidFill>
            <a:srgbClr val="FFFFFF">
              <a:shade val="85000"/>
            </a:srgbClr>
          </a:solidFill>
          <a:ln w="127000" cap="sq">
            <a:gradFill flip="none" rotWithShape="1">
              <a:gsLst>
                <a:gs pos="0">
                  <a:srgbClr val="FFF200"/>
                </a:gs>
                <a:gs pos="45000">
                  <a:srgbClr val="FF7A00"/>
                </a:gs>
                <a:gs pos="70000">
                  <a:srgbClr val="FF0300"/>
                </a:gs>
                <a:gs pos="100000">
                  <a:srgbClr val="4D0808"/>
                </a:gs>
              </a:gsLst>
              <a:lin ang="2700000" scaled="0"/>
              <a:tileRect/>
            </a:gra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3" name="2 Rectángulo"/>
          <p:cNvSpPr/>
          <p:nvPr/>
        </p:nvSpPr>
        <p:spPr>
          <a:xfrm>
            <a:off x="395536" y="4869160"/>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1961   Ferrari</a:t>
            </a:r>
          </a:p>
        </p:txBody>
      </p:sp>
      <p:pic>
        <p:nvPicPr>
          <p:cNvPr id="7"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4005064"/>
            <a:ext cx="1944217" cy="194421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998716"/>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100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ppt_x</p:attrName>
                                        </p:attrNameLst>
                                      </p:cBhvr>
                                      <p:tavLst>
                                        <p:tav tm="0">
                                          <p:val>
                                            <p:strVal val="#ppt_x"/>
                                          </p:val>
                                        </p:tav>
                                        <p:tav tm="100000">
                                          <p:val>
                                            <p:strVal val="#ppt_x"/>
                                          </p:val>
                                        </p:tav>
                                      </p:tavLst>
                                    </p:anim>
                                    <p:anim calcmode="lin" valueType="num">
                                      <p:cBhvr>
                                        <p:cTn id="8" dur="5000" fill="hold"/>
                                        <p:tgtEl>
                                          <p:spTgt spid="1026"/>
                                        </p:tgtEl>
                                        <p:attrNameLst>
                                          <p:attrName>ppt_y</p:attrName>
                                        </p:attrNameLst>
                                      </p:cBhvr>
                                      <p:tavLst>
                                        <p:tav tm="0">
                                          <p:val>
                                            <p:strVal val="#ppt_y+#ppt_h/2"/>
                                          </p:val>
                                        </p:tav>
                                        <p:tav tm="100000">
                                          <p:val>
                                            <p:strVal val="#ppt_y"/>
                                          </p:val>
                                        </p:tav>
                                      </p:tavLst>
                                    </p:anim>
                                    <p:anim calcmode="lin" valueType="num">
                                      <p:cBhvr>
                                        <p:cTn id="9" dur="5000" fill="hold"/>
                                        <p:tgtEl>
                                          <p:spTgt spid="1026"/>
                                        </p:tgtEl>
                                        <p:attrNameLst>
                                          <p:attrName>ppt_w</p:attrName>
                                        </p:attrNameLst>
                                      </p:cBhvr>
                                      <p:tavLst>
                                        <p:tav tm="0">
                                          <p:val>
                                            <p:strVal val="#ppt_w"/>
                                          </p:val>
                                        </p:tav>
                                        <p:tav tm="100000">
                                          <p:val>
                                            <p:strVal val="#ppt_w"/>
                                          </p:val>
                                        </p:tav>
                                      </p:tavLst>
                                    </p:anim>
                                    <p:anim calcmode="lin" valueType="num">
                                      <p:cBhvr>
                                        <p:cTn id="10" dur="5000" fill="hold"/>
                                        <p:tgtEl>
                                          <p:spTgt spid="1026"/>
                                        </p:tgtEl>
                                        <p:attrNameLst>
                                          <p:attrName>ppt_h</p:attrName>
                                        </p:attrNameLst>
                                      </p:cBhvr>
                                      <p:tavLst>
                                        <p:tav tm="0">
                                          <p:val>
                                            <p:fltVal val="0"/>
                                          </p:val>
                                        </p:tav>
                                        <p:tav tm="100000">
                                          <p:val>
                                            <p:strVal val="#ppt_h"/>
                                          </p:val>
                                        </p:tav>
                                      </p:tavLst>
                                    </p:anim>
                                  </p:childTnLst>
                                </p:cTn>
                              </p:par>
                            </p:childTnLst>
                          </p:cTn>
                        </p:par>
                        <p:par>
                          <p:cTn id="11" fill="hold">
                            <p:stCondLst>
                              <p:cond delay="6000"/>
                            </p:stCondLst>
                            <p:childTnLst>
                              <p:par>
                                <p:cTn id="12" presetID="17" presetClass="entr" presetSubtype="8" fill="hold" nodeType="afterEffect">
                                  <p:stCondLst>
                                    <p:cond delay="1000"/>
                                  </p:stCondLst>
                                  <p:childTnLst>
                                    <p:set>
                                      <p:cBhvr>
                                        <p:cTn id="13" dur="1" fill="hold">
                                          <p:stCondLst>
                                            <p:cond delay="0"/>
                                          </p:stCondLst>
                                        </p:cTn>
                                        <p:tgtEl>
                                          <p:spTgt spid="1027"/>
                                        </p:tgtEl>
                                        <p:attrNameLst>
                                          <p:attrName>style.visibility</p:attrName>
                                        </p:attrNameLst>
                                      </p:cBhvr>
                                      <p:to>
                                        <p:strVal val="visible"/>
                                      </p:to>
                                    </p:set>
                                    <p:anim calcmode="lin" valueType="num">
                                      <p:cBhvr>
                                        <p:cTn id="14" dur="5000" fill="hold"/>
                                        <p:tgtEl>
                                          <p:spTgt spid="1027"/>
                                        </p:tgtEl>
                                        <p:attrNameLst>
                                          <p:attrName>ppt_x</p:attrName>
                                        </p:attrNameLst>
                                      </p:cBhvr>
                                      <p:tavLst>
                                        <p:tav tm="0">
                                          <p:val>
                                            <p:strVal val="#ppt_x-#ppt_w/2"/>
                                          </p:val>
                                        </p:tav>
                                        <p:tav tm="100000">
                                          <p:val>
                                            <p:strVal val="#ppt_x"/>
                                          </p:val>
                                        </p:tav>
                                      </p:tavLst>
                                    </p:anim>
                                    <p:anim calcmode="lin" valueType="num">
                                      <p:cBhvr>
                                        <p:cTn id="15" dur="5000" fill="hold"/>
                                        <p:tgtEl>
                                          <p:spTgt spid="1027"/>
                                        </p:tgtEl>
                                        <p:attrNameLst>
                                          <p:attrName>ppt_y</p:attrName>
                                        </p:attrNameLst>
                                      </p:cBhvr>
                                      <p:tavLst>
                                        <p:tav tm="0">
                                          <p:val>
                                            <p:strVal val="#ppt_y"/>
                                          </p:val>
                                        </p:tav>
                                        <p:tav tm="100000">
                                          <p:val>
                                            <p:strVal val="#ppt_y"/>
                                          </p:val>
                                        </p:tav>
                                      </p:tavLst>
                                    </p:anim>
                                    <p:anim calcmode="lin" valueType="num">
                                      <p:cBhvr>
                                        <p:cTn id="16" dur="5000" fill="hold"/>
                                        <p:tgtEl>
                                          <p:spTgt spid="1027"/>
                                        </p:tgtEl>
                                        <p:attrNameLst>
                                          <p:attrName>ppt_w</p:attrName>
                                        </p:attrNameLst>
                                      </p:cBhvr>
                                      <p:tavLst>
                                        <p:tav tm="0">
                                          <p:val>
                                            <p:fltVal val="0"/>
                                          </p:val>
                                        </p:tav>
                                        <p:tav tm="100000">
                                          <p:val>
                                            <p:strVal val="#ppt_w"/>
                                          </p:val>
                                        </p:tav>
                                      </p:tavLst>
                                    </p:anim>
                                    <p:anim calcmode="lin" valueType="num">
                                      <p:cBhvr>
                                        <p:cTn id="17" dur="5000" fill="hold"/>
                                        <p:tgtEl>
                                          <p:spTgt spid="1027"/>
                                        </p:tgtEl>
                                        <p:attrNameLst>
                                          <p:attrName>ppt_h</p:attrName>
                                        </p:attrNameLst>
                                      </p:cBhvr>
                                      <p:tavLst>
                                        <p:tav tm="0">
                                          <p:val>
                                            <p:strVal val="#ppt_h"/>
                                          </p:val>
                                        </p:tav>
                                        <p:tav tm="100000">
                                          <p:val>
                                            <p:strVal val="#ppt_h"/>
                                          </p:val>
                                        </p:tav>
                                      </p:tavLst>
                                    </p:anim>
                                  </p:childTnLst>
                                </p:cTn>
                              </p:par>
                            </p:childTnLst>
                          </p:cTn>
                        </p:par>
                        <p:par>
                          <p:cTn id="18" fill="hold">
                            <p:stCondLst>
                              <p:cond delay="12000"/>
                            </p:stCondLst>
                            <p:childTnLst>
                              <p:par>
                                <p:cTn id="19" presetID="41" presetClass="entr" presetSubtype="0" fill="hold" grpId="0" nodeType="afterEffect">
                                  <p:stCondLst>
                                    <p:cond delay="200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2000" fill="hold"/>
                                        <p:tgtEl>
                                          <p:spTgt spid="2"/>
                                        </p:tgtEl>
                                        <p:attrNameLst>
                                          <p:attrName>ppt_y</p:attrName>
                                        </p:attrNameLst>
                                      </p:cBhvr>
                                      <p:tavLst>
                                        <p:tav tm="0">
                                          <p:val>
                                            <p:strVal val="#ppt_y"/>
                                          </p:val>
                                        </p:tav>
                                        <p:tav tm="100000">
                                          <p:val>
                                            <p:strVal val="#ppt_y"/>
                                          </p:val>
                                        </p:tav>
                                      </p:tavLst>
                                    </p:anim>
                                    <p:anim calcmode="lin" valueType="num">
                                      <p:cBhvr>
                                        <p:cTn id="2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000" tmFilter="0,0; .5, 1; 1, 1"/>
                                        <p:tgtEl>
                                          <p:spTgt spid="2"/>
                                        </p:tgtEl>
                                      </p:cBhvr>
                                    </p:animEffect>
                                  </p:childTnLst>
                                </p:cTn>
                              </p:par>
                            </p:childTnLst>
                          </p:cTn>
                        </p:par>
                        <p:par>
                          <p:cTn id="26" fill="hold">
                            <p:stCondLst>
                              <p:cond delay="17400"/>
                            </p:stCondLst>
                            <p:childTnLst>
                              <p:par>
                                <p:cTn id="27" presetID="8" presetClass="entr" presetSubtype="32" fill="hold" nodeType="afterEffect">
                                  <p:stCondLst>
                                    <p:cond delay="2000"/>
                                  </p:stCondLst>
                                  <p:childTnLst>
                                    <p:set>
                                      <p:cBhvr>
                                        <p:cTn id="28" dur="1" fill="hold">
                                          <p:stCondLst>
                                            <p:cond delay="0"/>
                                          </p:stCondLst>
                                        </p:cTn>
                                        <p:tgtEl>
                                          <p:spTgt spid="7"/>
                                        </p:tgtEl>
                                        <p:attrNameLst>
                                          <p:attrName>style.visibility</p:attrName>
                                        </p:attrNameLst>
                                      </p:cBhvr>
                                      <p:to>
                                        <p:strVal val="visible"/>
                                      </p:to>
                                    </p:set>
                                    <p:animEffect transition="in" filter="diamond(out)">
                                      <p:cBhvr>
                                        <p:cTn id="29" dur="5000"/>
                                        <p:tgtEl>
                                          <p:spTgt spid="7"/>
                                        </p:tgtEl>
                                      </p:cBhvr>
                                    </p:animEffect>
                                  </p:childTnLst>
                                </p:cTn>
                              </p:par>
                            </p:childTnLst>
                          </p:cTn>
                        </p:par>
                        <p:par>
                          <p:cTn id="30" fill="hold">
                            <p:stCondLst>
                              <p:cond delay="24400"/>
                            </p:stCondLst>
                            <p:childTnLst>
                              <p:par>
                                <p:cTn id="31" presetID="41" presetClass="entr" presetSubtype="0" fill="hold" grpId="0" nodeType="afterEffect">
                                  <p:stCondLst>
                                    <p:cond delay="2000"/>
                                  </p:stCondLst>
                                  <p:iterate type="lt">
                                    <p:tmPct val="10000"/>
                                  </p:iterate>
                                  <p:childTnLst>
                                    <p:set>
                                      <p:cBhvr>
                                        <p:cTn id="32" dur="1" fill="hold">
                                          <p:stCondLst>
                                            <p:cond delay="0"/>
                                          </p:stCondLst>
                                        </p:cTn>
                                        <p:tgtEl>
                                          <p:spTgt spid="3"/>
                                        </p:tgtEl>
                                        <p:attrNameLst>
                                          <p:attrName>style.visibility</p:attrName>
                                        </p:attrNameLst>
                                      </p:cBhvr>
                                      <p:to>
                                        <p:strVal val="visible"/>
                                      </p:to>
                                    </p:set>
                                    <p:anim calcmode="lin" valueType="num">
                                      <p:cBhvr>
                                        <p:cTn id="33"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4" dur="2000" fill="hold"/>
                                        <p:tgtEl>
                                          <p:spTgt spid="3"/>
                                        </p:tgtEl>
                                        <p:attrNameLst>
                                          <p:attrName>ppt_y</p:attrName>
                                        </p:attrNameLst>
                                      </p:cBhvr>
                                      <p:tavLst>
                                        <p:tav tm="0">
                                          <p:val>
                                            <p:strVal val="#ppt_y"/>
                                          </p:val>
                                        </p:tav>
                                        <p:tav tm="100000">
                                          <p:val>
                                            <p:strVal val="#ppt_y"/>
                                          </p:val>
                                        </p:tav>
                                      </p:tavLst>
                                    </p:anim>
                                    <p:anim calcmode="lin" valueType="num">
                                      <p:cBhvr>
                                        <p:cTn id="35"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6"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2000" tmFilter="0,0; .5, 1; 1, 1"/>
                                        <p:tgtEl>
                                          <p:spTgt spid="3"/>
                                        </p:tgtEl>
                                      </p:cBhvr>
                                    </p:animEffect>
                                  </p:childTnLst>
                                </p:cTn>
                              </p:par>
                            </p:childTnLst>
                          </p:cTn>
                        </p:par>
                        <p:par>
                          <p:cTn id="38" fill="hold">
                            <p:stCondLst>
                              <p:cond delay="30400"/>
                            </p:stCondLst>
                            <p:childTnLst>
                              <p:par>
                                <p:cTn id="39" presetID="1" presetClass="entr" presetSubtype="0" fill="hold" grpId="0" nodeType="afterEffect">
                                  <p:stCondLst>
                                    <p:cond delay="5000"/>
                                  </p:stCondLst>
                                  <p:childTnLst>
                                    <p:set>
                                      <p:cBhvr>
                                        <p:cTn id="4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4870" y="3441774"/>
            <a:ext cx="357905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Graham Hill</a:t>
            </a:r>
          </a:p>
        </p:txBody>
      </p:sp>
      <p:pic>
        <p:nvPicPr>
          <p:cNvPr id="2050" name="Picture 2" descr="C:\Users\Emilio\Desktop\Nueva carpeta\grahamhi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940" y="260648"/>
            <a:ext cx="2145512" cy="3063992"/>
          </a:xfrm>
          <a:prstGeom prst="rect">
            <a:avLst/>
          </a:prstGeom>
          <a:noFill/>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052" name="Picture 4" descr="C:\Users\Emilio\Desktop\hill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8608" y="253941"/>
            <a:ext cx="4452203" cy="31030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3" name="Picture 5" descr="C:\Users\Emilio\Desktop\Nueva carpeta\Owen-Logo_oeuvre_gran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04539" y="4207911"/>
            <a:ext cx="1463116" cy="1247734"/>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723921" y="4593902"/>
            <a:ext cx="3758786"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2"/>
            </a:pPr>
            <a:r>
              <a:rPr lang="es-ES" sz="5400" b="1" dirty="0">
                <a:ln w="11430"/>
                <a:solidFill>
                  <a:srgbClr val="F79646">
                    <a:lumMod val="50000"/>
                  </a:srgbClr>
                </a:solidFill>
                <a:effectLst>
                  <a:outerShdw blurRad="50800" dist="39000" dir="5460000" algn="tl">
                    <a:srgbClr val="000000">
                      <a:alpha val="38000"/>
                    </a:srgbClr>
                  </a:outerShdw>
                </a:effectLst>
                <a:latin typeface="Calibri"/>
              </a:rPr>
              <a:t>   Owen</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1968   Lotus</a:t>
            </a:r>
          </a:p>
        </p:txBody>
      </p:sp>
      <p:pic>
        <p:nvPicPr>
          <p:cNvPr id="2054" name="Picture 6" descr="C:\Users\Emilio\Desktop\Nueva carpeta\lotus-racing-gold-leaf-white-decal-2999-p.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43437" y="5711031"/>
            <a:ext cx="1803421" cy="958329"/>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3469018"/>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3000"/>
                                        <p:tgtEl>
                                          <p:spTgt spid="2050"/>
                                        </p:tgtEl>
                                      </p:cBhvr>
                                    </p:animEffect>
                                    <p:anim calcmode="lin" valueType="num">
                                      <p:cBhvr>
                                        <p:cTn id="8" dur="3000" fill="hold"/>
                                        <p:tgtEl>
                                          <p:spTgt spid="2050"/>
                                        </p:tgtEl>
                                        <p:attrNameLst>
                                          <p:attrName>ppt_x</p:attrName>
                                        </p:attrNameLst>
                                      </p:cBhvr>
                                      <p:tavLst>
                                        <p:tav tm="0">
                                          <p:val>
                                            <p:strVal val="#ppt_x"/>
                                          </p:val>
                                        </p:tav>
                                        <p:tav tm="100000">
                                          <p:val>
                                            <p:strVal val="#ppt_x"/>
                                          </p:val>
                                        </p:tav>
                                      </p:tavLst>
                                    </p:anim>
                                    <p:anim calcmode="lin" valueType="num">
                                      <p:cBhvr>
                                        <p:cTn id="9" dur="3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1" presetClass="entr" presetSubtype="0" fill="hold" grpId="0" nodeType="after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1250" fill="hold"/>
                                        <p:tgtEl>
                                          <p:spTgt spid="2"/>
                                        </p:tgtEl>
                                        <p:attrNameLst>
                                          <p:attrName>ppt_y</p:attrName>
                                        </p:attrNameLst>
                                      </p:cBhvr>
                                      <p:tavLst>
                                        <p:tav tm="0">
                                          <p:val>
                                            <p:strVal val="#ppt_y"/>
                                          </p:val>
                                        </p:tav>
                                        <p:tav tm="100000">
                                          <p:val>
                                            <p:strVal val="#ppt_y"/>
                                          </p:val>
                                        </p:tav>
                                      </p:tavLst>
                                    </p:anim>
                                    <p:anim calcmode="lin" valueType="num">
                                      <p:cBhvr>
                                        <p:cTn id="15"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1250" tmFilter="0,0; .5, 1; 1, 1"/>
                                        <p:tgtEl>
                                          <p:spTgt spid="2"/>
                                        </p:tgtEl>
                                      </p:cBhvr>
                                    </p:animEffect>
                                  </p:childTnLst>
                                </p:cTn>
                              </p:par>
                            </p:childTnLst>
                          </p:cTn>
                        </p:par>
                        <p:par>
                          <p:cTn id="18" fill="hold">
                            <p:stCondLst>
                              <p:cond delay="6375"/>
                            </p:stCondLst>
                            <p:childTnLst>
                              <p:par>
                                <p:cTn id="19" presetID="22" presetClass="entr" presetSubtype="2" fill="hold" nodeType="afterEffect">
                                  <p:stCondLst>
                                    <p:cond delay="1000"/>
                                  </p:stCondLst>
                                  <p:childTnLst>
                                    <p:set>
                                      <p:cBhvr>
                                        <p:cTn id="20" dur="1" fill="hold">
                                          <p:stCondLst>
                                            <p:cond delay="0"/>
                                          </p:stCondLst>
                                        </p:cTn>
                                        <p:tgtEl>
                                          <p:spTgt spid="2052"/>
                                        </p:tgtEl>
                                        <p:attrNameLst>
                                          <p:attrName>style.visibility</p:attrName>
                                        </p:attrNameLst>
                                      </p:cBhvr>
                                      <p:to>
                                        <p:strVal val="visible"/>
                                      </p:to>
                                    </p:set>
                                    <p:animEffect transition="in" filter="wipe(right)">
                                      <p:cBhvr>
                                        <p:cTn id="21" dur="3000"/>
                                        <p:tgtEl>
                                          <p:spTgt spid="2052"/>
                                        </p:tgtEl>
                                      </p:cBhvr>
                                    </p:animEffect>
                                  </p:childTnLst>
                                </p:cTn>
                              </p:par>
                            </p:childTnLst>
                          </p:cTn>
                        </p:par>
                        <p:par>
                          <p:cTn id="22" fill="hold">
                            <p:stCondLst>
                              <p:cond delay="10375"/>
                            </p:stCondLst>
                            <p:childTnLst>
                              <p:par>
                                <p:cTn id="23" presetID="23" presetClass="entr" presetSubtype="528" fill="hold" nodeType="afterEffect">
                                  <p:stCondLst>
                                    <p:cond delay="1000"/>
                                  </p:stCondLst>
                                  <p:childTnLst>
                                    <p:set>
                                      <p:cBhvr>
                                        <p:cTn id="24" dur="1" fill="hold">
                                          <p:stCondLst>
                                            <p:cond delay="0"/>
                                          </p:stCondLst>
                                        </p:cTn>
                                        <p:tgtEl>
                                          <p:spTgt spid="2053"/>
                                        </p:tgtEl>
                                        <p:attrNameLst>
                                          <p:attrName>style.visibility</p:attrName>
                                        </p:attrNameLst>
                                      </p:cBhvr>
                                      <p:to>
                                        <p:strVal val="visible"/>
                                      </p:to>
                                    </p:set>
                                    <p:anim calcmode="lin" valueType="num">
                                      <p:cBhvr>
                                        <p:cTn id="25" dur="2000" fill="hold"/>
                                        <p:tgtEl>
                                          <p:spTgt spid="2053"/>
                                        </p:tgtEl>
                                        <p:attrNameLst>
                                          <p:attrName>ppt_w</p:attrName>
                                        </p:attrNameLst>
                                      </p:cBhvr>
                                      <p:tavLst>
                                        <p:tav tm="0">
                                          <p:val>
                                            <p:fltVal val="0"/>
                                          </p:val>
                                        </p:tav>
                                        <p:tav tm="100000">
                                          <p:val>
                                            <p:strVal val="#ppt_w"/>
                                          </p:val>
                                        </p:tav>
                                      </p:tavLst>
                                    </p:anim>
                                    <p:anim calcmode="lin" valueType="num">
                                      <p:cBhvr>
                                        <p:cTn id="26" dur="2000" fill="hold"/>
                                        <p:tgtEl>
                                          <p:spTgt spid="2053"/>
                                        </p:tgtEl>
                                        <p:attrNameLst>
                                          <p:attrName>ppt_h</p:attrName>
                                        </p:attrNameLst>
                                      </p:cBhvr>
                                      <p:tavLst>
                                        <p:tav tm="0">
                                          <p:val>
                                            <p:fltVal val="0"/>
                                          </p:val>
                                        </p:tav>
                                        <p:tav tm="100000">
                                          <p:val>
                                            <p:strVal val="#ppt_h"/>
                                          </p:val>
                                        </p:tav>
                                      </p:tavLst>
                                    </p:anim>
                                    <p:anim calcmode="lin" valueType="num">
                                      <p:cBhvr>
                                        <p:cTn id="27" dur="2000" fill="hold"/>
                                        <p:tgtEl>
                                          <p:spTgt spid="2053"/>
                                        </p:tgtEl>
                                        <p:attrNameLst>
                                          <p:attrName>ppt_x</p:attrName>
                                        </p:attrNameLst>
                                      </p:cBhvr>
                                      <p:tavLst>
                                        <p:tav tm="0">
                                          <p:val>
                                            <p:fltVal val="0.5"/>
                                          </p:val>
                                        </p:tav>
                                        <p:tav tm="100000">
                                          <p:val>
                                            <p:strVal val="#ppt_x"/>
                                          </p:val>
                                        </p:tav>
                                      </p:tavLst>
                                    </p:anim>
                                    <p:anim calcmode="lin" valueType="num">
                                      <p:cBhvr>
                                        <p:cTn id="28" dur="2000" fill="hold"/>
                                        <p:tgtEl>
                                          <p:spTgt spid="2053"/>
                                        </p:tgtEl>
                                        <p:attrNameLst>
                                          <p:attrName>ppt_y</p:attrName>
                                        </p:attrNameLst>
                                      </p:cBhvr>
                                      <p:tavLst>
                                        <p:tav tm="0">
                                          <p:val>
                                            <p:fltVal val="0.5"/>
                                          </p:val>
                                        </p:tav>
                                        <p:tav tm="100000">
                                          <p:val>
                                            <p:strVal val="#ppt_y"/>
                                          </p:val>
                                        </p:tav>
                                      </p:tavLst>
                                    </p:anim>
                                  </p:childTnLst>
                                </p:cTn>
                              </p:par>
                              <p:par>
                                <p:cTn id="29" presetID="41" presetClass="entr" presetSubtype="0" fill="hold" grpId="0" nodeType="withEffect">
                                  <p:stCondLst>
                                    <p:cond delay="100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1250" fill="hold"/>
                                        <p:tgtEl>
                                          <p:spTgt spid="3"/>
                                        </p:tgtEl>
                                        <p:attrNameLst>
                                          <p:attrName>ppt_y</p:attrName>
                                        </p:attrNameLst>
                                      </p:cBhvr>
                                      <p:tavLst>
                                        <p:tav tm="0">
                                          <p:val>
                                            <p:strVal val="#ppt_y"/>
                                          </p:val>
                                        </p:tav>
                                        <p:tav tm="100000">
                                          <p:val>
                                            <p:strVal val="#ppt_y"/>
                                          </p:val>
                                        </p:tav>
                                      </p:tavLst>
                                    </p:anim>
                                    <p:anim calcmode="lin" valueType="num">
                                      <p:cBhvr>
                                        <p:cTn id="33"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1250" tmFilter="0,0; .5, 1; 1, 1"/>
                                        <p:tgtEl>
                                          <p:spTgt spid="3"/>
                                        </p:tgtEl>
                                      </p:cBhvr>
                                    </p:animEffect>
                                  </p:childTnLst>
                                </p:cTn>
                              </p:par>
                              <p:par>
                                <p:cTn id="36" presetID="23" presetClass="entr" presetSubtype="528" fill="hold" nodeType="withEffect">
                                  <p:stCondLst>
                                    <p:cond delay="1750"/>
                                  </p:stCondLst>
                                  <p:childTnLst>
                                    <p:set>
                                      <p:cBhvr>
                                        <p:cTn id="37" dur="1" fill="hold">
                                          <p:stCondLst>
                                            <p:cond delay="0"/>
                                          </p:stCondLst>
                                        </p:cTn>
                                        <p:tgtEl>
                                          <p:spTgt spid="2054"/>
                                        </p:tgtEl>
                                        <p:attrNameLst>
                                          <p:attrName>style.visibility</p:attrName>
                                        </p:attrNameLst>
                                      </p:cBhvr>
                                      <p:to>
                                        <p:strVal val="visible"/>
                                      </p:to>
                                    </p:set>
                                    <p:anim calcmode="lin" valueType="num">
                                      <p:cBhvr>
                                        <p:cTn id="38" dur="2000" fill="hold"/>
                                        <p:tgtEl>
                                          <p:spTgt spid="2054"/>
                                        </p:tgtEl>
                                        <p:attrNameLst>
                                          <p:attrName>ppt_w</p:attrName>
                                        </p:attrNameLst>
                                      </p:cBhvr>
                                      <p:tavLst>
                                        <p:tav tm="0">
                                          <p:val>
                                            <p:fltVal val="0"/>
                                          </p:val>
                                        </p:tav>
                                        <p:tav tm="100000">
                                          <p:val>
                                            <p:strVal val="#ppt_w"/>
                                          </p:val>
                                        </p:tav>
                                      </p:tavLst>
                                    </p:anim>
                                    <p:anim calcmode="lin" valueType="num">
                                      <p:cBhvr>
                                        <p:cTn id="39" dur="2000" fill="hold"/>
                                        <p:tgtEl>
                                          <p:spTgt spid="2054"/>
                                        </p:tgtEl>
                                        <p:attrNameLst>
                                          <p:attrName>ppt_h</p:attrName>
                                        </p:attrNameLst>
                                      </p:cBhvr>
                                      <p:tavLst>
                                        <p:tav tm="0">
                                          <p:val>
                                            <p:fltVal val="0"/>
                                          </p:val>
                                        </p:tav>
                                        <p:tav tm="100000">
                                          <p:val>
                                            <p:strVal val="#ppt_h"/>
                                          </p:val>
                                        </p:tav>
                                      </p:tavLst>
                                    </p:anim>
                                    <p:anim calcmode="lin" valueType="num">
                                      <p:cBhvr>
                                        <p:cTn id="40" dur="2000" fill="hold"/>
                                        <p:tgtEl>
                                          <p:spTgt spid="2054"/>
                                        </p:tgtEl>
                                        <p:attrNameLst>
                                          <p:attrName>ppt_x</p:attrName>
                                        </p:attrNameLst>
                                      </p:cBhvr>
                                      <p:tavLst>
                                        <p:tav tm="0">
                                          <p:val>
                                            <p:fltVal val="0.5"/>
                                          </p:val>
                                        </p:tav>
                                        <p:tav tm="100000">
                                          <p:val>
                                            <p:strVal val="#ppt_x"/>
                                          </p:val>
                                        </p:tav>
                                      </p:tavLst>
                                    </p:anim>
                                    <p:anim calcmode="lin" valueType="num">
                                      <p:cBhvr>
                                        <p:cTn id="41" dur="2000" fill="hold"/>
                                        <p:tgtEl>
                                          <p:spTgt spid="2054"/>
                                        </p:tgtEl>
                                        <p:attrNameLst>
                                          <p:attrName>ppt_y</p:attrName>
                                        </p:attrNameLst>
                                      </p:cBhvr>
                                      <p:tavLst>
                                        <p:tav tm="0">
                                          <p:val>
                                            <p:fltVal val="0.5"/>
                                          </p:val>
                                        </p:tav>
                                        <p:tav tm="100000">
                                          <p:val>
                                            <p:strVal val="#ppt_y"/>
                                          </p:val>
                                        </p:tav>
                                      </p:tavLst>
                                    </p:anim>
                                  </p:childTnLst>
                                </p:cTn>
                              </p:par>
                            </p:childTnLst>
                          </p:cTn>
                        </p:par>
                        <p:par>
                          <p:cTn id="42" fill="hold">
                            <p:stCondLst>
                              <p:cond delay="14125"/>
                            </p:stCondLst>
                            <p:childTnLst>
                              <p:par>
                                <p:cTn id="43" presetID="1" presetClass="entr" presetSubtype="0" fill="hold" grpId="0" nodeType="afterEffect">
                                  <p:stCondLst>
                                    <p:cond delay="250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600" y="3441774"/>
            <a:ext cx="2760692"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Jim</a:t>
            </a:r>
            <a:r>
              <a:rPr lang="es-ES" sz="5400" b="1" dirty="0">
                <a:ln w="11430"/>
                <a:solidFill>
                  <a:srgbClr val="F79646">
                    <a:lumMod val="50000"/>
                  </a:srgbClr>
                </a:solidFill>
                <a:effectLst>
                  <a:outerShdw blurRad="50800" dist="39000" dir="5460000" algn="tl">
                    <a:srgbClr val="000000">
                      <a:alpha val="38000"/>
                    </a:srgbClr>
                  </a:outerShdw>
                </a:effectLst>
                <a:latin typeface="Calibri"/>
              </a:rPr>
              <a:t> Clark</a:t>
            </a:r>
          </a:p>
        </p:txBody>
      </p:sp>
      <p:pic>
        <p:nvPicPr>
          <p:cNvPr id="3074" name="Picture 2" descr="C:\Users\Emilio\Desktop\Nueva carpeta\jim-clark-profi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03188"/>
            <a:ext cx="2219682" cy="3325811"/>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3075" name="Picture 3" descr="C:\Users\Emilio\Desktop\Nueva carpeta\jim%20clark%2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0777" y="103187"/>
            <a:ext cx="5321298" cy="33258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9552" y="4725144"/>
            <a:ext cx="3613490"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3"/>
            </a:pPr>
            <a:r>
              <a:rPr lang="es-ES" sz="5400" b="1" dirty="0">
                <a:ln w="11430"/>
                <a:solidFill>
                  <a:srgbClr val="F79646">
                    <a:lumMod val="50000"/>
                  </a:srgbClr>
                </a:solidFill>
                <a:effectLst>
                  <a:outerShdw blurRad="50800" dist="39000" dir="5460000" algn="tl">
                    <a:srgbClr val="000000">
                      <a:alpha val="38000"/>
                    </a:srgbClr>
                  </a:outerShdw>
                </a:effectLst>
                <a:latin typeface="Calibri"/>
              </a:rPr>
              <a:t>   Lotus</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1965   Lotus</a:t>
            </a:r>
          </a:p>
        </p:txBody>
      </p:sp>
      <p:pic>
        <p:nvPicPr>
          <p:cNvPr id="3076" name="Picture 4" descr="C:\Users\Emilio\Desktop\Nueva carpeta\john-player-special-lotus-sew-on-patch-0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79" y="3949235"/>
            <a:ext cx="2695057" cy="2720125"/>
          </a:xfrm>
          <a:prstGeom prst="rect">
            <a:avLst/>
          </a:prstGeom>
          <a:noFill/>
          <a:effectLst>
            <a:glow rad="228600">
              <a:schemeClr val="bg2">
                <a:lumMod val="2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801558"/>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anim calcmode="lin" valueType="num">
                                      <p:cBhvr>
                                        <p:cTn id="8" dur="2000" fill="hold"/>
                                        <p:tgtEl>
                                          <p:spTgt spid="3074"/>
                                        </p:tgtEl>
                                        <p:attrNameLst>
                                          <p:attrName>ppt_x</p:attrName>
                                        </p:attrNameLst>
                                      </p:cBhvr>
                                      <p:tavLst>
                                        <p:tav tm="0">
                                          <p:val>
                                            <p:strVal val="#ppt_x"/>
                                          </p:val>
                                        </p:tav>
                                        <p:tav tm="100000">
                                          <p:val>
                                            <p:strVal val="#ppt_x"/>
                                          </p:val>
                                        </p:tav>
                                      </p:tavLst>
                                    </p:anim>
                                    <p:anim calcmode="lin" valueType="num">
                                      <p:cBhvr>
                                        <p:cTn id="9" dur="2000" fill="hold"/>
                                        <p:tgtEl>
                                          <p:spTgt spid="307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wipe(right)">
                                      <p:cBhvr>
                                        <p:cTn id="12" dur="2000"/>
                                        <p:tgtEl>
                                          <p:spTgt spid="3075"/>
                                        </p:tgtEl>
                                      </p:cBhvr>
                                    </p:animEffect>
                                  </p:childTnLst>
                                </p:cTn>
                              </p:par>
                            </p:childTnLst>
                          </p:cTn>
                        </p:par>
                        <p:par>
                          <p:cTn id="13" fill="hold">
                            <p:stCondLst>
                              <p:cond delay="2000"/>
                            </p:stCondLst>
                            <p:childTnLst>
                              <p:par>
                                <p:cTn id="14" presetID="41" presetClass="entr" presetSubtype="0" fill="hold" grpId="0" nodeType="afterEffect">
                                  <p:stCondLst>
                                    <p:cond delay="100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1250" fill="hold"/>
                                        <p:tgtEl>
                                          <p:spTgt spid="2"/>
                                        </p:tgtEl>
                                        <p:attrNameLst>
                                          <p:attrName>ppt_y</p:attrName>
                                        </p:attrNameLst>
                                      </p:cBhvr>
                                      <p:tavLst>
                                        <p:tav tm="0">
                                          <p:val>
                                            <p:strVal val="#ppt_y"/>
                                          </p:val>
                                        </p:tav>
                                        <p:tav tm="100000">
                                          <p:val>
                                            <p:strVal val="#ppt_y"/>
                                          </p:val>
                                        </p:tav>
                                      </p:tavLst>
                                    </p:anim>
                                    <p:anim calcmode="lin" valueType="num">
                                      <p:cBhvr>
                                        <p:cTn id="1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1250" tmFilter="0,0; .5, 1; 1, 1"/>
                                        <p:tgtEl>
                                          <p:spTgt spid="2"/>
                                        </p:tgtEl>
                                      </p:cBhvr>
                                    </p:animEffect>
                                  </p:childTnLst>
                                </p:cTn>
                              </p:par>
                            </p:childTnLst>
                          </p:cTn>
                        </p:par>
                        <p:par>
                          <p:cTn id="21" fill="hold">
                            <p:stCondLst>
                              <p:cond delay="5125"/>
                            </p:stCondLst>
                            <p:childTnLst>
                              <p:par>
                                <p:cTn id="22" presetID="23" presetClass="entr" presetSubtype="528" fill="hold" nodeType="afterEffect">
                                  <p:stCondLst>
                                    <p:cond delay="1000"/>
                                  </p:stCondLst>
                                  <p:childTnLst>
                                    <p:set>
                                      <p:cBhvr>
                                        <p:cTn id="23" dur="1" fill="hold">
                                          <p:stCondLst>
                                            <p:cond delay="0"/>
                                          </p:stCondLst>
                                        </p:cTn>
                                        <p:tgtEl>
                                          <p:spTgt spid="3076"/>
                                        </p:tgtEl>
                                        <p:attrNameLst>
                                          <p:attrName>style.visibility</p:attrName>
                                        </p:attrNameLst>
                                      </p:cBhvr>
                                      <p:to>
                                        <p:strVal val="visible"/>
                                      </p:to>
                                    </p:set>
                                    <p:anim calcmode="lin" valueType="num">
                                      <p:cBhvr>
                                        <p:cTn id="24" dur="3000" fill="hold"/>
                                        <p:tgtEl>
                                          <p:spTgt spid="3076"/>
                                        </p:tgtEl>
                                        <p:attrNameLst>
                                          <p:attrName>ppt_w</p:attrName>
                                        </p:attrNameLst>
                                      </p:cBhvr>
                                      <p:tavLst>
                                        <p:tav tm="0">
                                          <p:val>
                                            <p:fltVal val="0"/>
                                          </p:val>
                                        </p:tav>
                                        <p:tav tm="100000">
                                          <p:val>
                                            <p:strVal val="#ppt_w"/>
                                          </p:val>
                                        </p:tav>
                                      </p:tavLst>
                                    </p:anim>
                                    <p:anim calcmode="lin" valueType="num">
                                      <p:cBhvr>
                                        <p:cTn id="25" dur="3000" fill="hold"/>
                                        <p:tgtEl>
                                          <p:spTgt spid="3076"/>
                                        </p:tgtEl>
                                        <p:attrNameLst>
                                          <p:attrName>ppt_h</p:attrName>
                                        </p:attrNameLst>
                                      </p:cBhvr>
                                      <p:tavLst>
                                        <p:tav tm="0">
                                          <p:val>
                                            <p:fltVal val="0"/>
                                          </p:val>
                                        </p:tav>
                                        <p:tav tm="100000">
                                          <p:val>
                                            <p:strVal val="#ppt_h"/>
                                          </p:val>
                                        </p:tav>
                                      </p:tavLst>
                                    </p:anim>
                                    <p:anim calcmode="lin" valueType="num">
                                      <p:cBhvr>
                                        <p:cTn id="26" dur="3000" fill="hold"/>
                                        <p:tgtEl>
                                          <p:spTgt spid="3076"/>
                                        </p:tgtEl>
                                        <p:attrNameLst>
                                          <p:attrName>ppt_x</p:attrName>
                                        </p:attrNameLst>
                                      </p:cBhvr>
                                      <p:tavLst>
                                        <p:tav tm="0">
                                          <p:val>
                                            <p:fltVal val="0.5"/>
                                          </p:val>
                                        </p:tav>
                                        <p:tav tm="100000">
                                          <p:val>
                                            <p:strVal val="#ppt_x"/>
                                          </p:val>
                                        </p:tav>
                                      </p:tavLst>
                                    </p:anim>
                                    <p:anim calcmode="lin" valueType="num">
                                      <p:cBhvr>
                                        <p:cTn id="27" dur="3000" fill="hold"/>
                                        <p:tgtEl>
                                          <p:spTgt spid="3076"/>
                                        </p:tgtEl>
                                        <p:attrNameLst>
                                          <p:attrName>ppt_y</p:attrName>
                                        </p:attrNameLst>
                                      </p:cBhvr>
                                      <p:tavLst>
                                        <p:tav tm="0">
                                          <p:val>
                                            <p:fltVal val="0.5"/>
                                          </p:val>
                                        </p:tav>
                                        <p:tav tm="100000">
                                          <p:val>
                                            <p:strVal val="#ppt_y"/>
                                          </p:val>
                                        </p:tav>
                                      </p:tavLst>
                                    </p:anim>
                                  </p:childTnLst>
                                </p:cTn>
                              </p:par>
                              <p:par>
                                <p:cTn id="28" presetID="41" presetClass="entr" presetSubtype="0" fill="hold" grpId="0" nodeType="withEffect">
                                  <p:stCondLst>
                                    <p:cond delay="100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1250" fill="hold"/>
                                        <p:tgtEl>
                                          <p:spTgt spid="3"/>
                                        </p:tgtEl>
                                        <p:attrNameLst>
                                          <p:attrName>ppt_y</p:attrName>
                                        </p:attrNameLst>
                                      </p:cBhvr>
                                      <p:tavLst>
                                        <p:tav tm="0">
                                          <p:val>
                                            <p:strVal val="#ppt_y"/>
                                          </p:val>
                                        </p:tav>
                                        <p:tav tm="100000">
                                          <p:val>
                                            <p:strVal val="#ppt_y"/>
                                          </p:val>
                                        </p:tav>
                                      </p:tavLst>
                                    </p:anim>
                                    <p:anim calcmode="lin" valueType="num">
                                      <p:cBhvr>
                                        <p:cTn id="32"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250" tmFilter="0,0; .5, 1; 1, 1"/>
                                        <p:tgtEl>
                                          <p:spTgt spid="3"/>
                                        </p:tgtEl>
                                      </p:cBhvr>
                                    </p:animEffect>
                                  </p:childTnLst>
                                </p:cTn>
                              </p:par>
                            </p:childTnLst>
                          </p:cTn>
                        </p:par>
                        <p:par>
                          <p:cTn id="35" fill="hold">
                            <p:stCondLst>
                              <p:cond delay="9125"/>
                            </p:stCondLst>
                            <p:childTnLst>
                              <p:par>
                                <p:cTn id="36" presetID="1" presetClass="entr" presetSubtype="0" fill="hold" grpId="0" nodeType="afterEffect">
                                  <p:stCondLst>
                                    <p:cond delay="100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3873821"/>
            <a:ext cx="383585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John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Surtees</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4098" name="Picture 2" descr="C:\Users\Emilio\Desktop\Nueva carpeta\thCAIEQJ9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70252"/>
            <a:ext cx="2229018" cy="3081592"/>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4099" name="Picture 3" descr="C:\Users\Emilio\Desktop\Nueva carpeta\John_Surtees_Ferrari_158_2010_Bahra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614268"/>
            <a:ext cx="5326764" cy="2670715"/>
          </a:xfrm>
          <a:prstGeom prst="round2DiagRect">
            <a:avLst>
              <a:gd name="adj1" fmla="val 16667"/>
              <a:gd name="adj2" fmla="val 0"/>
            </a:avLst>
          </a:prstGeom>
          <a:ln w="88900" cap="sq">
            <a:solidFill>
              <a:schemeClr val="accent6">
                <a:lumMod val="60000"/>
                <a:lumOff val="40000"/>
              </a:schemeClr>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520" y="5025949"/>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1964   Ferrari</a:t>
            </a:r>
          </a:p>
        </p:txBody>
      </p:sp>
      <p:pic>
        <p:nvPicPr>
          <p:cNvPr id="7"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4293095"/>
            <a:ext cx="1944217" cy="194421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9783310"/>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out)">
                                      <p:cBhvr>
                                        <p:cTn id="7" dur="2000"/>
                                        <p:tgtEl>
                                          <p:spTgt spid="4098"/>
                                        </p:tgtEl>
                                      </p:cBhvr>
                                    </p:animEffect>
                                  </p:childTnLst>
                                </p:cTn>
                              </p:par>
                              <p:par>
                                <p:cTn id="8" presetID="2" presetClass="entr" presetSubtype="2"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 calcmode="lin" valueType="num">
                                      <p:cBhvr additive="base">
                                        <p:cTn id="10" dur="2000" fill="hold"/>
                                        <p:tgtEl>
                                          <p:spTgt spid="4099"/>
                                        </p:tgtEl>
                                        <p:attrNameLst>
                                          <p:attrName>ppt_x</p:attrName>
                                        </p:attrNameLst>
                                      </p:cBhvr>
                                      <p:tavLst>
                                        <p:tav tm="0">
                                          <p:val>
                                            <p:strVal val="1+#ppt_w/2"/>
                                          </p:val>
                                        </p:tav>
                                        <p:tav tm="100000">
                                          <p:val>
                                            <p:strVal val="#ppt_x"/>
                                          </p:val>
                                        </p:tav>
                                      </p:tavLst>
                                    </p:anim>
                                    <p:anim calcmode="lin" valueType="num">
                                      <p:cBhvr additive="base">
                                        <p:cTn id="11" dur="2000" fill="hold"/>
                                        <p:tgtEl>
                                          <p:spTgt spid="4099"/>
                                        </p:tgtEl>
                                        <p:attrNameLst>
                                          <p:attrName>ppt_y</p:attrName>
                                        </p:attrNameLst>
                                      </p:cBhvr>
                                      <p:tavLst>
                                        <p:tav tm="0">
                                          <p:val>
                                            <p:strVal val="#ppt_y"/>
                                          </p:val>
                                        </p:tav>
                                        <p:tav tm="100000">
                                          <p:val>
                                            <p:strVal val="#ppt_y"/>
                                          </p:val>
                                        </p:tav>
                                      </p:tavLst>
                                    </p:anim>
                                  </p:childTnLst>
                                </p:cTn>
                              </p:par>
                            </p:childTnLst>
                          </p:cTn>
                        </p:par>
                        <p:par>
                          <p:cTn id="12" fill="hold">
                            <p:stCondLst>
                              <p:cond delay="200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2"/>
                                        </p:tgtEl>
                                        <p:attrNameLst>
                                          <p:attrName>ppt_y</p:attrName>
                                        </p:attrNameLst>
                                      </p:cBhvr>
                                      <p:tavLst>
                                        <p:tav tm="0">
                                          <p:val>
                                            <p:strVal val="#ppt_y"/>
                                          </p:val>
                                        </p:tav>
                                        <p:tav tm="100000">
                                          <p:val>
                                            <p:strVal val="#ppt_y"/>
                                          </p:val>
                                        </p:tav>
                                      </p:tavLst>
                                    </p:anim>
                                    <p:anim calcmode="lin" valueType="num">
                                      <p:cBhvr>
                                        <p:cTn id="17"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2"/>
                                        </p:tgtEl>
                                      </p:cBhvr>
                                    </p:animEffect>
                                  </p:childTnLst>
                                </p:cTn>
                              </p:par>
                            </p:childTnLst>
                          </p:cTn>
                        </p:par>
                        <p:par>
                          <p:cTn id="20" fill="hold">
                            <p:stCondLst>
                              <p:cond delay="5500"/>
                            </p:stCondLst>
                            <p:childTnLst>
                              <p:par>
                                <p:cTn id="21" presetID="23" presetClass="entr" presetSubtype="528" fill="hold" nodeType="afterEffect">
                                  <p:stCondLst>
                                    <p:cond delay="100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p:val>
                                            <p:fltVal val="0"/>
                                          </p:val>
                                        </p:tav>
                                        <p:tav tm="100000">
                                          <p:val>
                                            <p:strVal val="#ppt_w"/>
                                          </p:val>
                                        </p:tav>
                                      </p:tavLst>
                                    </p:anim>
                                    <p:anim calcmode="lin" valueType="num">
                                      <p:cBhvr>
                                        <p:cTn id="24" dur="3000" fill="hold"/>
                                        <p:tgtEl>
                                          <p:spTgt spid="7"/>
                                        </p:tgtEl>
                                        <p:attrNameLst>
                                          <p:attrName>ppt_h</p:attrName>
                                        </p:attrNameLst>
                                      </p:cBhvr>
                                      <p:tavLst>
                                        <p:tav tm="0">
                                          <p:val>
                                            <p:fltVal val="0"/>
                                          </p:val>
                                        </p:tav>
                                        <p:tav tm="100000">
                                          <p:val>
                                            <p:strVal val="#ppt_h"/>
                                          </p:val>
                                        </p:tav>
                                      </p:tavLst>
                                    </p:anim>
                                    <p:anim calcmode="lin" valueType="num">
                                      <p:cBhvr>
                                        <p:cTn id="25" dur="3000" fill="hold"/>
                                        <p:tgtEl>
                                          <p:spTgt spid="7"/>
                                        </p:tgtEl>
                                        <p:attrNameLst>
                                          <p:attrName>ppt_x</p:attrName>
                                        </p:attrNameLst>
                                      </p:cBhvr>
                                      <p:tavLst>
                                        <p:tav tm="0">
                                          <p:val>
                                            <p:fltVal val="0.5"/>
                                          </p:val>
                                        </p:tav>
                                        <p:tav tm="100000">
                                          <p:val>
                                            <p:strVal val="#ppt_x"/>
                                          </p:val>
                                        </p:tav>
                                      </p:tavLst>
                                    </p:anim>
                                    <p:anim calcmode="lin" valueType="num">
                                      <p:cBhvr>
                                        <p:cTn id="26" dur="3000" fill="hold"/>
                                        <p:tgtEl>
                                          <p:spTgt spid="7"/>
                                        </p:tgtEl>
                                        <p:attrNameLst>
                                          <p:attrName>ppt_y</p:attrName>
                                        </p:attrNameLst>
                                      </p:cBhvr>
                                      <p:tavLst>
                                        <p:tav tm="0">
                                          <p:val>
                                            <p:fltVal val="0.5"/>
                                          </p:val>
                                        </p:tav>
                                        <p:tav tm="100000">
                                          <p:val>
                                            <p:strVal val="#ppt_y"/>
                                          </p:val>
                                        </p:tav>
                                      </p:tavLst>
                                    </p:anim>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childTnLst>
                          </p:cTn>
                        </p:par>
                        <p:par>
                          <p:cTn id="34" fill="hold">
                            <p:stCondLst>
                              <p:cond delay="9500"/>
                            </p:stCondLst>
                            <p:childTnLst>
                              <p:par>
                                <p:cTn id="35" presetID="1" presetClass="entr" presetSubtype="0" fill="hold" grpId="0" nodeType="afterEffect">
                                  <p:stCondLst>
                                    <p:cond delay="30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86466" y="836712"/>
            <a:ext cx="2185534"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Denny</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p>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Hulme</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5123" name="Picture 3" descr="C:\Users\Emilio\Desktop\Nueva carpeta\Denny%20Hulme%2019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7472" y="188640"/>
            <a:ext cx="4375906" cy="30963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675783"/>
            <a:ext cx="4505015"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1967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Braham</a:t>
            </a:r>
            <a:r>
              <a:rPr lang="es-ES" sz="4400" b="1" dirty="0">
                <a:ln w="11430"/>
                <a:solidFill>
                  <a:srgbClr val="F79646">
                    <a:lumMod val="50000"/>
                  </a:srgbClr>
                </a:solidFill>
                <a:effectLst>
                  <a:outerShdw blurRad="50800" dist="39000" dir="5460000" algn="tl">
                    <a:srgbClr val="000000">
                      <a:alpha val="38000"/>
                    </a:srgbClr>
                  </a:outerShdw>
                </a:effectLst>
                <a:latin typeface="Calibri"/>
              </a:rPr>
              <a:t>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Org</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5124" name="Picture 4" descr="C:\Users\Emilio\Desktop\Nueva carpeta\180px-Brabham_de_cesaris.pn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5273904" y="3570543"/>
            <a:ext cx="2826488" cy="281078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En turno\Normales\images (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217657"/>
            <a:ext cx="2044884" cy="3067327"/>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904722"/>
      </p:ext>
    </p:extLst>
  </p:cSld>
  <p:clrMapOvr>
    <a:masterClrMapping/>
  </p:clrMapOvr>
  <mc:AlternateContent xmlns:mc="http://schemas.openxmlformats.org/markup-compatibility/2006" xmlns:p14="http://schemas.microsoft.com/office/powerpoint/2010/main">
    <mc:Choice Requires="p14">
      <p:transition spd="slow" p14:dur="15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decel="50000" fill="hold">
                                          <p:stCondLst>
                                            <p:cond delay="0"/>
                                          </p:stCondLst>
                                        </p:cTn>
                                        <p:tgtEl>
                                          <p:spTgt spid="1026"/>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1026"/>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1026"/>
                                        </p:tgtEl>
                                        <p:attrNameLst>
                                          <p:attrName>ppt_w</p:attrName>
                                        </p:attrNameLst>
                                      </p:cBhvr>
                                      <p:tavLst>
                                        <p:tav tm="0">
                                          <p:val>
                                            <p:strVal val="#ppt_w*.05"/>
                                          </p:val>
                                        </p:tav>
                                        <p:tav tm="100000">
                                          <p:val>
                                            <p:strVal val="#ppt_w"/>
                                          </p:val>
                                        </p:tav>
                                      </p:tavLst>
                                    </p:anim>
                                    <p:anim calcmode="lin" valueType="num">
                                      <p:cBhvr>
                                        <p:cTn id="10" dur="2000" fill="hold"/>
                                        <p:tgtEl>
                                          <p:spTgt spid="1026"/>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1026"/>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1026"/>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1026"/>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1026"/>
                                        </p:tgtEl>
                                      </p:cBhvr>
                                    </p:animEffect>
                                  </p:childTnLst>
                                </p:cTn>
                              </p:par>
                              <p:par>
                                <p:cTn id="15" presetID="2" presetClass="entr" presetSubtype="9" fill="hold" nodeType="withEffect">
                                  <p:stCondLst>
                                    <p:cond delay="0"/>
                                  </p:stCondLst>
                                  <p:childTnLst>
                                    <p:set>
                                      <p:cBhvr>
                                        <p:cTn id="16" dur="1" fill="hold">
                                          <p:stCondLst>
                                            <p:cond delay="0"/>
                                          </p:stCondLst>
                                        </p:cTn>
                                        <p:tgtEl>
                                          <p:spTgt spid="5123"/>
                                        </p:tgtEl>
                                        <p:attrNameLst>
                                          <p:attrName>style.visibility</p:attrName>
                                        </p:attrNameLst>
                                      </p:cBhvr>
                                      <p:to>
                                        <p:strVal val="visible"/>
                                      </p:to>
                                    </p:set>
                                    <p:anim calcmode="lin" valueType="num">
                                      <p:cBhvr additive="base">
                                        <p:cTn id="17" dur="2000" fill="hold"/>
                                        <p:tgtEl>
                                          <p:spTgt spid="5123"/>
                                        </p:tgtEl>
                                        <p:attrNameLst>
                                          <p:attrName>ppt_x</p:attrName>
                                        </p:attrNameLst>
                                      </p:cBhvr>
                                      <p:tavLst>
                                        <p:tav tm="0">
                                          <p:val>
                                            <p:strVal val="0-#ppt_w/2"/>
                                          </p:val>
                                        </p:tav>
                                        <p:tav tm="100000">
                                          <p:val>
                                            <p:strVal val="#ppt_x"/>
                                          </p:val>
                                        </p:tav>
                                      </p:tavLst>
                                    </p:anim>
                                    <p:anim calcmode="lin" valueType="num">
                                      <p:cBhvr additive="base">
                                        <p:cTn id="18" dur="2000" fill="hold"/>
                                        <p:tgtEl>
                                          <p:spTgt spid="5123"/>
                                        </p:tgtEl>
                                        <p:attrNameLst>
                                          <p:attrName>ppt_y</p:attrName>
                                        </p:attrNameLst>
                                      </p:cBhvr>
                                      <p:tavLst>
                                        <p:tav tm="0">
                                          <p:val>
                                            <p:strVal val="0-#ppt_h/2"/>
                                          </p:val>
                                        </p:tav>
                                        <p:tav tm="100000">
                                          <p:val>
                                            <p:strVal val="#ppt_y"/>
                                          </p:val>
                                        </p:tav>
                                      </p:tavLst>
                                    </p:anim>
                                  </p:childTnLst>
                                </p:cTn>
                              </p:par>
                            </p:childTnLst>
                          </p:cTn>
                        </p:par>
                        <p:par>
                          <p:cTn id="19" fill="hold">
                            <p:stCondLst>
                              <p:cond delay="2000"/>
                            </p:stCondLst>
                            <p:childTnLst>
                              <p:par>
                                <p:cTn id="20" presetID="41" presetClass="entr" presetSubtype="0" fill="hold" grpId="0" nodeType="afterEffect">
                                  <p:stCondLst>
                                    <p:cond delay="100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3" dur="1250" fill="hold"/>
                                        <p:tgtEl>
                                          <p:spTgt spid="2"/>
                                        </p:tgtEl>
                                        <p:attrNameLst>
                                          <p:attrName>ppt_y</p:attrName>
                                        </p:attrNameLst>
                                      </p:cBhvr>
                                      <p:tavLst>
                                        <p:tav tm="0">
                                          <p:val>
                                            <p:strVal val="#ppt_y"/>
                                          </p:val>
                                        </p:tav>
                                        <p:tav tm="100000">
                                          <p:val>
                                            <p:strVal val="#ppt_y"/>
                                          </p:val>
                                        </p:tav>
                                      </p:tavLst>
                                    </p:anim>
                                    <p:anim calcmode="lin" valueType="num">
                                      <p:cBhvr>
                                        <p:cTn id="24"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5"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250" tmFilter="0,0; .5, 1; 1, 1"/>
                                        <p:tgtEl>
                                          <p:spTgt spid="2"/>
                                        </p:tgtEl>
                                      </p:cBhvr>
                                    </p:animEffect>
                                  </p:childTnLst>
                                </p:cTn>
                              </p:par>
                            </p:childTnLst>
                          </p:cTn>
                        </p:par>
                        <p:par>
                          <p:cTn id="27" fill="hold">
                            <p:stCondLst>
                              <p:cond delay="5375"/>
                            </p:stCondLst>
                            <p:childTnLst>
                              <p:par>
                                <p:cTn id="28" presetID="23" presetClass="entr" presetSubtype="528" fill="hold" nodeType="afterEffect">
                                  <p:stCondLst>
                                    <p:cond delay="1000"/>
                                  </p:stCondLst>
                                  <p:childTnLst>
                                    <p:set>
                                      <p:cBhvr>
                                        <p:cTn id="29" dur="1" fill="hold">
                                          <p:stCondLst>
                                            <p:cond delay="0"/>
                                          </p:stCondLst>
                                        </p:cTn>
                                        <p:tgtEl>
                                          <p:spTgt spid="5124"/>
                                        </p:tgtEl>
                                        <p:attrNameLst>
                                          <p:attrName>style.visibility</p:attrName>
                                        </p:attrNameLst>
                                      </p:cBhvr>
                                      <p:to>
                                        <p:strVal val="visible"/>
                                      </p:to>
                                    </p:set>
                                    <p:anim calcmode="lin" valueType="num">
                                      <p:cBhvr>
                                        <p:cTn id="30" dur="3000" fill="hold"/>
                                        <p:tgtEl>
                                          <p:spTgt spid="5124"/>
                                        </p:tgtEl>
                                        <p:attrNameLst>
                                          <p:attrName>ppt_w</p:attrName>
                                        </p:attrNameLst>
                                      </p:cBhvr>
                                      <p:tavLst>
                                        <p:tav tm="0">
                                          <p:val>
                                            <p:fltVal val="0"/>
                                          </p:val>
                                        </p:tav>
                                        <p:tav tm="100000">
                                          <p:val>
                                            <p:strVal val="#ppt_w"/>
                                          </p:val>
                                        </p:tav>
                                      </p:tavLst>
                                    </p:anim>
                                    <p:anim calcmode="lin" valueType="num">
                                      <p:cBhvr>
                                        <p:cTn id="31" dur="3000" fill="hold"/>
                                        <p:tgtEl>
                                          <p:spTgt spid="5124"/>
                                        </p:tgtEl>
                                        <p:attrNameLst>
                                          <p:attrName>ppt_h</p:attrName>
                                        </p:attrNameLst>
                                      </p:cBhvr>
                                      <p:tavLst>
                                        <p:tav tm="0">
                                          <p:val>
                                            <p:fltVal val="0"/>
                                          </p:val>
                                        </p:tav>
                                        <p:tav tm="100000">
                                          <p:val>
                                            <p:strVal val="#ppt_h"/>
                                          </p:val>
                                        </p:tav>
                                      </p:tavLst>
                                    </p:anim>
                                    <p:anim calcmode="lin" valueType="num">
                                      <p:cBhvr>
                                        <p:cTn id="32" dur="3000" fill="hold"/>
                                        <p:tgtEl>
                                          <p:spTgt spid="5124"/>
                                        </p:tgtEl>
                                        <p:attrNameLst>
                                          <p:attrName>ppt_x</p:attrName>
                                        </p:attrNameLst>
                                      </p:cBhvr>
                                      <p:tavLst>
                                        <p:tav tm="0">
                                          <p:val>
                                            <p:fltVal val="0.5"/>
                                          </p:val>
                                        </p:tav>
                                        <p:tav tm="100000">
                                          <p:val>
                                            <p:strVal val="#ppt_x"/>
                                          </p:val>
                                        </p:tav>
                                      </p:tavLst>
                                    </p:anim>
                                    <p:anim calcmode="lin" valueType="num">
                                      <p:cBhvr>
                                        <p:cTn id="33" dur="3000" fill="hold"/>
                                        <p:tgtEl>
                                          <p:spTgt spid="5124"/>
                                        </p:tgtEl>
                                        <p:attrNameLst>
                                          <p:attrName>ppt_y</p:attrName>
                                        </p:attrNameLst>
                                      </p:cBhvr>
                                      <p:tavLst>
                                        <p:tav tm="0">
                                          <p:val>
                                            <p:fltVal val="0.5"/>
                                          </p:val>
                                        </p:tav>
                                        <p:tav tm="100000">
                                          <p:val>
                                            <p:strVal val="#ppt_y"/>
                                          </p:val>
                                        </p:tav>
                                      </p:tavLst>
                                    </p:anim>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17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1750" fill="hold"/>
                                        <p:tgtEl>
                                          <p:spTgt spid="3"/>
                                        </p:tgtEl>
                                        <p:attrNameLst>
                                          <p:attrName>ppt_y</p:attrName>
                                        </p:attrNameLst>
                                      </p:cBhvr>
                                      <p:tavLst>
                                        <p:tav tm="0">
                                          <p:val>
                                            <p:strVal val="#ppt_y"/>
                                          </p:val>
                                        </p:tav>
                                        <p:tav tm="100000">
                                          <p:val>
                                            <p:strVal val="#ppt_y"/>
                                          </p:val>
                                        </p:tav>
                                      </p:tavLst>
                                    </p:anim>
                                    <p:anim calcmode="lin" valueType="num">
                                      <p:cBhvr>
                                        <p:cTn id="38" dur="17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17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750" tmFilter="0,0; .5, 1; 1, 1"/>
                                        <p:tgtEl>
                                          <p:spTgt spid="3"/>
                                        </p:tgtEl>
                                      </p:cBhvr>
                                    </p:animEffect>
                                  </p:childTnLst>
                                </p:cTn>
                              </p:par>
                            </p:childTnLst>
                          </p:cTn>
                        </p:par>
                        <p:par>
                          <p:cTn id="41" fill="hold">
                            <p:stCondLst>
                              <p:cond delay="10225"/>
                            </p:stCondLst>
                            <p:childTnLst>
                              <p:par>
                                <p:cTn id="42" presetID="1" presetClass="entr" presetSubtype="0" fill="hold" grpId="0" nodeType="afterEffect">
                                  <p:stCondLst>
                                    <p:cond delay="1000"/>
                                  </p:stCondLst>
                                  <p:childTnLst>
                                    <p:set>
                                      <p:cBhvr>
                                        <p:cTn id="4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542943" y="4881934"/>
            <a:ext cx="158889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1950</a:t>
            </a:r>
          </a:p>
        </p:txBody>
      </p:sp>
      <p:sp>
        <p:nvSpPr>
          <p:cNvPr id="3" name="2 Rectángulo"/>
          <p:cNvSpPr/>
          <p:nvPr/>
        </p:nvSpPr>
        <p:spPr>
          <a:xfrm>
            <a:off x="4622115" y="3441774"/>
            <a:ext cx="423378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Alfa Romeo SPA</a:t>
            </a:r>
          </a:p>
        </p:txBody>
      </p:sp>
      <p:pic>
        <p:nvPicPr>
          <p:cNvPr id="31750" name="Picture 6" descr="C:\Users\Emilio\Desktop\Nueva carpeta\giuseppe-farina-alfa-romeo-british-grand-prix-paul-guy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5609" y="548679"/>
            <a:ext cx="4143810" cy="28218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1751" name="Picture 7" descr="C:\Users\Emilio\Desktop\Nueva carpeta\Alfa_Romeo_Log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4365104"/>
            <a:ext cx="2088232" cy="2088232"/>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8674" name="Picture 2" descr="C:\Users\Emilio\Desktop\Nueva carpeta\thCAPTX4I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356" y="548680"/>
            <a:ext cx="3865612" cy="282189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02072" y="3379639"/>
            <a:ext cx="3953904"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Giuseppe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Farina</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0122711"/>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imno de italia-1 Eaglenest.wav"/>
          </p:stSnd>
        </p:sndAc>
      </p:transition>
    </mc:Choice>
    <mc:Fallback xmlns="">
      <p:transition spd="slow" advTm="0">
        <p:fade/>
        <p:sndAc>
          <p:stSnd loop="1">
            <p:snd r:embed="rId7" name="Himno de itali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additive="base">
                                        <p:cTn id="7" dur="2000" fill="hold"/>
                                        <p:tgtEl>
                                          <p:spTgt spid="31750"/>
                                        </p:tgtEl>
                                        <p:attrNameLst>
                                          <p:attrName>ppt_x</p:attrName>
                                        </p:attrNameLst>
                                      </p:cBhvr>
                                      <p:tavLst>
                                        <p:tav tm="0">
                                          <p:val>
                                            <p:strVal val="0-#ppt_w/2"/>
                                          </p:val>
                                        </p:tav>
                                        <p:tav tm="100000">
                                          <p:val>
                                            <p:strVal val="#ppt_x"/>
                                          </p:val>
                                        </p:tav>
                                      </p:tavLst>
                                    </p:anim>
                                    <p:anim calcmode="lin" valueType="num">
                                      <p:cBhvr additive="base">
                                        <p:cTn id="8" dur="2000" fill="hold"/>
                                        <p:tgtEl>
                                          <p:spTgt spid="31750"/>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1" presetClass="entr" presetSubtype="0" fill="hold" grpId="0" nodeType="afterEffect">
                                  <p:stCondLst>
                                    <p:cond delay="1000"/>
                                  </p:stCondLst>
                                  <p:iterate type="lt">
                                    <p:tmPct val="10000"/>
                                  </p:iterate>
                                  <p:childTnLst>
                                    <p:set>
                                      <p:cBhvr>
                                        <p:cTn id="11" dur="1" fill="hold">
                                          <p:stCondLst>
                                            <p:cond delay="0"/>
                                          </p:stCondLst>
                                        </p:cTn>
                                        <p:tgtEl>
                                          <p:spTgt spid="4"/>
                                        </p:tgtEl>
                                        <p:attrNameLst>
                                          <p:attrName>style.visibility</p:attrName>
                                        </p:attrNameLst>
                                      </p:cBhvr>
                                      <p:to>
                                        <p:strVal val="visible"/>
                                      </p:to>
                                    </p:set>
                                    <p:anim calcmode="lin" valueType="num">
                                      <p:cBhvr>
                                        <p:cTn id="12" dur="1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3" dur="1250" fill="hold"/>
                                        <p:tgtEl>
                                          <p:spTgt spid="4"/>
                                        </p:tgtEl>
                                        <p:attrNameLst>
                                          <p:attrName>ppt_y</p:attrName>
                                        </p:attrNameLst>
                                      </p:cBhvr>
                                      <p:tavLst>
                                        <p:tav tm="0">
                                          <p:val>
                                            <p:strVal val="#ppt_y"/>
                                          </p:val>
                                        </p:tav>
                                        <p:tav tm="100000">
                                          <p:val>
                                            <p:strVal val="#ppt_y"/>
                                          </p:val>
                                        </p:tav>
                                      </p:tavLst>
                                    </p:anim>
                                    <p:anim calcmode="lin" valueType="num">
                                      <p:cBhvr>
                                        <p:cTn id="14" dur="1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5" dur="1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250" tmFilter="0,0; .5, 1; 1, 1"/>
                                        <p:tgtEl>
                                          <p:spTgt spid="4"/>
                                        </p:tgtEl>
                                      </p:cBhvr>
                                    </p:animEffect>
                                  </p:childTnLst>
                                </p:cTn>
                              </p:par>
                            </p:childTnLst>
                          </p:cTn>
                        </p:par>
                        <p:par>
                          <p:cTn id="17" fill="hold">
                            <p:stCondLst>
                              <p:cond delay="5875"/>
                            </p:stCondLst>
                            <p:childTnLst>
                              <p:par>
                                <p:cTn id="18" presetID="2" presetClass="entr" presetSubtype="8" fill="hold" nodeType="afterEffect">
                                  <p:stCondLst>
                                    <p:cond delay="0"/>
                                  </p:stCondLst>
                                  <p:childTnLst>
                                    <p:set>
                                      <p:cBhvr>
                                        <p:cTn id="19" dur="1" fill="hold">
                                          <p:stCondLst>
                                            <p:cond delay="0"/>
                                          </p:stCondLst>
                                        </p:cTn>
                                        <p:tgtEl>
                                          <p:spTgt spid="28674"/>
                                        </p:tgtEl>
                                        <p:attrNameLst>
                                          <p:attrName>style.visibility</p:attrName>
                                        </p:attrNameLst>
                                      </p:cBhvr>
                                      <p:to>
                                        <p:strVal val="visible"/>
                                      </p:to>
                                    </p:set>
                                    <p:anim calcmode="lin" valueType="num">
                                      <p:cBhvr additive="base">
                                        <p:cTn id="20" dur="2000" fill="hold"/>
                                        <p:tgtEl>
                                          <p:spTgt spid="28674"/>
                                        </p:tgtEl>
                                        <p:attrNameLst>
                                          <p:attrName>ppt_x</p:attrName>
                                        </p:attrNameLst>
                                      </p:cBhvr>
                                      <p:tavLst>
                                        <p:tav tm="0">
                                          <p:val>
                                            <p:strVal val="0-#ppt_w/2"/>
                                          </p:val>
                                        </p:tav>
                                        <p:tav tm="100000">
                                          <p:val>
                                            <p:strVal val="#ppt_x"/>
                                          </p:val>
                                        </p:tav>
                                      </p:tavLst>
                                    </p:anim>
                                    <p:anim calcmode="lin" valueType="num">
                                      <p:cBhvr additive="base">
                                        <p:cTn id="21" dur="2000" fill="hold"/>
                                        <p:tgtEl>
                                          <p:spTgt spid="28674"/>
                                        </p:tgtEl>
                                        <p:attrNameLst>
                                          <p:attrName>ppt_y</p:attrName>
                                        </p:attrNameLst>
                                      </p:cBhvr>
                                      <p:tavLst>
                                        <p:tav tm="0">
                                          <p:val>
                                            <p:strVal val="#ppt_y"/>
                                          </p:val>
                                        </p:tav>
                                        <p:tav tm="100000">
                                          <p:val>
                                            <p:strVal val="#ppt_y"/>
                                          </p:val>
                                        </p:tav>
                                      </p:tavLst>
                                    </p:anim>
                                  </p:childTnLst>
                                </p:cTn>
                              </p:par>
                            </p:childTnLst>
                          </p:cTn>
                        </p:par>
                        <p:par>
                          <p:cTn id="22" fill="hold">
                            <p:stCondLst>
                              <p:cond delay="7875"/>
                            </p:stCondLst>
                            <p:childTnLst>
                              <p:par>
                                <p:cTn id="23" presetID="41" presetClass="entr" presetSubtype="0" fill="hold" grpId="0" nodeType="afterEffect">
                                  <p:stCondLst>
                                    <p:cond delay="1000"/>
                                  </p:stCondLst>
                                  <p:iterate type="lt">
                                    <p:tmPct val="10000"/>
                                  </p:iterate>
                                  <p:childTnLst>
                                    <p:set>
                                      <p:cBhvr>
                                        <p:cTn id="24" dur="1" fill="hold">
                                          <p:stCondLst>
                                            <p:cond delay="0"/>
                                          </p:stCondLst>
                                        </p:cTn>
                                        <p:tgtEl>
                                          <p:spTgt spid="3"/>
                                        </p:tgtEl>
                                        <p:attrNameLst>
                                          <p:attrName>style.visibility</p:attrName>
                                        </p:attrNameLst>
                                      </p:cBhvr>
                                      <p:to>
                                        <p:strVal val="visible"/>
                                      </p:to>
                                    </p:set>
                                    <p:anim calcmode="lin" valueType="num">
                                      <p:cBhvr>
                                        <p:cTn id="25"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6" dur="1250" fill="hold"/>
                                        <p:tgtEl>
                                          <p:spTgt spid="3"/>
                                        </p:tgtEl>
                                        <p:attrNameLst>
                                          <p:attrName>ppt_y</p:attrName>
                                        </p:attrNameLst>
                                      </p:cBhvr>
                                      <p:tavLst>
                                        <p:tav tm="0">
                                          <p:val>
                                            <p:strVal val="#ppt_y"/>
                                          </p:val>
                                        </p:tav>
                                        <p:tav tm="100000">
                                          <p:val>
                                            <p:strVal val="#ppt_y"/>
                                          </p:val>
                                        </p:tav>
                                      </p:tavLst>
                                    </p:anim>
                                    <p:anim calcmode="lin" valueType="num">
                                      <p:cBhvr>
                                        <p:cTn id="27"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8"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1250" tmFilter="0,0; .5, 1; 1, 1"/>
                                        <p:tgtEl>
                                          <p:spTgt spid="3"/>
                                        </p:tgtEl>
                                      </p:cBhvr>
                                    </p:animEffect>
                                  </p:childTnLst>
                                </p:cTn>
                              </p:par>
                              <p:par>
                                <p:cTn id="30" presetID="6" presetClass="entr" presetSubtype="32" fill="hold" nodeType="withEffect">
                                  <p:stCondLst>
                                    <p:cond delay="0"/>
                                  </p:stCondLst>
                                  <p:childTnLst>
                                    <p:set>
                                      <p:cBhvr>
                                        <p:cTn id="31" dur="1" fill="hold">
                                          <p:stCondLst>
                                            <p:cond delay="0"/>
                                          </p:stCondLst>
                                        </p:cTn>
                                        <p:tgtEl>
                                          <p:spTgt spid="31751"/>
                                        </p:tgtEl>
                                        <p:attrNameLst>
                                          <p:attrName>style.visibility</p:attrName>
                                        </p:attrNameLst>
                                      </p:cBhvr>
                                      <p:to>
                                        <p:strVal val="visible"/>
                                      </p:to>
                                    </p:set>
                                    <p:animEffect transition="in" filter="circle(out)">
                                      <p:cBhvr>
                                        <p:cTn id="32" dur="3000"/>
                                        <p:tgtEl>
                                          <p:spTgt spid="31751"/>
                                        </p:tgtEl>
                                      </p:cBhvr>
                                    </p:animEffect>
                                  </p:childTnLst>
                                </p:cTn>
                              </p:par>
                            </p:childTnLst>
                          </p:cTn>
                        </p:par>
                        <p:par>
                          <p:cTn id="33" fill="hold">
                            <p:stCondLst>
                              <p:cond delay="1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
                                        </p:tgtEl>
                                        <p:attrNameLst>
                                          <p:attrName>style.visibility</p:attrName>
                                        </p:attrNameLst>
                                      </p:cBhvr>
                                      <p:to>
                                        <p:strVal val="visible"/>
                                      </p:to>
                                    </p:set>
                                    <p:anim calcmode="lin" valueType="num">
                                      <p:cBhvr>
                                        <p:cTn id="3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7" dur="1250" fill="hold"/>
                                        <p:tgtEl>
                                          <p:spTgt spid="2"/>
                                        </p:tgtEl>
                                        <p:attrNameLst>
                                          <p:attrName>ppt_y</p:attrName>
                                        </p:attrNameLst>
                                      </p:cBhvr>
                                      <p:tavLst>
                                        <p:tav tm="0">
                                          <p:val>
                                            <p:strVal val="#ppt_y"/>
                                          </p:val>
                                        </p:tav>
                                        <p:tav tm="100000">
                                          <p:val>
                                            <p:strVal val="#ppt_y"/>
                                          </p:val>
                                        </p:tav>
                                      </p:tavLst>
                                    </p:anim>
                                    <p:anim calcmode="lin" valueType="num">
                                      <p:cBhvr>
                                        <p:cTn id="3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250" tmFilter="0,0; .5, 1; 1, 1"/>
                                        <p:tgtEl>
                                          <p:spTgt spid="2"/>
                                        </p:tgtEl>
                                      </p:cBhvr>
                                    </p:animEffect>
                                  </p:childTnLst>
                                </p:cTn>
                              </p:par>
                            </p:childTnLst>
                          </p:cTn>
                        </p:par>
                        <p:par>
                          <p:cTn id="41" fill="hold">
                            <p:stCondLst>
                              <p:cond delay="13125"/>
                            </p:stCondLst>
                            <p:childTnLst>
                              <p:par>
                                <p:cTn id="42" presetID="1" presetClass="entr" presetSubtype="0" fill="hold" grpId="0" nodeType="afterEffect">
                                  <p:stCondLst>
                                    <p:cond delay="3000"/>
                                  </p:stCondLst>
                                  <p:childTnLst>
                                    <p:set>
                                      <p:cBhvr>
                                        <p:cTn id="4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691679" y="116632"/>
            <a:ext cx="6336705" cy="92333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Emilio Giuseppe "Nino" </a:t>
            </a:r>
            <a:r>
              <a:rPr lang="es-MX" b="1" dirty="0" err="1">
                <a:solidFill>
                  <a:srgbClr val="252525"/>
                </a:solidFill>
                <a:latin typeface="Arial"/>
                <a:ea typeface="Times New Roman"/>
              </a:rPr>
              <a:t>Farina</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Turín, Italia el 30 de Octubre de 1906.</a:t>
            </a:r>
          </a:p>
          <a:p>
            <a:pPr algn="ctr" fontAlgn="auto">
              <a:spcBef>
                <a:spcPts val="0"/>
              </a:spcBef>
              <a:spcAft>
                <a:spcPts val="0"/>
              </a:spcAft>
            </a:pPr>
            <a:r>
              <a:rPr lang="es-MX" dirty="0">
                <a:solidFill>
                  <a:srgbClr val="252525"/>
                </a:solidFill>
                <a:latin typeface="Arial"/>
                <a:ea typeface="Times New Roman"/>
              </a:rPr>
              <a:t>Falleció en </a:t>
            </a:r>
            <a:r>
              <a:rPr lang="es-MX" dirty="0" err="1">
                <a:solidFill>
                  <a:srgbClr val="252525"/>
                </a:solidFill>
                <a:latin typeface="Arial"/>
                <a:ea typeface="Times New Roman"/>
              </a:rPr>
              <a:t>Chambery</a:t>
            </a:r>
            <a:r>
              <a:rPr lang="es-MX" dirty="0">
                <a:solidFill>
                  <a:srgbClr val="252525"/>
                </a:solidFill>
                <a:latin typeface="Arial"/>
                <a:ea typeface="Times New Roman"/>
              </a:rPr>
              <a:t>, </a:t>
            </a:r>
            <a:r>
              <a:rPr lang="es-MX" dirty="0" err="1">
                <a:solidFill>
                  <a:srgbClr val="252525"/>
                </a:solidFill>
                <a:latin typeface="Arial"/>
                <a:ea typeface="Times New Roman"/>
              </a:rPr>
              <a:t>Franci</a:t>
            </a:r>
            <a:r>
              <a:rPr lang="es-MX" dirty="0">
                <a:solidFill>
                  <a:srgbClr val="252525"/>
                </a:solidFill>
                <a:latin typeface="Arial"/>
                <a:ea typeface="Times New Roman"/>
              </a:rPr>
              <a:t>, el 30 de Octubre de 1966.</a:t>
            </a:r>
            <a:endParaRPr lang="es-MX" dirty="0">
              <a:solidFill>
                <a:srgbClr val="000000"/>
              </a:solidFill>
              <a:latin typeface="Arial"/>
            </a:endParaRPr>
          </a:p>
        </p:txBody>
      </p:sp>
      <p:pic>
        <p:nvPicPr>
          <p:cNvPr id="2050" name="Picture 2" descr="E:\En turno\Normales\image.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En turno\Normales\alfa-romeo-158-nino-far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281" y="3429000"/>
            <a:ext cx="4267200" cy="24479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6 Rectángulo"/>
          <p:cNvSpPr/>
          <p:nvPr/>
        </p:nvSpPr>
        <p:spPr>
          <a:xfrm>
            <a:off x="251520" y="1196752"/>
            <a:ext cx="8640961" cy="219034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un piloto de </a:t>
            </a:r>
            <a:r>
              <a:rPr lang="es-MX" dirty="0">
                <a:solidFill>
                  <a:srgbClr val="0B0080"/>
                </a:solidFill>
                <a:latin typeface="Arial"/>
                <a:ea typeface="Times New Roman"/>
              </a:rPr>
              <a:t>Formula 1</a:t>
            </a:r>
            <a:r>
              <a:rPr lang="es-MX" dirty="0">
                <a:solidFill>
                  <a:srgbClr val="252525"/>
                </a:solidFill>
                <a:latin typeface="Arial"/>
                <a:ea typeface="Times New Roman"/>
              </a:rPr>
              <a:t> italiano, y el primer campeón mundial de la categoría.</a:t>
            </a:r>
          </a:p>
          <a:p>
            <a:pPr algn="ctr" fontAlgn="auto">
              <a:lnSpc>
                <a:spcPts val="1500"/>
              </a:lnSpc>
              <a:spcBef>
                <a:spcPts val="0"/>
              </a:spcBef>
              <a:spcAft>
                <a:spcPts val="0"/>
              </a:spcAft>
            </a:pPr>
            <a:endParaRPr lang="es-MX" sz="2400" dirty="0">
              <a:solidFill>
                <a:srgbClr val="000000"/>
              </a:solidFill>
              <a:latin typeface="Times New Roman"/>
              <a:ea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Giuseppe estaba doctorado en derecho, y era sobrino del diseñador </a:t>
            </a:r>
          </a:p>
          <a:p>
            <a:pPr algn="ctr" fontAlgn="auto">
              <a:spcBef>
                <a:spcPts val="0"/>
              </a:spcBef>
              <a:spcAft>
                <a:spcPts val="0"/>
              </a:spcAft>
            </a:pPr>
            <a:r>
              <a:rPr lang="es-MX" dirty="0">
                <a:solidFill>
                  <a:srgbClr val="252525"/>
                </a:solidFill>
                <a:latin typeface="Arial"/>
                <a:ea typeface="Times New Roman"/>
                <a:cs typeface="Times New Roman"/>
              </a:rPr>
              <a:t>de automóviles </a:t>
            </a:r>
            <a:r>
              <a:rPr lang="es-MX" dirty="0" err="1">
                <a:solidFill>
                  <a:srgbClr val="A55858"/>
                </a:solidFill>
                <a:latin typeface="Arial"/>
                <a:ea typeface="Times New Roman"/>
                <a:cs typeface="Times New Roman"/>
              </a:rPr>
              <a:t>Battista</a:t>
            </a:r>
            <a:r>
              <a:rPr lang="es-MX" dirty="0">
                <a:solidFill>
                  <a:srgbClr val="A55858"/>
                </a:solidFill>
                <a:latin typeface="Arial"/>
                <a:ea typeface="Times New Roman"/>
                <a:cs typeface="Times New Roman"/>
              </a:rPr>
              <a:t> </a:t>
            </a:r>
            <a:r>
              <a:rPr lang="es-MX" dirty="0" err="1">
                <a:solidFill>
                  <a:srgbClr val="A55858"/>
                </a:solidFill>
                <a:latin typeface="Arial"/>
                <a:ea typeface="Times New Roman"/>
                <a:cs typeface="Times New Roman"/>
              </a:rPr>
              <a:t>Farina</a:t>
            </a:r>
            <a:r>
              <a:rPr lang="es-MX" dirty="0">
                <a:solidFill>
                  <a:srgbClr val="252525"/>
                </a:solidFill>
                <a:latin typeface="Arial"/>
                <a:ea typeface="Times New Roman"/>
                <a:cs typeface="Times New Roman"/>
              </a:rPr>
              <a:t>. </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Sus primeras experiencias en pista las hizo con </a:t>
            </a:r>
            <a:r>
              <a:rPr lang="es-MX" dirty="0" err="1">
                <a:solidFill>
                  <a:srgbClr val="0B0080"/>
                </a:solidFill>
                <a:latin typeface="Arial"/>
                <a:ea typeface="Times New Roman"/>
                <a:cs typeface="Times New Roman"/>
              </a:rPr>
              <a:t>Maseratí</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aunque su carrera comenzaría a florecer con su pase a </a:t>
            </a:r>
            <a:r>
              <a:rPr lang="es-MX" dirty="0">
                <a:solidFill>
                  <a:srgbClr val="FFFF00"/>
                </a:solidFill>
                <a:latin typeface="Arial"/>
                <a:ea typeface="Times New Roman"/>
                <a:cs typeface="Times New Roman"/>
              </a:rPr>
              <a:t>Alfa Romeo</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donde tuvo como compañero de equipo a </a:t>
            </a:r>
            <a:r>
              <a:rPr lang="es-MX" dirty="0" err="1">
                <a:solidFill>
                  <a:srgbClr val="252525"/>
                </a:solidFill>
                <a:latin typeface="Arial"/>
                <a:ea typeface="Times New Roman"/>
                <a:cs typeface="Times New Roman"/>
              </a:rPr>
              <a:t>Tazio</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Nuvolari</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8" name="7 Rectángulo"/>
          <p:cNvSpPr/>
          <p:nvPr/>
        </p:nvSpPr>
        <p:spPr>
          <a:xfrm>
            <a:off x="35495" y="3302982"/>
            <a:ext cx="4607943" cy="286232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 fines de la década de 1930, </a:t>
            </a:r>
          </a:p>
          <a:p>
            <a:pPr algn="ctr" fontAlgn="auto">
              <a:spcBef>
                <a:spcPts val="0"/>
              </a:spcBef>
              <a:spcAft>
                <a:spcPts val="0"/>
              </a:spcAft>
            </a:pP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ganó varios Gran Premios menores, que le permitieron obtener el título </a:t>
            </a:r>
          </a:p>
          <a:p>
            <a:pPr algn="ctr" fontAlgn="auto">
              <a:spcBef>
                <a:spcPts val="0"/>
              </a:spcBef>
              <a:spcAft>
                <a:spcPts val="0"/>
              </a:spcAft>
            </a:pPr>
            <a:r>
              <a:rPr lang="es-MX" dirty="0">
                <a:solidFill>
                  <a:srgbClr val="252525"/>
                </a:solidFill>
                <a:latin typeface="Arial"/>
                <a:ea typeface="Times New Roman"/>
                <a:cs typeface="Times New Roman"/>
              </a:rPr>
              <a:t>de campeón italiano de pilotos </a:t>
            </a:r>
          </a:p>
          <a:p>
            <a:pPr algn="ctr" fontAlgn="auto">
              <a:spcBef>
                <a:spcPts val="0"/>
              </a:spcBef>
              <a:spcAft>
                <a:spcPts val="0"/>
              </a:spcAft>
            </a:pPr>
            <a:r>
              <a:rPr lang="es-MX" dirty="0">
                <a:solidFill>
                  <a:srgbClr val="252525"/>
                </a:solidFill>
                <a:latin typeface="Arial"/>
                <a:ea typeface="Times New Roman"/>
                <a:cs typeface="Times New Roman"/>
              </a:rPr>
              <a:t>durante tres años seguidos </a:t>
            </a:r>
          </a:p>
          <a:p>
            <a:pPr algn="ctr" fontAlgn="auto">
              <a:spcBef>
                <a:spcPts val="0"/>
              </a:spcBef>
              <a:spcAft>
                <a:spcPts val="0"/>
              </a:spcAft>
            </a:pPr>
            <a:r>
              <a:rPr lang="es-MX" dirty="0">
                <a:solidFill>
                  <a:srgbClr val="252525"/>
                </a:solidFill>
                <a:latin typeface="Arial"/>
                <a:ea typeface="Times New Roman"/>
                <a:cs typeface="Times New Roman"/>
              </a:rPr>
              <a:t>(</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1937,1938,</a:t>
            </a:r>
            <a:r>
              <a:rPr lang="es-MX" dirty="0">
                <a:solidFill>
                  <a:srgbClr val="252525"/>
                </a:solidFill>
                <a:latin typeface="Arial"/>
                <a:ea typeface="Times New Roman"/>
                <a:cs typeface="Times New Roman"/>
              </a:rPr>
              <a:t>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1939</a:t>
            </a:r>
            <a:r>
              <a:rPr lang="es-MX" dirty="0">
                <a:solidFill>
                  <a:srgbClr val="252525"/>
                </a:solidFill>
                <a:latin typeface="Arial"/>
                <a:ea typeface="Times New Roman"/>
                <a:cs typeface="Times New Roman"/>
              </a:rPr>
              <a:t>). </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Al año siguiente lograría su primer triunfo grande, en el Gran Premio de Trípoli </a:t>
            </a:r>
          </a:p>
          <a:p>
            <a:pPr algn="ctr" fontAlgn="auto">
              <a:spcBef>
                <a:spcPts val="0"/>
              </a:spcBef>
              <a:spcAft>
                <a:spcPts val="0"/>
              </a:spcAft>
            </a:pPr>
            <a:r>
              <a:rPr lang="es-MX" dirty="0">
                <a:solidFill>
                  <a:srgbClr val="252525"/>
                </a:solidFill>
                <a:latin typeface="Arial"/>
                <a:ea typeface="Times New Roman"/>
                <a:cs typeface="Times New Roman"/>
              </a:rPr>
              <a:t>de 1940, en Libia.</a:t>
            </a:r>
            <a:endParaRPr lang="es-MX" dirty="0">
              <a:solidFill>
                <a:srgbClr val="000000"/>
              </a:solidFill>
              <a:latin typeface="Arial"/>
            </a:endParaRPr>
          </a:p>
        </p:txBody>
      </p:sp>
      <p:sp>
        <p:nvSpPr>
          <p:cNvPr id="9" name="8 Rectángulo"/>
          <p:cNvSpPr/>
          <p:nvPr/>
        </p:nvSpPr>
        <p:spPr>
          <a:xfrm>
            <a:off x="252089" y="5949280"/>
            <a:ext cx="8640392"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el momento en que estaba llegando a su madurez como piloto, </a:t>
            </a:r>
          </a:p>
          <a:p>
            <a:pPr algn="ctr" fontAlgn="auto">
              <a:spcBef>
                <a:spcPts val="0"/>
              </a:spcBef>
              <a:spcAft>
                <a:spcPts val="0"/>
              </a:spcAft>
            </a:pPr>
            <a:r>
              <a:rPr lang="es-MX" dirty="0">
                <a:solidFill>
                  <a:srgbClr val="252525"/>
                </a:solidFill>
                <a:latin typeface="Arial"/>
                <a:ea typeface="Times New Roman"/>
                <a:cs typeface="Times New Roman"/>
              </a:rPr>
              <a:t>se desató la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Segunda Guerra Mundial</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y pasarían ocho años antes de que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pudiera ganar otro Gran Premio.</a:t>
            </a:r>
            <a:endParaRPr lang="es-MX" dirty="0">
              <a:solidFill>
                <a:srgbClr val="000000"/>
              </a:solidFill>
              <a:latin typeface="Arial"/>
            </a:endParaRPr>
          </a:p>
        </p:txBody>
      </p:sp>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764438"/>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50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7"/>
                                        </p:tgtEl>
                                        <p:attrNameLst>
                                          <p:attrName>style.visibility</p:attrName>
                                        </p:attrNameLst>
                                      </p:cBhvr>
                                      <p:to>
                                        <p:strVal val="visible"/>
                                      </p:to>
                                    </p:set>
                                    <p:anim calcmode="lin" valueType="num">
                                      <p:cBhvr>
                                        <p:cTn id="15"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7"/>
                                        </p:tgtEl>
                                        <p:attrNameLst>
                                          <p:attrName>ppt_y</p:attrName>
                                        </p:attrNameLst>
                                      </p:cBhvr>
                                      <p:tavLst>
                                        <p:tav tm="0">
                                          <p:val>
                                            <p:strVal val="#ppt_y"/>
                                          </p:val>
                                        </p:tav>
                                        <p:tav tm="100000">
                                          <p:val>
                                            <p:strVal val="#ppt_y"/>
                                          </p:val>
                                        </p:tav>
                                      </p:tavLst>
                                    </p:anim>
                                    <p:anim calcmode="lin" valueType="num">
                                      <p:cBhvr>
                                        <p:cTn id="17"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7"/>
                                        </p:tgtEl>
                                      </p:cBhvr>
                                    </p:animEffect>
                                  </p:childTnLst>
                                </p:cTn>
                              </p:par>
                            </p:childTnLst>
                          </p:cTn>
                        </p:par>
                        <p:par>
                          <p:cTn id="20" fill="hold">
                            <p:stCondLst>
                              <p:cond delay="53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 calcmode="lin" valueType="num">
                                      <p:cBhvr>
                                        <p:cTn id="23"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8"/>
                                        </p:tgtEl>
                                        <p:attrNameLst>
                                          <p:attrName>ppt_y</p:attrName>
                                        </p:attrNameLst>
                                      </p:cBhvr>
                                      <p:tavLst>
                                        <p:tav tm="0">
                                          <p:val>
                                            <p:strVal val="#ppt_y"/>
                                          </p:val>
                                        </p:tav>
                                        <p:tav tm="100000">
                                          <p:val>
                                            <p:strVal val="#ppt_y"/>
                                          </p:val>
                                        </p:tav>
                                      </p:tavLst>
                                    </p:anim>
                                    <p:anim calcmode="lin" valueType="num">
                                      <p:cBhvr>
                                        <p:cTn id="25"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8"/>
                                        </p:tgtEl>
                                      </p:cBhvr>
                                    </p:animEffect>
                                  </p:childTnLst>
                                </p:cTn>
                              </p:par>
                              <p:par>
                                <p:cTn id="28" presetID="2" presetClass="entr" presetSubtype="2" fill="hold" nodeType="withEffect">
                                  <p:stCondLst>
                                    <p:cond delay="0"/>
                                  </p:stCondLst>
                                  <p:childTnLst>
                                    <p:set>
                                      <p:cBhvr>
                                        <p:cTn id="29" dur="1" fill="hold">
                                          <p:stCondLst>
                                            <p:cond delay="0"/>
                                          </p:stCondLst>
                                        </p:cTn>
                                        <p:tgtEl>
                                          <p:spTgt spid="2052"/>
                                        </p:tgtEl>
                                        <p:attrNameLst>
                                          <p:attrName>style.visibility</p:attrName>
                                        </p:attrNameLst>
                                      </p:cBhvr>
                                      <p:to>
                                        <p:strVal val="visible"/>
                                      </p:to>
                                    </p:set>
                                    <p:anim calcmode="lin" valueType="num">
                                      <p:cBhvr additive="base">
                                        <p:cTn id="30" dur="20000" fill="hold"/>
                                        <p:tgtEl>
                                          <p:spTgt spid="2052"/>
                                        </p:tgtEl>
                                        <p:attrNameLst>
                                          <p:attrName>ppt_x</p:attrName>
                                        </p:attrNameLst>
                                      </p:cBhvr>
                                      <p:tavLst>
                                        <p:tav tm="0">
                                          <p:val>
                                            <p:strVal val="1+#ppt_w/2"/>
                                          </p:val>
                                        </p:tav>
                                        <p:tav tm="100000">
                                          <p:val>
                                            <p:strVal val="#ppt_x"/>
                                          </p:val>
                                        </p:tav>
                                      </p:tavLst>
                                    </p:anim>
                                    <p:anim calcmode="lin" valueType="num">
                                      <p:cBhvr additive="base">
                                        <p:cTn id="31" dur="20000" fill="hold"/>
                                        <p:tgtEl>
                                          <p:spTgt spid="2052"/>
                                        </p:tgtEl>
                                        <p:attrNameLst>
                                          <p:attrName>ppt_y</p:attrName>
                                        </p:attrNameLst>
                                      </p:cBhvr>
                                      <p:tavLst>
                                        <p:tav tm="0">
                                          <p:val>
                                            <p:strVal val="#ppt_y"/>
                                          </p:val>
                                        </p:tav>
                                        <p:tav tm="100000">
                                          <p:val>
                                            <p:strVal val="#ppt_y"/>
                                          </p:val>
                                        </p:tav>
                                      </p:tavLst>
                                    </p:anim>
                                  </p:childTnLst>
                                </p:cTn>
                              </p:par>
                            </p:childTnLst>
                          </p:cTn>
                        </p:par>
                        <p:par>
                          <p:cTn id="32" fill="hold">
                            <p:stCondLst>
                              <p:cond delay="84250"/>
                            </p:stCondLst>
                            <p:childTnLst>
                              <p:par>
                                <p:cTn id="33" presetID="41"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 calcmode="lin" valueType="num">
                                      <p:cBhvr>
                                        <p:cTn id="35"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6" dur="1250" fill="hold"/>
                                        <p:tgtEl>
                                          <p:spTgt spid="9"/>
                                        </p:tgtEl>
                                        <p:attrNameLst>
                                          <p:attrName>ppt_y</p:attrName>
                                        </p:attrNameLst>
                                      </p:cBhvr>
                                      <p:tavLst>
                                        <p:tav tm="0">
                                          <p:val>
                                            <p:strVal val="#ppt_y"/>
                                          </p:val>
                                        </p:tav>
                                        <p:tav tm="100000">
                                          <p:val>
                                            <p:strVal val="#ppt_y"/>
                                          </p:val>
                                        </p:tav>
                                      </p:tavLst>
                                    </p:anim>
                                    <p:anim calcmode="lin" valueType="num">
                                      <p:cBhvr>
                                        <p:cTn id="37"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8"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250" tmFilter="0,0; .5, 1; 1, 1"/>
                                        <p:tgtEl>
                                          <p:spTgt spid="9"/>
                                        </p:tgtEl>
                                      </p:cBhvr>
                                    </p:animEffect>
                                  </p:childTnLst>
                                </p:cTn>
                              </p:par>
                            </p:childTnLst>
                          </p:cTn>
                        </p:par>
                        <p:par>
                          <p:cTn id="40" fill="hold">
                            <p:stCondLst>
                              <p:cond delay="104125"/>
                            </p:stCondLst>
                            <p:childTnLst>
                              <p:par>
                                <p:cTn id="41" presetID="1" presetClass="entr" presetSubtype="0" fill="hold" grpId="0" nodeType="afterEffect">
                                  <p:stCondLst>
                                    <p:cond delay="3000"/>
                                  </p:st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descr="E:\En turno\Normales\image.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251520" y="1052736"/>
            <a:ext cx="8640961" cy="269304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Cuando la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Federation</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Internationale</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de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L’Automobile</a:t>
            </a:r>
            <a:r>
              <a:rPr lang="es-MX" dirty="0">
                <a:solidFill>
                  <a:srgbClr val="252525"/>
                </a:solidFill>
                <a:latin typeface="Arial"/>
                <a:ea typeface="Times New Roman"/>
                <a:cs typeface="Times New Roman"/>
              </a:rPr>
              <a:t> anunció </a:t>
            </a:r>
          </a:p>
          <a:p>
            <a:pPr algn="ctr" fontAlgn="auto">
              <a:spcBef>
                <a:spcPts val="0"/>
              </a:spcBef>
              <a:spcAft>
                <a:spcPts val="0"/>
              </a:spcAft>
            </a:pPr>
            <a:r>
              <a:rPr lang="es-MX" dirty="0">
                <a:solidFill>
                  <a:srgbClr val="252525"/>
                </a:solidFill>
                <a:latin typeface="Arial"/>
                <a:ea typeface="Times New Roman"/>
                <a:cs typeface="Times New Roman"/>
              </a:rPr>
              <a:t>el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Campeonato Mundial de Fórmula 1 de 1950</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se aseguró una plaza </a:t>
            </a:r>
          </a:p>
          <a:p>
            <a:pPr algn="ctr" fontAlgn="auto">
              <a:spcBef>
                <a:spcPts val="0"/>
              </a:spcBef>
              <a:spcAft>
                <a:spcPts val="0"/>
              </a:spcAft>
            </a:pPr>
            <a:r>
              <a:rPr lang="es-MX" dirty="0">
                <a:solidFill>
                  <a:srgbClr val="252525"/>
                </a:solidFill>
                <a:latin typeface="Arial"/>
                <a:ea typeface="Times New Roman"/>
                <a:cs typeface="Times New Roman"/>
              </a:rPr>
              <a:t>en el equipo Alfa Romeo, junto a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Juan Manuel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Fangio</a:t>
            </a:r>
            <a:r>
              <a:rPr lang="es-MX" dirty="0">
                <a:solidFill>
                  <a:srgbClr val="252525"/>
                </a:solidFill>
                <a:latin typeface="Arial"/>
                <a:ea typeface="Times New Roman"/>
                <a:cs typeface="Times New Roman"/>
              </a:rPr>
              <a:t> y al italiano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Luigi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Fagioli</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al mando de uno de los aparentemente invencibles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158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Alfetta</a:t>
            </a:r>
            <a:r>
              <a:rPr lang="es-MX" dirty="0">
                <a:solidFill>
                  <a:srgbClr val="252525"/>
                </a:solidFill>
                <a:latin typeface="Arial"/>
                <a:ea typeface="Times New Roman"/>
                <a:cs typeface="Times New Roman"/>
              </a:rPr>
              <a:t>. </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err="1">
                <a:solidFill>
                  <a:srgbClr val="333399"/>
                </a:solidFill>
                <a:effectLst>
                  <a:outerShdw blurRad="38100" dist="38100" dir="2700000" algn="tl">
                    <a:srgbClr val="000000">
                      <a:alpha val="43137"/>
                    </a:srgbClr>
                  </a:outerShdw>
                </a:effectLst>
                <a:latin typeface="Arial"/>
                <a:ea typeface="Times New Roman"/>
                <a:cs typeface="Times New Roman"/>
              </a:rPr>
              <a:t>Farina</a:t>
            </a:r>
            <a:r>
              <a:rPr lang="es-MX" dirty="0">
                <a:solidFill>
                  <a:srgbClr val="333399"/>
                </a:solidFill>
                <a:effectLst>
                  <a:outerShdw blurRad="38100" dist="38100" dir="2700000" algn="tl">
                    <a:srgbClr val="000000">
                      <a:alpha val="43137"/>
                    </a:srgbClr>
                  </a:outerShdw>
                </a:effectLst>
                <a:latin typeface="Arial"/>
                <a:ea typeface="Times New Roman"/>
                <a:cs typeface="Times New Roman"/>
              </a:rPr>
              <a:t> obtuvo 3 victorias en 7 fechas del campeonato, </a:t>
            </a:r>
          </a:p>
          <a:p>
            <a:pPr algn="ctr" fontAlgn="auto">
              <a:spcBef>
                <a:spcPts val="0"/>
              </a:spcBef>
              <a:spcAft>
                <a:spcPts val="0"/>
              </a:spcAft>
            </a:pPr>
            <a:r>
              <a:rPr lang="es-MX" dirty="0">
                <a:solidFill>
                  <a:srgbClr val="333399"/>
                </a:solidFill>
                <a:effectLst>
                  <a:outerShdw blurRad="38100" dist="38100" dir="2700000" algn="tl">
                    <a:srgbClr val="000000">
                      <a:alpha val="43137"/>
                    </a:srgbClr>
                  </a:outerShdw>
                </a:effectLst>
                <a:latin typeface="Arial"/>
                <a:ea typeface="Times New Roman"/>
                <a:cs typeface="Times New Roman"/>
              </a:rPr>
              <a:t>y logró así su primer campeonato mundial en la categoría.</a:t>
            </a:r>
          </a:p>
          <a:p>
            <a:pPr algn="ctr" fontAlgn="auto">
              <a:lnSpc>
                <a:spcPts val="1500"/>
              </a:lnSpc>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En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1951</a:t>
            </a:r>
            <a:r>
              <a:rPr lang="es-MX" dirty="0">
                <a:solidFill>
                  <a:srgbClr val="252525"/>
                </a:solidFill>
                <a:latin typeface="Arial"/>
                <a:ea typeface="Times New Roman"/>
                <a:cs typeface="Times New Roman"/>
              </a:rPr>
              <a:t>, se vio obligado a hacer el papel de escudero de </a:t>
            </a:r>
            <a:r>
              <a:rPr lang="es-MX" dirty="0" err="1">
                <a:solidFill>
                  <a:srgbClr val="252525"/>
                </a:solidFill>
                <a:latin typeface="Arial"/>
                <a:ea typeface="Times New Roman"/>
                <a:cs typeface="Times New Roman"/>
              </a:rPr>
              <a:t>Fangio</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cuyo ritmo de carrera fue demasiado para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8" name="7 Rectángulo"/>
          <p:cNvSpPr/>
          <p:nvPr/>
        </p:nvSpPr>
        <p:spPr>
          <a:xfrm>
            <a:off x="1547664" y="116632"/>
            <a:ext cx="6480722"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la posguerra, Nino tomó parte de varios grandes premios con una </a:t>
            </a:r>
            <a:r>
              <a:rPr lang="es-MX" dirty="0" err="1">
                <a:solidFill>
                  <a:srgbClr val="252525"/>
                </a:solidFill>
                <a:latin typeface="Arial"/>
                <a:ea typeface="Times New Roman"/>
                <a:cs typeface="Times New Roman"/>
              </a:rPr>
              <a:t>Maserati</a:t>
            </a:r>
            <a:r>
              <a:rPr lang="es-MX" dirty="0">
                <a:solidFill>
                  <a:srgbClr val="252525"/>
                </a:solidFill>
                <a:latin typeface="Arial"/>
                <a:ea typeface="Times New Roman"/>
                <a:cs typeface="Times New Roman"/>
              </a:rPr>
              <a:t> propia, logrando de esta forma un triunfo </a:t>
            </a:r>
          </a:p>
          <a:p>
            <a:pPr algn="ctr" fontAlgn="auto">
              <a:spcBef>
                <a:spcPts val="0"/>
              </a:spcBef>
              <a:spcAft>
                <a:spcPts val="0"/>
              </a:spcAft>
            </a:pPr>
            <a:r>
              <a:rPr lang="es-MX" dirty="0">
                <a:solidFill>
                  <a:srgbClr val="252525"/>
                </a:solidFill>
                <a:latin typeface="Arial"/>
                <a:ea typeface="Times New Roman"/>
                <a:cs typeface="Times New Roman"/>
              </a:rPr>
              <a:t>en el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Gran Premio de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Monaco</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de 1948</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9" name="8 Rectángulo"/>
          <p:cNvSpPr/>
          <p:nvPr/>
        </p:nvSpPr>
        <p:spPr>
          <a:xfrm>
            <a:off x="4643438" y="3766372"/>
            <a:ext cx="4465067" cy="230832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El italiano logró un único triunfo </a:t>
            </a:r>
          </a:p>
          <a:p>
            <a:pPr algn="ctr" fontAlgn="auto">
              <a:spcBef>
                <a:spcPts val="0"/>
              </a:spcBef>
              <a:spcAft>
                <a:spcPts val="0"/>
              </a:spcAft>
            </a:pPr>
            <a:r>
              <a:rPr lang="es-MX" dirty="0">
                <a:solidFill>
                  <a:srgbClr val="252525"/>
                </a:solidFill>
                <a:latin typeface="Arial"/>
                <a:ea typeface="Times New Roman"/>
                <a:cs typeface="Times New Roman"/>
              </a:rPr>
              <a:t>en el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Gran Premio de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Belgica</a:t>
            </a:r>
            <a:r>
              <a:rPr lang="es-MX" dirty="0">
                <a:solidFill>
                  <a:srgbClr val="252525"/>
                </a:solidFill>
                <a:latin typeface="Arial"/>
                <a:ea typeface="Times New Roman"/>
                <a:cs typeface="Times New Roman"/>
              </a:rPr>
              <a:t> , </a:t>
            </a:r>
          </a:p>
          <a:p>
            <a:pPr algn="ctr" fontAlgn="auto">
              <a:spcBef>
                <a:spcPts val="0"/>
              </a:spcBef>
              <a:spcAft>
                <a:spcPts val="0"/>
              </a:spcAft>
            </a:pPr>
            <a:r>
              <a:rPr lang="es-MX" dirty="0">
                <a:solidFill>
                  <a:srgbClr val="252525"/>
                </a:solidFill>
                <a:latin typeface="Arial"/>
                <a:ea typeface="Times New Roman"/>
                <a:cs typeface="Times New Roman"/>
              </a:rPr>
              <a:t>aunque ganó algunas de las carreras </a:t>
            </a:r>
          </a:p>
          <a:p>
            <a:pPr algn="ctr" fontAlgn="auto">
              <a:spcBef>
                <a:spcPts val="0"/>
              </a:spcBef>
              <a:spcAft>
                <a:spcPts val="0"/>
              </a:spcAft>
            </a:pPr>
            <a:r>
              <a:rPr lang="es-MX" dirty="0">
                <a:solidFill>
                  <a:srgbClr val="252525"/>
                </a:solidFill>
                <a:latin typeface="Arial"/>
                <a:ea typeface="Times New Roman"/>
                <a:cs typeface="Times New Roman"/>
              </a:rPr>
              <a:t>no válidas para el campeonato.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Tras su pase a </a:t>
            </a:r>
            <a:r>
              <a:rPr lang="es-MX" dirty="0">
                <a:solidFill>
                  <a:srgbClr val="0B0080"/>
                </a:solidFill>
                <a:latin typeface="Arial"/>
                <a:ea typeface="Times New Roman"/>
                <a:cs typeface="Times New Roman"/>
              </a:rPr>
              <a:t>Ferrari en 1952</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se vio otra vez sobrepasado </a:t>
            </a:r>
          </a:p>
          <a:p>
            <a:pPr algn="ctr" fontAlgn="auto">
              <a:spcBef>
                <a:spcPts val="0"/>
              </a:spcBef>
              <a:spcAft>
                <a:spcPts val="0"/>
              </a:spcAft>
            </a:pPr>
            <a:r>
              <a:rPr lang="es-MX" dirty="0">
                <a:solidFill>
                  <a:srgbClr val="252525"/>
                </a:solidFill>
                <a:latin typeface="Arial"/>
                <a:ea typeface="Times New Roman"/>
                <a:cs typeface="Times New Roman"/>
              </a:rPr>
              <a:t>por un piloto más joven, esta vez </a:t>
            </a:r>
            <a:endParaRPr lang="es-MX" dirty="0">
              <a:solidFill>
                <a:srgbClr val="000000"/>
              </a:solidFill>
              <a:latin typeface="Arial"/>
            </a:endParaRPr>
          </a:p>
        </p:txBody>
      </p:sp>
      <p:pic>
        <p:nvPicPr>
          <p:cNvPr id="10242" name="Picture 2" descr="E:\En turno\Normales\1950-gp-inglaterra-giuseppe-farina-alfa-romeo-158-1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552" y="3717032"/>
            <a:ext cx="4392886" cy="21768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9 Rectángulo"/>
          <p:cNvSpPr/>
          <p:nvPr/>
        </p:nvSpPr>
        <p:spPr>
          <a:xfrm>
            <a:off x="251520" y="5971330"/>
            <a:ext cx="8640961" cy="646331"/>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Alberto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Ascari</a:t>
            </a:r>
            <a:r>
              <a:rPr lang="es-MX" dirty="0">
                <a:solidFill>
                  <a:srgbClr val="252525"/>
                </a:solidFill>
                <a:latin typeface="Arial"/>
                <a:ea typeface="Times New Roman"/>
                <a:cs typeface="Times New Roman"/>
              </a:rPr>
              <a:t>, quien logró 9 victorias consecutivas en pruebas por el campeonato entre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1952 y 1953</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11" name="10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2"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317464"/>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8"/>
                                        </p:tgtEl>
                                        <p:attrNameLst>
                                          <p:attrName>ppt_y</p:attrName>
                                        </p:attrNameLst>
                                      </p:cBhvr>
                                      <p:tavLst>
                                        <p:tav tm="0">
                                          <p:val>
                                            <p:strVal val="#ppt_y"/>
                                          </p:val>
                                        </p:tav>
                                        <p:tav tm="100000">
                                          <p:val>
                                            <p:strVal val="#ppt_y"/>
                                          </p:val>
                                        </p:tav>
                                      </p:tavLst>
                                    </p:anim>
                                    <p:anim calcmode="lin" valueType="num">
                                      <p:cBhvr>
                                        <p:cTn id="9"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8"/>
                                        </p:tgtEl>
                                      </p:cBhvr>
                                    </p:animEffect>
                                  </p:childTnLst>
                                </p:cTn>
                              </p:par>
                            </p:childTnLst>
                          </p:cTn>
                        </p:par>
                        <p:par>
                          <p:cTn id="12" fill="hold">
                            <p:stCondLst>
                              <p:cond delay="1700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 calcmode="lin" valueType="num">
                                      <p:cBhvr>
                                        <p:cTn id="15"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7"/>
                                        </p:tgtEl>
                                        <p:attrNameLst>
                                          <p:attrName>ppt_y</p:attrName>
                                        </p:attrNameLst>
                                      </p:cBhvr>
                                      <p:tavLst>
                                        <p:tav tm="0">
                                          <p:val>
                                            <p:strVal val="#ppt_y"/>
                                          </p:val>
                                        </p:tav>
                                        <p:tav tm="100000">
                                          <p:val>
                                            <p:strVal val="#ppt_y"/>
                                          </p:val>
                                        </p:tav>
                                      </p:tavLst>
                                    </p:anim>
                                    <p:anim calcmode="lin" valueType="num">
                                      <p:cBhvr>
                                        <p:cTn id="17"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7"/>
                                        </p:tgtEl>
                                      </p:cBhvr>
                                    </p:animEffect>
                                  </p:childTnLst>
                                </p:cTn>
                              </p:par>
                            </p:childTnLst>
                          </p:cTn>
                        </p:par>
                        <p:par>
                          <p:cTn id="20" fill="hold">
                            <p:stCondLst>
                              <p:cond delay="71125"/>
                            </p:stCondLst>
                            <p:childTnLst>
                              <p:par>
                                <p:cTn id="21" presetID="41"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 calcmode="lin" valueType="num">
                                      <p:cBhvr>
                                        <p:cTn id="23"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9"/>
                                        </p:tgtEl>
                                        <p:attrNameLst>
                                          <p:attrName>ppt_y</p:attrName>
                                        </p:attrNameLst>
                                      </p:cBhvr>
                                      <p:tavLst>
                                        <p:tav tm="0">
                                          <p:val>
                                            <p:strVal val="#ppt_y"/>
                                          </p:val>
                                        </p:tav>
                                        <p:tav tm="100000">
                                          <p:val>
                                            <p:strVal val="#ppt_y"/>
                                          </p:val>
                                        </p:tav>
                                      </p:tavLst>
                                    </p:anim>
                                    <p:anim calcmode="lin" valueType="num">
                                      <p:cBhvr>
                                        <p:cTn id="25"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9"/>
                                        </p:tgtEl>
                                      </p:cBhvr>
                                    </p:animEffect>
                                  </p:childTnLst>
                                </p:cTn>
                              </p:par>
                              <p:par>
                                <p:cTn id="28" presetID="2" presetClass="entr" presetSubtype="8" fill="hold" nodeType="withEffect">
                                  <p:stCondLst>
                                    <p:cond delay="0"/>
                                  </p:stCondLst>
                                  <p:childTnLst>
                                    <p:set>
                                      <p:cBhvr>
                                        <p:cTn id="29" dur="1" fill="hold">
                                          <p:stCondLst>
                                            <p:cond delay="0"/>
                                          </p:stCondLst>
                                        </p:cTn>
                                        <p:tgtEl>
                                          <p:spTgt spid="10242"/>
                                        </p:tgtEl>
                                        <p:attrNameLst>
                                          <p:attrName>style.visibility</p:attrName>
                                        </p:attrNameLst>
                                      </p:cBhvr>
                                      <p:to>
                                        <p:strVal val="visible"/>
                                      </p:to>
                                    </p:set>
                                    <p:anim calcmode="lin" valueType="num">
                                      <p:cBhvr additive="base">
                                        <p:cTn id="30" dur="20000" fill="hold"/>
                                        <p:tgtEl>
                                          <p:spTgt spid="10242"/>
                                        </p:tgtEl>
                                        <p:attrNameLst>
                                          <p:attrName>ppt_x</p:attrName>
                                        </p:attrNameLst>
                                      </p:cBhvr>
                                      <p:tavLst>
                                        <p:tav tm="0">
                                          <p:val>
                                            <p:strVal val="0-#ppt_w/2"/>
                                          </p:val>
                                        </p:tav>
                                        <p:tav tm="100000">
                                          <p:val>
                                            <p:strVal val="#ppt_x"/>
                                          </p:val>
                                        </p:tav>
                                      </p:tavLst>
                                    </p:anim>
                                    <p:anim calcmode="lin" valueType="num">
                                      <p:cBhvr additive="base">
                                        <p:cTn id="31" dur="20000" fill="hold"/>
                                        <p:tgtEl>
                                          <p:spTgt spid="10242"/>
                                        </p:tgtEl>
                                        <p:attrNameLst>
                                          <p:attrName>ppt_y</p:attrName>
                                        </p:attrNameLst>
                                      </p:cBhvr>
                                      <p:tavLst>
                                        <p:tav tm="0">
                                          <p:val>
                                            <p:strVal val="#ppt_y"/>
                                          </p:val>
                                        </p:tav>
                                        <p:tav tm="100000">
                                          <p:val>
                                            <p:strVal val="#ppt_y"/>
                                          </p:val>
                                        </p:tav>
                                      </p:tavLst>
                                    </p:anim>
                                  </p:childTnLst>
                                </p:cTn>
                              </p:par>
                            </p:childTnLst>
                          </p:cTn>
                        </p:par>
                        <p:par>
                          <p:cTn id="32" fill="hold">
                            <p:stCondLst>
                              <p:cond delay="97000"/>
                            </p:stCondLst>
                            <p:childTnLst>
                              <p:par>
                                <p:cTn id="33" presetID="41" presetClass="entr" presetSubtype="0" fill="hold" grpId="0" nodeType="afterEffect">
                                  <p:stCondLst>
                                    <p:cond delay="1000"/>
                                  </p:stCondLst>
                                  <p:iterate type="lt">
                                    <p:tmPct val="10000"/>
                                  </p:iterate>
                                  <p:childTnLst>
                                    <p:set>
                                      <p:cBhvr>
                                        <p:cTn id="34" dur="1" fill="hold">
                                          <p:stCondLst>
                                            <p:cond delay="0"/>
                                          </p:stCondLst>
                                        </p:cTn>
                                        <p:tgtEl>
                                          <p:spTgt spid="10"/>
                                        </p:tgtEl>
                                        <p:attrNameLst>
                                          <p:attrName>style.visibility</p:attrName>
                                        </p:attrNameLst>
                                      </p:cBhvr>
                                      <p:to>
                                        <p:strVal val="visible"/>
                                      </p:to>
                                    </p:set>
                                    <p:anim calcmode="lin" valueType="num">
                                      <p:cBhvr>
                                        <p:cTn id="35"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6" dur="1250" fill="hold"/>
                                        <p:tgtEl>
                                          <p:spTgt spid="10"/>
                                        </p:tgtEl>
                                        <p:attrNameLst>
                                          <p:attrName>ppt_y</p:attrName>
                                        </p:attrNameLst>
                                      </p:cBhvr>
                                      <p:tavLst>
                                        <p:tav tm="0">
                                          <p:val>
                                            <p:strVal val="#ppt_y"/>
                                          </p:val>
                                        </p:tav>
                                        <p:tav tm="100000">
                                          <p:val>
                                            <p:strVal val="#ppt_y"/>
                                          </p:val>
                                        </p:tav>
                                      </p:tavLst>
                                    </p:anim>
                                    <p:anim calcmode="lin" valueType="num">
                                      <p:cBhvr>
                                        <p:cTn id="37"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8"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250" tmFilter="0,0; .5, 1; 1, 1"/>
                                        <p:tgtEl>
                                          <p:spTgt spid="10"/>
                                        </p:tgtEl>
                                      </p:cBhvr>
                                    </p:animEffect>
                                  </p:childTnLst>
                                </p:cTn>
                              </p:par>
                            </p:childTnLst>
                          </p:cTn>
                        </p:par>
                        <p:par>
                          <p:cTn id="40" fill="hold">
                            <p:stCondLst>
                              <p:cond delay="109750"/>
                            </p:stCondLst>
                            <p:childTnLst>
                              <p:par>
                                <p:cTn id="41" presetID="1" presetClass="entr" presetSubtype="0" fill="hold" grpId="0" nodeType="afterEffect">
                                  <p:stCondLst>
                                    <p:cond delay="300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descr="E:\En turno\Normales\image.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23527" y="44624"/>
            <a:ext cx="8640961" cy="1946687"/>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El primer triunfo de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en Ferrari, </a:t>
            </a:r>
          </a:p>
          <a:p>
            <a:pPr algn="ctr" fontAlgn="auto">
              <a:spcBef>
                <a:spcPts val="0"/>
              </a:spcBef>
              <a:spcAft>
                <a:spcPts val="0"/>
              </a:spcAft>
            </a:pPr>
            <a:r>
              <a:rPr lang="es-MX" dirty="0">
                <a:solidFill>
                  <a:srgbClr val="252525"/>
                </a:solidFill>
                <a:latin typeface="Arial"/>
                <a:ea typeface="Times New Roman"/>
                <a:cs typeface="Times New Roman"/>
              </a:rPr>
              <a:t>que a la vez sería el último de sus 5 triunfos </a:t>
            </a:r>
          </a:p>
          <a:p>
            <a:pPr algn="ctr" fontAlgn="auto">
              <a:spcBef>
                <a:spcPts val="0"/>
              </a:spcBef>
              <a:spcAft>
                <a:spcPts val="0"/>
              </a:spcAft>
            </a:pPr>
            <a:r>
              <a:rPr lang="es-MX" dirty="0">
                <a:solidFill>
                  <a:srgbClr val="252525"/>
                </a:solidFill>
                <a:latin typeface="Arial"/>
                <a:ea typeface="Times New Roman"/>
                <a:cs typeface="Times New Roman"/>
              </a:rPr>
              <a:t>en el campeonato mundial de F1, se produjo </a:t>
            </a:r>
          </a:p>
          <a:p>
            <a:pPr algn="ctr" fontAlgn="auto">
              <a:spcBef>
                <a:spcPts val="0"/>
              </a:spcBef>
              <a:spcAft>
                <a:spcPts val="0"/>
              </a:spcAft>
            </a:pPr>
            <a:r>
              <a:rPr lang="es-MX" dirty="0">
                <a:solidFill>
                  <a:srgbClr val="252525"/>
                </a:solidFill>
                <a:latin typeface="Arial"/>
                <a:ea typeface="Times New Roman"/>
                <a:cs typeface="Times New Roman"/>
              </a:rPr>
              <a:t>en el Gran Premio de Alemania de 1953, disputado en </a:t>
            </a:r>
            <a:r>
              <a:rPr lang="es-MX" dirty="0" err="1">
                <a:solidFill>
                  <a:srgbClr val="252525"/>
                </a:solidFill>
                <a:latin typeface="Arial"/>
                <a:ea typeface="Times New Roman"/>
                <a:cs typeface="Times New Roman"/>
              </a:rPr>
              <a:t>Nürburgring</a:t>
            </a:r>
            <a:r>
              <a:rPr lang="es-MX" dirty="0">
                <a:solidFill>
                  <a:srgbClr val="252525"/>
                </a:solidFill>
                <a:latin typeface="Arial"/>
                <a:ea typeface="Times New Roman"/>
                <a:cs typeface="Times New Roman"/>
              </a:rPr>
              <a:t>.</a:t>
            </a:r>
          </a:p>
          <a:p>
            <a:pPr algn="ctr" fontAlgn="auto">
              <a:lnSpc>
                <a:spcPts val="1500"/>
              </a:lnSpc>
              <a:spcBef>
                <a:spcPts val="0"/>
              </a:spcBef>
              <a:spcAft>
                <a:spcPts val="0"/>
              </a:spcAft>
            </a:pPr>
            <a:endParaRPr lang="es-ES_tradnl"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En ese año, también formó un equipo con su amigo de la F1 Mike </a:t>
            </a:r>
            <a:r>
              <a:rPr lang="es-MX" dirty="0" err="1">
                <a:solidFill>
                  <a:srgbClr val="252525"/>
                </a:solidFill>
                <a:latin typeface="Arial"/>
                <a:ea typeface="Times New Roman"/>
                <a:cs typeface="Times New Roman"/>
              </a:rPr>
              <a:t>Hawthorn</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para disputar y ganar las 24 horas de Spa.</a:t>
            </a:r>
            <a:endParaRPr lang="es-MX" dirty="0">
              <a:solidFill>
                <a:srgbClr val="000000"/>
              </a:solidFill>
              <a:latin typeface="Arial"/>
            </a:endParaRPr>
          </a:p>
        </p:txBody>
      </p:sp>
      <p:sp>
        <p:nvSpPr>
          <p:cNvPr id="9" name="8 Rectángulo"/>
          <p:cNvSpPr/>
          <p:nvPr/>
        </p:nvSpPr>
        <p:spPr>
          <a:xfrm>
            <a:off x="185308" y="5229200"/>
            <a:ext cx="8707174" cy="139268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Sin embargo, dándose cuenta de que no podría alcanzar su nivel de otrora, </a:t>
            </a:r>
          </a:p>
          <a:p>
            <a:pPr algn="ctr" fontAlgn="auto">
              <a:spcBef>
                <a:spcPts val="0"/>
              </a:spcBef>
              <a:spcAft>
                <a:spcPts val="0"/>
              </a:spcAft>
            </a:pPr>
            <a:r>
              <a:rPr lang="es-MX" dirty="0">
                <a:solidFill>
                  <a:srgbClr val="252525"/>
                </a:solidFill>
                <a:latin typeface="Arial"/>
                <a:ea typeface="Times New Roman"/>
                <a:cs typeface="Times New Roman"/>
              </a:rPr>
              <a:t>decidió retirarse al final de esa temporada.</a:t>
            </a:r>
          </a:p>
          <a:p>
            <a:pPr algn="ctr" fontAlgn="auto">
              <a:lnSpc>
                <a:spcPts val="1500"/>
              </a:lnSpc>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En </a:t>
            </a:r>
            <a:r>
              <a:rPr lang="es-MX" dirty="0">
                <a:solidFill>
                  <a:srgbClr val="0B0080"/>
                </a:solidFill>
                <a:latin typeface="Arial"/>
                <a:ea typeface="Times New Roman"/>
                <a:cs typeface="Times New Roman"/>
              </a:rPr>
              <a:t>1956</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intentó disputar las 500 millas de </a:t>
            </a:r>
            <a:r>
              <a:rPr lang="es-MX" dirty="0" err="1">
                <a:solidFill>
                  <a:srgbClr val="252525"/>
                </a:solidFill>
                <a:latin typeface="Arial"/>
                <a:ea typeface="Times New Roman"/>
                <a:cs typeface="Times New Roman"/>
              </a:rPr>
              <a:t>Indianapolis</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y más tarde sufrió una lesión en su cuello durante una carrera menor en </a:t>
            </a:r>
            <a:r>
              <a:rPr lang="es-MX" dirty="0" err="1">
                <a:solidFill>
                  <a:srgbClr val="252525"/>
                </a:solidFill>
                <a:latin typeface="Arial"/>
                <a:ea typeface="Times New Roman"/>
                <a:cs typeface="Times New Roman"/>
              </a:rPr>
              <a:t>Monza</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10" name="9 Rectángulo"/>
          <p:cNvSpPr/>
          <p:nvPr/>
        </p:nvSpPr>
        <p:spPr>
          <a:xfrm>
            <a:off x="4572000" y="2102510"/>
            <a:ext cx="4538895" cy="305468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 principios de 1954,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 ganó </a:t>
            </a:r>
          </a:p>
          <a:p>
            <a:pPr algn="ctr" fontAlgn="auto">
              <a:spcBef>
                <a:spcPts val="0"/>
              </a:spcBef>
              <a:spcAft>
                <a:spcPts val="0"/>
              </a:spcAft>
            </a:pPr>
            <a:r>
              <a:rPr lang="es-MX" dirty="0">
                <a:solidFill>
                  <a:srgbClr val="252525"/>
                </a:solidFill>
                <a:latin typeface="Arial"/>
                <a:ea typeface="Times New Roman"/>
                <a:cs typeface="Times New Roman"/>
              </a:rPr>
              <a:t>una prueba del </a:t>
            </a:r>
          </a:p>
          <a:p>
            <a:pPr algn="ctr" fontAlgn="auto">
              <a:spcBef>
                <a:spcPts val="0"/>
              </a:spcBef>
              <a:spcAft>
                <a:spcPts val="0"/>
              </a:spcAft>
            </a:pPr>
            <a:r>
              <a:rPr lang="es-MX" dirty="0">
                <a:solidFill>
                  <a:srgbClr val="252525"/>
                </a:solidFill>
                <a:effectLst>
                  <a:outerShdw blurRad="38100" dist="38100" dir="2700000" algn="tl">
                    <a:srgbClr val="000000">
                      <a:alpha val="43137"/>
                    </a:srgbClr>
                  </a:outerShdw>
                </a:effectLst>
                <a:latin typeface="Arial"/>
                <a:ea typeface="Times New Roman"/>
                <a:cs typeface="Times New Roman"/>
              </a:rPr>
              <a:t>Campeonato Mundial de Resistencia</a:t>
            </a:r>
            <a:r>
              <a:rPr lang="es-MX" dirty="0">
                <a:solidFill>
                  <a:srgbClr val="252525"/>
                </a:solidFill>
                <a:latin typeface="Arial"/>
                <a:ea typeface="Times New Roman"/>
                <a:cs typeface="Times New Roman"/>
              </a:rPr>
              <a:t>, aunque tiempo después sufrió graves quemaduras en un accidente </a:t>
            </a:r>
          </a:p>
          <a:p>
            <a:pPr algn="ctr" fontAlgn="auto">
              <a:spcBef>
                <a:spcPts val="0"/>
              </a:spcBef>
              <a:spcAft>
                <a:spcPts val="0"/>
              </a:spcAft>
            </a:pPr>
            <a:r>
              <a:rPr lang="es-MX" dirty="0">
                <a:solidFill>
                  <a:srgbClr val="252525"/>
                </a:solidFill>
                <a:latin typeface="Arial"/>
                <a:ea typeface="Times New Roman"/>
                <a:cs typeface="Times New Roman"/>
              </a:rPr>
              <a:t>en la largada de </a:t>
            </a:r>
            <a:r>
              <a:rPr lang="es-MX" dirty="0" err="1">
                <a:solidFill>
                  <a:srgbClr val="252525"/>
                </a:solidFill>
                <a:latin typeface="Arial"/>
                <a:ea typeface="Times New Roman"/>
                <a:cs typeface="Times New Roman"/>
              </a:rPr>
              <a:t>Monza</a:t>
            </a:r>
            <a:r>
              <a:rPr lang="es-MX" dirty="0">
                <a:solidFill>
                  <a:srgbClr val="252525"/>
                </a:solidFill>
                <a:latin typeface="Arial"/>
                <a:ea typeface="Times New Roman"/>
                <a:cs typeface="Times New Roman"/>
              </a:rPr>
              <a:t>. </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italiano intentó regresar a las pistas </a:t>
            </a:r>
          </a:p>
          <a:p>
            <a:pPr algn="ctr" fontAlgn="auto">
              <a:spcBef>
                <a:spcPts val="0"/>
              </a:spcBef>
              <a:spcAft>
                <a:spcPts val="0"/>
              </a:spcAft>
            </a:pPr>
            <a:r>
              <a:rPr lang="es-MX" dirty="0">
                <a:solidFill>
                  <a:srgbClr val="252525"/>
                </a:solidFill>
                <a:latin typeface="Arial"/>
                <a:ea typeface="Times New Roman"/>
                <a:cs typeface="Times New Roman"/>
              </a:rPr>
              <a:t>en 1955 tomando calmantes, </a:t>
            </a:r>
          </a:p>
          <a:p>
            <a:pPr algn="ctr" fontAlgn="auto">
              <a:spcBef>
                <a:spcPts val="0"/>
              </a:spcBef>
              <a:spcAft>
                <a:spcPts val="0"/>
              </a:spcAft>
            </a:pPr>
            <a:r>
              <a:rPr lang="es-MX" dirty="0">
                <a:solidFill>
                  <a:srgbClr val="252525"/>
                </a:solidFill>
                <a:latin typeface="Arial"/>
                <a:ea typeface="Times New Roman"/>
                <a:cs typeface="Times New Roman"/>
              </a:rPr>
              <a:t>y logró finalizar en la zona de puntos </a:t>
            </a:r>
          </a:p>
          <a:p>
            <a:pPr algn="ctr" fontAlgn="auto">
              <a:spcBef>
                <a:spcPts val="0"/>
              </a:spcBef>
              <a:spcAft>
                <a:spcPts val="0"/>
              </a:spcAft>
            </a:pPr>
            <a:r>
              <a:rPr lang="es-MX" dirty="0">
                <a:solidFill>
                  <a:srgbClr val="252525"/>
                </a:solidFill>
                <a:latin typeface="Arial"/>
                <a:ea typeface="Times New Roman"/>
                <a:cs typeface="Times New Roman"/>
              </a:rPr>
              <a:t>en ocasiones.</a:t>
            </a:r>
            <a:endParaRPr lang="es-MX" dirty="0">
              <a:solidFill>
                <a:srgbClr val="000000"/>
              </a:solidFill>
              <a:latin typeface="Arial"/>
            </a:endParaRPr>
          </a:p>
        </p:txBody>
      </p:sp>
      <p:pic>
        <p:nvPicPr>
          <p:cNvPr id="11266" name="Picture 2" descr="E:\En turno\Normales\899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204864"/>
            <a:ext cx="4628059" cy="273630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988689"/>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childTnLst>
                          </p:cTn>
                        </p:par>
                        <p:par>
                          <p:cTn id="12" fill="hold">
                            <p:stCondLst>
                              <p:cond delay="32375"/>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10"/>
                                        </p:tgtEl>
                                        <p:attrNameLst>
                                          <p:attrName>style.visibility</p:attrName>
                                        </p:attrNameLst>
                                      </p:cBhvr>
                                      <p:to>
                                        <p:strVal val="visible"/>
                                      </p:to>
                                    </p:set>
                                    <p:anim calcmode="lin" valueType="num">
                                      <p:cBhvr>
                                        <p:cTn id="15"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10"/>
                                        </p:tgtEl>
                                        <p:attrNameLst>
                                          <p:attrName>ppt_y</p:attrName>
                                        </p:attrNameLst>
                                      </p:cBhvr>
                                      <p:tavLst>
                                        <p:tav tm="0">
                                          <p:val>
                                            <p:strVal val="#ppt_y"/>
                                          </p:val>
                                        </p:tav>
                                        <p:tav tm="100000">
                                          <p:val>
                                            <p:strVal val="#ppt_y"/>
                                          </p:val>
                                        </p:tav>
                                      </p:tavLst>
                                    </p:anim>
                                    <p:anim calcmode="lin" valueType="num">
                                      <p:cBhvr>
                                        <p:cTn id="17"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10"/>
                                        </p:tgtEl>
                                      </p:cBhvr>
                                    </p:animEffect>
                                  </p:childTnLst>
                                </p:cTn>
                              </p:par>
                              <p:par>
                                <p:cTn id="20" presetID="2" presetClass="entr" presetSubtype="8" fill="hold" nodeType="withEffect">
                                  <p:stCondLst>
                                    <p:cond delay="0"/>
                                  </p:stCondLst>
                                  <p:childTnLst>
                                    <p:set>
                                      <p:cBhvr>
                                        <p:cTn id="21" dur="1" fill="hold">
                                          <p:stCondLst>
                                            <p:cond delay="0"/>
                                          </p:stCondLst>
                                        </p:cTn>
                                        <p:tgtEl>
                                          <p:spTgt spid="11266"/>
                                        </p:tgtEl>
                                        <p:attrNameLst>
                                          <p:attrName>style.visibility</p:attrName>
                                        </p:attrNameLst>
                                      </p:cBhvr>
                                      <p:to>
                                        <p:strVal val="visible"/>
                                      </p:to>
                                    </p:set>
                                    <p:anim calcmode="lin" valueType="num">
                                      <p:cBhvr additive="base">
                                        <p:cTn id="22" dur="30000" fill="hold"/>
                                        <p:tgtEl>
                                          <p:spTgt spid="11266"/>
                                        </p:tgtEl>
                                        <p:attrNameLst>
                                          <p:attrName>ppt_x</p:attrName>
                                        </p:attrNameLst>
                                      </p:cBhvr>
                                      <p:tavLst>
                                        <p:tav tm="0">
                                          <p:val>
                                            <p:strVal val="0-#ppt_w/2"/>
                                          </p:val>
                                        </p:tav>
                                        <p:tav tm="100000">
                                          <p:val>
                                            <p:strVal val="#ppt_x"/>
                                          </p:val>
                                        </p:tav>
                                      </p:tavLst>
                                    </p:anim>
                                    <p:anim calcmode="lin" valueType="num">
                                      <p:cBhvr additive="base">
                                        <p:cTn id="23" dur="30000" fill="hold"/>
                                        <p:tgtEl>
                                          <p:spTgt spid="11266"/>
                                        </p:tgtEl>
                                        <p:attrNameLst>
                                          <p:attrName>ppt_y</p:attrName>
                                        </p:attrNameLst>
                                      </p:cBhvr>
                                      <p:tavLst>
                                        <p:tav tm="0">
                                          <p:val>
                                            <p:strVal val="#ppt_y"/>
                                          </p:val>
                                        </p:tav>
                                        <p:tav tm="100000">
                                          <p:val>
                                            <p:strVal val="#ppt_y"/>
                                          </p:val>
                                        </p:tav>
                                      </p:tavLst>
                                    </p:anim>
                                  </p:childTnLst>
                                </p:cTn>
                              </p:par>
                            </p:childTnLst>
                          </p:cTn>
                        </p:par>
                        <p:par>
                          <p:cTn id="24" fill="hold">
                            <p:stCondLst>
                              <p:cond delay="65125"/>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 calcmode="lin" valueType="num">
                                      <p:cBhvr>
                                        <p:cTn id="27"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9"/>
                                        </p:tgtEl>
                                        <p:attrNameLst>
                                          <p:attrName>ppt_y</p:attrName>
                                        </p:attrNameLst>
                                      </p:cBhvr>
                                      <p:tavLst>
                                        <p:tav tm="0">
                                          <p:val>
                                            <p:strVal val="#ppt_y"/>
                                          </p:val>
                                        </p:tav>
                                        <p:tav tm="100000">
                                          <p:val>
                                            <p:strVal val="#ppt_y"/>
                                          </p:val>
                                        </p:tav>
                                      </p:tavLst>
                                    </p:anim>
                                    <p:anim calcmode="lin" valueType="num">
                                      <p:cBhvr>
                                        <p:cTn id="29"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9"/>
                                        </p:tgtEl>
                                      </p:cBhvr>
                                    </p:animEffect>
                                  </p:childTnLst>
                                </p:cTn>
                              </p:par>
                            </p:childTnLst>
                          </p:cTn>
                        </p:par>
                        <p:par>
                          <p:cTn id="32" fill="hold">
                            <p:stCondLst>
                              <p:cond delay="94500"/>
                            </p:stCondLst>
                            <p:childTnLst>
                              <p:par>
                                <p:cTn id="33" presetID="1" presetClass="entr" presetSubtype="0" fill="hold" grpId="0" nodeType="afterEffect">
                                  <p:stCondLst>
                                    <p:cond delay="300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descr="E:\En turno\Normales\image.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E:\En turno\Normales\Fiat1100StabilimentiFar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8199" y="31486"/>
            <a:ext cx="5168097" cy="3380028"/>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sp>
        <p:nvSpPr>
          <p:cNvPr id="9" name="8 Rectángulo"/>
          <p:cNvSpPr/>
          <p:nvPr/>
        </p:nvSpPr>
        <p:spPr>
          <a:xfrm>
            <a:off x="0" y="3212976"/>
            <a:ext cx="9144000" cy="344709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Tras su recuperación, intentó regresar a las pistas en Indianápolis, </a:t>
            </a:r>
          </a:p>
          <a:p>
            <a:pPr algn="ctr" fontAlgn="auto">
              <a:spcBef>
                <a:spcPts val="0"/>
              </a:spcBef>
              <a:spcAft>
                <a:spcPts val="0"/>
              </a:spcAft>
            </a:pPr>
            <a:r>
              <a:rPr lang="es-MX" dirty="0">
                <a:solidFill>
                  <a:srgbClr val="252525"/>
                </a:solidFill>
                <a:latin typeface="Arial"/>
                <a:ea typeface="Times New Roman"/>
                <a:cs typeface="Times New Roman"/>
              </a:rPr>
              <a:t>pero desistió tras presenciar la muerte de un compañero </a:t>
            </a:r>
          </a:p>
          <a:p>
            <a:pPr algn="ctr" fontAlgn="auto">
              <a:spcBef>
                <a:spcPts val="0"/>
              </a:spcBef>
              <a:spcAft>
                <a:spcPts val="0"/>
              </a:spcAft>
            </a:pPr>
            <a:r>
              <a:rPr lang="es-MX" dirty="0">
                <a:solidFill>
                  <a:srgbClr val="252525"/>
                </a:solidFill>
                <a:latin typeface="Arial"/>
                <a:ea typeface="Times New Roman"/>
                <a:cs typeface="Times New Roman"/>
              </a:rPr>
              <a:t>que estaba probando el auto que le correspondía a </a:t>
            </a:r>
            <a:r>
              <a:rPr lang="es-MX" dirty="0" err="1">
                <a:solidFill>
                  <a:srgbClr val="252525"/>
                </a:solidFill>
                <a:latin typeface="Arial"/>
                <a:ea typeface="Times New Roman"/>
                <a:cs typeface="Times New Roman"/>
              </a:rPr>
              <a:t>Farina</a:t>
            </a:r>
            <a:r>
              <a:rPr lang="es-MX" dirty="0">
                <a:solidFill>
                  <a:srgbClr val="252525"/>
                </a:solidFill>
                <a:latin typeface="Arial"/>
                <a:ea typeface="Times New Roman"/>
                <a:cs typeface="Times New Roman"/>
              </a:rPr>
              <a:t>.</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rPr>
              <a:t>Figura notable de los primeros años de la Fórmula 1, </a:t>
            </a:r>
          </a:p>
          <a:p>
            <a:pPr algn="ctr" fontAlgn="auto">
              <a:spcBef>
                <a:spcPts val="0"/>
              </a:spcBef>
              <a:spcAft>
                <a:spcPts val="0"/>
              </a:spcAft>
            </a:pPr>
            <a:r>
              <a:rPr lang="es-MX" dirty="0" err="1">
                <a:solidFill>
                  <a:srgbClr val="252525"/>
                </a:solidFill>
                <a:latin typeface="Arial"/>
                <a:ea typeface="Times New Roman"/>
              </a:rPr>
              <a:t>Farina</a:t>
            </a:r>
            <a:r>
              <a:rPr lang="es-MX" dirty="0">
                <a:solidFill>
                  <a:srgbClr val="252525"/>
                </a:solidFill>
                <a:latin typeface="Arial"/>
                <a:ea typeface="Times New Roman"/>
              </a:rPr>
              <a:t> era reconocido por su estilo de manejo y su inteligencia, </a:t>
            </a:r>
          </a:p>
          <a:p>
            <a:pPr algn="ctr" fontAlgn="auto">
              <a:spcBef>
                <a:spcPts val="0"/>
              </a:spcBef>
              <a:spcAft>
                <a:spcPts val="0"/>
              </a:spcAft>
            </a:pPr>
            <a:r>
              <a:rPr lang="es-MX" dirty="0">
                <a:solidFill>
                  <a:srgbClr val="252525"/>
                </a:solidFill>
                <a:latin typeface="Arial"/>
                <a:ea typeface="Times New Roman"/>
              </a:rPr>
              <a:t>pero también por su petulancia y su desprecio por sus rivales en la pista. </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Irónicamente… y a pesar de todos los accidentes que sobrevivió </a:t>
            </a:r>
          </a:p>
          <a:p>
            <a:pPr algn="ctr" fontAlgn="auto">
              <a:spcBef>
                <a:spcPts val="0"/>
              </a:spcBef>
              <a:spcAft>
                <a:spcPts val="0"/>
              </a:spcAft>
            </a:pPr>
            <a:r>
              <a:rPr lang="es-MX" dirty="0">
                <a:solidFill>
                  <a:srgbClr val="252525"/>
                </a:solidFill>
                <a:latin typeface="Arial"/>
                <a:ea typeface="Times New Roman"/>
              </a:rPr>
              <a:t>en sus últimos años como piloto…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perdió la vida en un accidente de autos fuera de pista en </a:t>
            </a:r>
            <a:r>
              <a:rPr lang="es-MX" dirty="0" err="1">
                <a:solidFill>
                  <a:srgbClr val="FFFF00"/>
                </a:solidFill>
                <a:effectLst>
                  <a:outerShdw blurRad="38100" dist="38100" dir="2700000" algn="tl">
                    <a:srgbClr val="000000">
                      <a:alpha val="43137"/>
                    </a:srgbClr>
                  </a:outerShdw>
                </a:effectLst>
                <a:latin typeface="Arial"/>
                <a:ea typeface="Times New Roman"/>
              </a:rPr>
              <a:t>Chambery</a:t>
            </a:r>
            <a:r>
              <a:rPr lang="es-MX" dirty="0">
                <a:solidFill>
                  <a:srgbClr val="FFFF00"/>
                </a:solidFill>
                <a:effectLst>
                  <a:outerShdw blurRad="38100" dist="38100" dir="2700000" algn="tl">
                    <a:srgbClr val="000000">
                      <a:alpha val="43137"/>
                    </a:srgbClr>
                  </a:outerShdw>
                </a:effectLst>
                <a:latin typeface="Arial"/>
                <a:ea typeface="Times New Roman"/>
              </a:rPr>
              <a:t>,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mientras se dirigía como espectador al Gran Premio de Francia.</a:t>
            </a:r>
            <a:endParaRPr lang="es-MX" dirty="0">
              <a:solidFill>
                <a:srgbClr val="FFFF00"/>
              </a:solidFill>
              <a:effectLst>
                <a:outerShdw blurRad="38100" dist="38100" dir="2700000" algn="tl">
                  <a:srgbClr val="000000">
                    <a:alpha val="43137"/>
                  </a:srgbClr>
                </a:outerShdw>
              </a:effectLst>
              <a:latin typeface="Arial"/>
            </a:endParaRPr>
          </a:p>
        </p:txBody>
      </p:sp>
      <p:pic>
        <p:nvPicPr>
          <p:cNvPr id="7"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6669286"/>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9"/>
                                        </p:tgtEl>
                                        <p:attrNameLst>
                                          <p:attrName>ppt_y</p:attrName>
                                        </p:attrNameLst>
                                      </p:cBhvr>
                                      <p:tavLst>
                                        <p:tav tm="0">
                                          <p:val>
                                            <p:strVal val="#ppt_y"/>
                                          </p:val>
                                        </p:tav>
                                        <p:tav tm="100000">
                                          <p:val>
                                            <p:strVal val="#ppt_y"/>
                                          </p:val>
                                        </p:tav>
                                      </p:tavLst>
                                    </p:anim>
                                    <p:anim calcmode="lin" valueType="num">
                                      <p:cBhvr>
                                        <p:cTn id="9"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9"/>
                                        </p:tgtEl>
                                      </p:cBhvr>
                                    </p:animEffect>
                                  </p:childTnLst>
                                </p:cTn>
                              </p:par>
                              <p:par>
                                <p:cTn id="12" presetID="31" presetClass="entr" presetSubtype="0" fill="hold" nodeType="withEffect">
                                  <p:stCondLst>
                                    <p:cond delay="40000"/>
                                  </p:stCondLst>
                                  <p:childTnLst>
                                    <p:set>
                                      <p:cBhvr>
                                        <p:cTn id="13" dur="1" fill="hold">
                                          <p:stCondLst>
                                            <p:cond delay="0"/>
                                          </p:stCondLst>
                                        </p:cTn>
                                        <p:tgtEl>
                                          <p:spTgt spid="12290"/>
                                        </p:tgtEl>
                                        <p:attrNameLst>
                                          <p:attrName>style.visibility</p:attrName>
                                        </p:attrNameLst>
                                      </p:cBhvr>
                                      <p:to>
                                        <p:strVal val="visible"/>
                                      </p:to>
                                    </p:set>
                                    <p:anim calcmode="lin" valueType="num">
                                      <p:cBhvr>
                                        <p:cTn id="14" dur="15000" fill="hold"/>
                                        <p:tgtEl>
                                          <p:spTgt spid="12290"/>
                                        </p:tgtEl>
                                        <p:attrNameLst>
                                          <p:attrName>ppt_w</p:attrName>
                                        </p:attrNameLst>
                                      </p:cBhvr>
                                      <p:tavLst>
                                        <p:tav tm="0">
                                          <p:val>
                                            <p:fltVal val="0"/>
                                          </p:val>
                                        </p:tav>
                                        <p:tav tm="100000">
                                          <p:val>
                                            <p:strVal val="#ppt_w"/>
                                          </p:val>
                                        </p:tav>
                                      </p:tavLst>
                                    </p:anim>
                                    <p:anim calcmode="lin" valueType="num">
                                      <p:cBhvr>
                                        <p:cTn id="15" dur="15000" fill="hold"/>
                                        <p:tgtEl>
                                          <p:spTgt spid="12290"/>
                                        </p:tgtEl>
                                        <p:attrNameLst>
                                          <p:attrName>ppt_h</p:attrName>
                                        </p:attrNameLst>
                                      </p:cBhvr>
                                      <p:tavLst>
                                        <p:tav tm="0">
                                          <p:val>
                                            <p:fltVal val="0"/>
                                          </p:val>
                                        </p:tav>
                                        <p:tav tm="100000">
                                          <p:val>
                                            <p:strVal val="#ppt_h"/>
                                          </p:val>
                                        </p:tav>
                                      </p:tavLst>
                                    </p:anim>
                                    <p:anim calcmode="lin" valueType="num">
                                      <p:cBhvr>
                                        <p:cTn id="16" dur="15000" fill="hold"/>
                                        <p:tgtEl>
                                          <p:spTgt spid="12290"/>
                                        </p:tgtEl>
                                        <p:attrNameLst>
                                          <p:attrName>style.rotation</p:attrName>
                                        </p:attrNameLst>
                                      </p:cBhvr>
                                      <p:tavLst>
                                        <p:tav tm="0">
                                          <p:val>
                                            <p:fltVal val="90"/>
                                          </p:val>
                                        </p:tav>
                                        <p:tav tm="100000">
                                          <p:val>
                                            <p:fltVal val="0"/>
                                          </p:val>
                                        </p:tav>
                                      </p:tavLst>
                                    </p:anim>
                                    <p:animEffect transition="in" filter="fade">
                                      <p:cBhvr>
                                        <p:cTn id="17" dur="15000"/>
                                        <p:tgtEl>
                                          <p:spTgt spid="12290"/>
                                        </p:tgtEl>
                                      </p:cBhvr>
                                    </p:animEffect>
                                  </p:childTnLst>
                                </p:cTn>
                              </p:par>
                            </p:childTnLst>
                          </p:cTn>
                        </p:par>
                        <p:par>
                          <p:cTn id="18" fill="hold">
                            <p:stCondLst>
                              <p:cond delay="63625"/>
                            </p:stCondLst>
                            <p:childTnLst>
                              <p:par>
                                <p:cTn id="19" presetID="1" presetClass="entr" presetSubtype="0" fill="hold" grpId="0" nodeType="afterEffect">
                                  <p:stCondLst>
                                    <p:cond delay="300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19014" y="2852936"/>
            <a:ext cx="4424994"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Juan Manuel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Fangio</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3" name="2 Rectángulo"/>
          <p:cNvSpPr/>
          <p:nvPr/>
        </p:nvSpPr>
        <p:spPr>
          <a:xfrm>
            <a:off x="285689" y="3501008"/>
            <a:ext cx="4803687" cy="317009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1951   Alfa Romeo</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1954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Maserati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1955   Mercedes Benz</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1956   Ferrari</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1957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Maserati</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24581" name="Picture 5" descr="C:\Users\Emilio\Desktop\Nueva carpeta\photo_autograph_fangio_8_400x56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3901" y="188641"/>
            <a:ext cx="1923963" cy="2736304"/>
          </a:xfrm>
          <a:prstGeom prst="rect">
            <a:avLst/>
          </a:prstGeom>
          <a:noFill/>
          <a:ln>
            <a:noFill/>
          </a:ln>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4582" name="Picture 6" descr="C:\Users\Emilio\Desktop\Nueva carpeta\1957_Maserati_250F_Juan_Manuel_Fangio_ALE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36417" y="188641"/>
            <a:ext cx="4440039" cy="27363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4583" name="Picture 7" descr="C:\Users\Emilio\Desktop\Nueva carpeta\Alfa_Romeo_Logo.jpg"/>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932041" y="3206879"/>
            <a:ext cx="864096" cy="864096"/>
          </a:xfrm>
          <a:prstGeom prst="rect">
            <a:avLst/>
          </a:prstGeom>
          <a:noFill/>
          <a:extLst>
            <a:ext uri="{909E8E84-426E-40DD-AFC4-6F175D3DCCD1}">
              <a14:hiddenFill xmlns:a14="http://schemas.microsoft.com/office/drawing/2010/main">
                <a:solidFill>
                  <a:srgbClr val="FFFFFF"/>
                </a:solidFill>
              </a14:hiddenFill>
            </a:ext>
          </a:extLst>
        </p:spPr>
      </p:pic>
      <p:pic>
        <p:nvPicPr>
          <p:cNvPr id="24585" name="Picture 9" descr="C:\Users\Emilio\Desktop\Nueva carpeta\Maserati.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44077" y="3877902"/>
            <a:ext cx="721098" cy="9484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4586" name="Picture 10" descr="C:\Users\Emilio\Desktop\Nueva carpeta\Mercedes-Benz-Logo.jpg"/>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4048" y="4642008"/>
            <a:ext cx="896027" cy="888098"/>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C:\Users\Emilio\Desktop\Nueva carpeta\logo-ferrari.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851841" y="5344863"/>
            <a:ext cx="880399" cy="8803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3" name="Picture 9" descr="C:\Users\Emilio\Desktop\Nueva carpeta\Maserati.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60032" y="5883295"/>
            <a:ext cx="721098" cy="9484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1" name="10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12" name="Picture 3" descr="E:\En turno\Normales\formula_1_one_logo.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294547"/>
      </p:ext>
    </p:extLst>
  </p:cSld>
  <p:clrMapOvr>
    <a:masterClrMapping/>
  </p:clrMapOvr>
  <p:transition spd="slow" advTm="0">
    <p:fade/>
    <p:sndAc>
      <p:stSnd>
        <p:snd r:embed="rId2" name="Formula Uno  01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diamond(out)">
                                      <p:cBhvr>
                                        <p:cTn id="7" dur="2000"/>
                                        <p:tgtEl>
                                          <p:spTgt spid="24581"/>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250" fill="hold"/>
                                        <p:tgtEl>
                                          <p:spTgt spid="2"/>
                                        </p:tgtEl>
                                        <p:attrNameLst>
                                          <p:attrName>ppt_y</p:attrName>
                                        </p:attrNameLst>
                                      </p:cBhvr>
                                      <p:tavLst>
                                        <p:tav tm="0">
                                          <p:val>
                                            <p:strVal val="#ppt_y"/>
                                          </p:val>
                                        </p:tav>
                                        <p:tav tm="100000">
                                          <p:val>
                                            <p:strVal val="#ppt_y"/>
                                          </p:val>
                                        </p:tav>
                                      </p:tavLst>
                                    </p:anim>
                                    <p:anim calcmode="lin" valueType="num">
                                      <p:cBhvr>
                                        <p:cTn id="12"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250" tmFilter="0,0; .5, 1; 1, 1"/>
                                        <p:tgtEl>
                                          <p:spTgt spid="2"/>
                                        </p:tgtEl>
                                      </p:cBhvr>
                                    </p:animEffect>
                                  </p:childTnLst>
                                </p:cTn>
                              </p:par>
                              <p:par>
                                <p:cTn id="15" presetID="2" presetClass="entr" presetSubtype="2" fill="hold" nodeType="withEffect">
                                  <p:stCondLst>
                                    <p:cond delay="0"/>
                                  </p:stCondLst>
                                  <p:childTnLst>
                                    <p:set>
                                      <p:cBhvr>
                                        <p:cTn id="16" dur="1" fill="hold">
                                          <p:stCondLst>
                                            <p:cond delay="0"/>
                                          </p:stCondLst>
                                        </p:cTn>
                                        <p:tgtEl>
                                          <p:spTgt spid="24582"/>
                                        </p:tgtEl>
                                        <p:attrNameLst>
                                          <p:attrName>style.visibility</p:attrName>
                                        </p:attrNameLst>
                                      </p:cBhvr>
                                      <p:to>
                                        <p:strVal val="visible"/>
                                      </p:to>
                                    </p:set>
                                    <p:anim calcmode="lin" valueType="num">
                                      <p:cBhvr additive="base">
                                        <p:cTn id="17" dur="4000" fill="hold"/>
                                        <p:tgtEl>
                                          <p:spTgt spid="24582"/>
                                        </p:tgtEl>
                                        <p:attrNameLst>
                                          <p:attrName>ppt_x</p:attrName>
                                        </p:attrNameLst>
                                      </p:cBhvr>
                                      <p:tavLst>
                                        <p:tav tm="0">
                                          <p:val>
                                            <p:strVal val="1+#ppt_w/2"/>
                                          </p:val>
                                        </p:tav>
                                        <p:tav tm="100000">
                                          <p:val>
                                            <p:strVal val="#ppt_x"/>
                                          </p:val>
                                        </p:tav>
                                      </p:tavLst>
                                    </p:anim>
                                    <p:anim calcmode="lin" valueType="num">
                                      <p:cBhvr additive="base">
                                        <p:cTn id="18" dur="4000" fill="hold"/>
                                        <p:tgtEl>
                                          <p:spTgt spid="24582"/>
                                        </p:tgtEl>
                                        <p:attrNameLst>
                                          <p:attrName>ppt_y</p:attrName>
                                        </p:attrNameLst>
                                      </p:cBhvr>
                                      <p:tavLst>
                                        <p:tav tm="0">
                                          <p:val>
                                            <p:strVal val="#ppt_y"/>
                                          </p:val>
                                        </p:tav>
                                        <p:tav tm="100000">
                                          <p:val>
                                            <p:strVal val="#ppt_y"/>
                                          </p:val>
                                        </p:tav>
                                      </p:tavLst>
                                    </p:anim>
                                  </p:childTnLst>
                                </p:cTn>
                              </p:par>
                            </p:childTnLst>
                          </p:cTn>
                        </p:par>
                        <p:par>
                          <p:cTn id="19" fill="hold">
                            <p:stCondLst>
                              <p:cond delay="4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12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12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4" dur="12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12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250" tmFilter="0,0; .5, 1; 1, 1"/>
                                        <p:tgtEl>
                                          <p:spTgt spid="3">
                                            <p:txEl>
                                              <p:pRg st="0" end="0"/>
                                            </p:txEl>
                                          </p:spTgt>
                                        </p:tgtEl>
                                      </p:cBhvr>
                                    </p:animEffect>
                                  </p:childTnLst>
                                </p:cTn>
                              </p:par>
                              <p:par>
                                <p:cTn id="27" presetID="6" presetClass="entr" presetSubtype="32" fill="hold" nodeType="withEffect">
                                  <p:stCondLst>
                                    <p:cond delay="0"/>
                                  </p:stCondLst>
                                  <p:childTnLst>
                                    <p:set>
                                      <p:cBhvr>
                                        <p:cTn id="28" dur="1" fill="hold">
                                          <p:stCondLst>
                                            <p:cond delay="0"/>
                                          </p:stCondLst>
                                        </p:cTn>
                                        <p:tgtEl>
                                          <p:spTgt spid="24583"/>
                                        </p:tgtEl>
                                        <p:attrNameLst>
                                          <p:attrName>style.visibility</p:attrName>
                                        </p:attrNameLst>
                                      </p:cBhvr>
                                      <p:to>
                                        <p:strVal val="visible"/>
                                      </p:to>
                                    </p:set>
                                    <p:animEffect transition="in" filter="circle(out)">
                                      <p:cBhvr>
                                        <p:cTn id="29" dur="2000"/>
                                        <p:tgtEl>
                                          <p:spTgt spid="24583"/>
                                        </p:tgtEl>
                                      </p:cBhvr>
                                    </p:animEffect>
                                  </p:childTnLst>
                                </p:cTn>
                              </p:par>
                            </p:childTnLst>
                          </p:cTn>
                        </p:par>
                        <p:par>
                          <p:cTn id="30" fill="hold">
                            <p:stCondLst>
                              <p:cond delay="675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calcmode="lin" valueType="num">
                                      <p:cBhvr>
                                        <p:cTn id="33" dur="125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125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5" dur="125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125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1250" tmFilter="0,0; .5, 1; 1, 1"/>
                                        <p:tgtEl>
                                          <p:spTgt spid="3">
                                            <p:txEl>
                                              <p:pRg st="1" end="1"/>
                                            </p:txEl>
                                          </p:spTgt>
                                        </p:tgtEl>
                                      </p:cBhvr>
                                    </p:animEffect>
                                  </p:childTnLst>
                                </p:cTn>
                              </p:par>
                              <p:par>
                                <p:cTn id="38" presetID="6" presetClass="entr" presetSubtype="32" fill="hold" nodeType="withEffect">
                                  <p:stCondLst>
                                    <p:cond delay="0"/>
                                  </p:stCondLst>
                                  <p:childTnLst>
                                    <p:set>
                                      <p:cBhvr>
                                        <p:cTn id="39" dur="1" fill="hold">
                                          <p:stCondLst>
                                            <p:cond delay="0"/>
                                          </p:stCondLst>
                                        </p:cTn>
                                        <p:tgtEl>
                                          <p:spTgt spid="24585"/>
                                        </p:tgtEl>
                                        <p:attrNameLst>
                                          <p:attrName>style.visibility</p:attrName>
                                        </p:attrNameLst>
                                      </p:cBhvr>
                                      <p:to>
                                        <p:strVal val="visible"/>
                                      </p:to>
                                    </p:set>
                                    <p:animEffect transition="in" filter="circle(out)">
                                      <p:cBhvr>
                                        <p:cTn id="40" dur="2000"/>
                                        <p:tgtEl>
                                          <p:spTgt spid="24585"/>
                                        </p:tgtEl>
                                      </p:cBhvr>
                                    </p:animEffect>
                                  </p:childTnLst>
                                </p:cTn>
                              </p:par>
                            </p:childTnLst>
                          </p:cTn>
                        </p:par>
                        <p:par>
                          <p:cTn id="41" fill="hold">
                            <p:stCondLst>
                              <p:cond delay="9375"/>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
                                            <p:txEl>
                                              <p:pRg st="2" end="2"/>
                                            </p:txEl>
                                          </p:spTgt>
                                        </p:tgtEl>
                                        <p:attrNameLst>
                                          <p:attrName>style.visibility</p:attrName>
                                        </p:attrNameLst>
                                      </p:cBhvr>
                                      <p:to>
                                        <p:strVal val="visible"/>
                                      </p:to>
                                    </p:set>
                                    <p:anim calcmode="lin" valueType="num">
                                      <p:cBhvr>
                                        <p:cTn id="44" dur="125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125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46" dur="125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125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250" tmFilter="0,0; .5, 1; 1, 1"/>
                                        <p:tgtEl>
                                          <p:spTgt spid="3">
                                            <p:txEl>
                                              <p:pRg st="2" end="2"/>
                                            </p:txEl>
                                          </p:spTgt>
                                        </p:tgtEl>
                                      </p:cBhvr>
                                    </p:animEffect>
                                  </p:childTnLst>
                                </p:cTn>
                              </p:par>
                              <p:par>
                                <p:cTn id="49" presetID="6" presetClass="entr" presetSubtype="32" fill="hold" nodeType="withEffect">
                                  <p:stCondLst>
                                    <p:cond delay="0"/>
                                  </p:stCondLst>
                                  <p:childTnLst>
                                    <p:set>
                                      <p:cBhvr>
                                        <p:cTn id="50" dur="1" fill="hold">
                                          <p:stCondLst>
                                            <p:cond delay="0"/>
                                          </p:stCondLst>
                                        </p:cTn>
                                        <p:tgtEl>
                                          <p:spTgt spid="24586"/>
                                        </p:tgtEl>
                                        <p:attrNameLst>
                                          <p:attrName>style.visibility</p:attrName>
                                        </p:attrNameLst>
                                      </p:cBhvr>
                                      <p:to>
                                        <p:strVal val="visible"/>
                                      </p:to>
                                    </p:set>
                                    <p:animEffect transition="in" filter="circle(out)">
                                      <p:cBhvr>
                                        <p:cTn id="51" dur="2250"/>
                                        <p:tgtEl>
                                          <p:spTgt spid="24586"/>
                                        </p:tgtEl>
                                      </p:cBhvr>
                                    </p:animEffect>
                                  </p:childTnLst>
                                </p:cTn>
                              </p:par>
                            </p:childTnLst>
                          </p:cTn>
                        </p:par>
                        <p:par>
                          <p:cTn id="52" fill="hold">
                            <p:stCondLst>
                              <p:cond delay="125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3">
                                            <p:txEl>
                                              <p:pRg st="3" end="3"/>
                                            </p:txEl>
                                          </p:spTgt>
                                        </p:tgtEl>
                                        <p:attrNameLst>
                                          <p:attrName>style.visibility</p:attrName>
                                        </p:attrNameLst>
                                      </p:cBhvr>
                                      <p:to>
                                        <p:strVal val="visible"/>
                                      </p:to>
                                    </p:set>
                                    <p:anim calcmode="lin" valueType="num">
                                      <p:cBhvr>
                                        <p:cTn id="55" dur="125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56" dur="125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57" dur="125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8" dur="125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9" dur="1250" tmFilter="0,0; .5, 1; 1, 1"/>
                                        <p:tgtEl>
                                          <p:spTgt spid="3">
                                            <p:txEl>
                                              <p:pRg st="3" end="3"/>
                                            </p:txEl>
                                          </p:spTgt>
                                        </p:tgtEl>
                                      </p:cBhvr>
                                    </p:animEffect>
                                  </p:childTnLst>
                                </p:cTn>
                              </p:par>
                              <p:par>
                                <p:cTn id="60" presetID="6" presetClass="entr" presetSubtype="32" fill="hold" nodeType="withEffect">
                                  <p:stCondLst>
                                    <p:cond delay="0"/>
                                  </p:stCondLst>
                                  <p:childTnLst>
                                    <p:set>
                                      <p:cBhvr>
                                        <p:cTn id="61" dur="1" fill="hold">
                                          <p:stCondLst>
                                            <p:cond delay="0"/>
                                          </p:stCondLst>
                                        </p:cTn>
                                        <p:tgtEl>
                                          <p:spTgt spid="24584"/>
                                        </p:tgtEl>
                                        <p:attrNameLst>
                                          <p:attrName>style.visibility</p:attrName>
                                        </p:attrNameLst>
                                      </p:cBhvr>
                                      <p:to>
                                        <p:strVal val="visible"/>
                                      </p:to>
                                    </p:set>
                                    <p:animEffect transition="in" filter="circle(out)">
                                      <p:cBhvr>
                                        <p:cTn id="62" dur="2250"/>
                                        <p:tgtEl>
                                          <p:spTgt spid="24584"/>
                                        </p:tgtEl>
                                      </p:cBhvr>
                                    </p:animEffect>
                                  </p:childTnLst>
                                </p:cTn>
                              </p:par>
                            </p:childTnLst>
                          </p:cTn>
                        </p:par>
                        <p:par>
                          <p:cTn id="63" fill="hold">
                            <p:stCondLst>
                              <p:cond delay="15000"/>
                            </p:stCondLst>
                            <p:childTnLst>
                              <p:par>
                                <p:cTn id="64" presetID="41" presetClass="entr" presetSubtype="0" fill="hold" grpId="0" nodeType="afterEffect">
                                  <p:stCondLst>
                                    <p:cond delay="0"/>
                                  </p:stCondLst>
                                  <p:iterate type="lt">
                                    <p:tmPct val="10000"/>
                                  </p:iterate>
                                  <p:childTnLst>
                                    <p:set>
                                      <p:cBhvr>
                                        <p:cTn id="65" dur="1" fill="hold">
                                          <p:stCondLst>
                                            <p:cond delay="0"/>
                                          </p:stCondLst>
                                        </p:cTn>
                                        <p:tgtEl>
                                          <p:spTgt spid="3">
                                            <p:txEl>
                                              <p:pRg st="4" end="4"/>
                                            </p:txEl>
                                          </p:spTgt>
                                        </p:tgtEl>
                                        <p:attrNameLst>
                                          <p:attrName>style.visibility</p:attrName>
                                        </p:attrNameLst>
                                      </p:cBhvr>
                                      <p:to>
                                        <p:strVal val="visible"/>
                                      </p:to>
                                    </p:set>
                                    <p:anim calcmode="lin" valueType="num">
                                      <p:cBhvr>
                                        <p:cTn id="66" dur="125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67" dur="125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68" dur="125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9" dur="125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250" tmFilter="0,0; .5, 1; 1, 1"/>
                                        <p:tgtEl>
                                          <p:spTgt spid="3">
                                            <p:txEl>
                                              <p:pRg st="4" end="4"/>
                                            </p:txEl>
                                          </p:spTgt>
                                        </p:tgtEl>
                                      </p:cBhvr>
                                    </p:animEffect>
                                  </p:childTnLst>
                                </p:cTn>
                              </p:par>
                              <p:par>
                                <p:cTn id="71" presetID="6" presetClass="entr" presetSubtype="3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circle(out)">
                                      <p:cBhvr>
                                        <p:cTn id="73" dur="2250"/>
                                        <p:tgtEl>
                                          <p:spTgt spid="13"/>
                                        </p:tgtEl>
                                      </p:cBhvr>
                                    </p:animEffect>
                                  </p:childTnLst>
                                </p:cTn>
                              </p:par>
                            </p:childTnLst>
                          </p:cTn>
                        </p:par>
                        <p:par>
                          <p:cTn id="74" fill="hold">
                            <p:stCondLst>
                              <p:cond delay="17625"/>
                            </p:stCondLst>
                            <p:childTnLst>
                              <p:par>
                                <p:cTn id="75" presetID="1" presetClass="entr" presetSubtype="0" fill="hold" grpId="0" nodeType="afterEffect">
                                  <p:stCondLst>
                                    <p:cond delay="1000"/>
                                  </p:stCondLst>
                                  <p:childTnLst>
                                    <p:set>
                                      <p:cBhvr>
                                        <p:cTn id="7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467544" y="302469"/>
            <a:ext cx="8640960" cy="1200329"/>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Juan Manuel </a:t>
            </a:r>
            <a:r>
              <a:rPr lang="es-MX" b="1" dirty="0" err="1">
                <a:solidFill>
                  <a:srgbClr val="252525"/>
                </a:solidFill>
                <a:latin typeface="Arial"/>
                <a:ea typeface="Times New Roman"/>
              </a:rPr>
              <a:t>Fangio</a:t>
            </a:r>
            <a:r>
              <a:rPr lang="es-MX" b="1" dirty="0">
                <a:solidFill>
                  <a:srgbClr val="252525"/>
                </a:solidFill>
                <a:latin typeface="Arial"/>
                <a:ea typeface="Times New Roman"/>
              </a:rPr>
              <a:t> </a:t>
            </a:r>
            <a:r>
              <a:rPr lang="es-MX" b="1" dirty="0" err="1">
                <a:solidFill>
                  <a:srgbClr val="252525"/>
                </a:solidFill>
                <a:latin typeface="Arial"/>
                <a:ea typeface="Times New Roman"/>
              </a:rPr>
              <a:t>Deramo</a:t>
            </a:r>
            <a:r>
              <a:rPr lang="es-MX" dirty="0">
                <a:solidFill>
                  <a:srgbClr val="252525"/>
                </a:solidFill>
                <a:latin typeface="Arial"/>
                <a:ea typeface="Times New Roman"/>
              </a:rPr>
              <a:t> Nació el 24 de Junio de 1911 </a:t>
            </a:r>
          </a:p>
          <a:p>
            <a:pPr algn="ctr" fontAlgn="auto">
              <a:spcBef>
                <a:spcPts val="0"/>
              </a:spcBef>
              <a:spcAft>
                <a:spcPts val="0"/>
              </a:spcAft>
            </a:pPr>
            <a:r>
              <a:rPr lang="es-MX" dirty="0">
                <a:solidFill>
                  <a:srgbClr val="252525"/>
                </a:solidFill>
                <a:latin typeface="Arial"/>
                <a:ea typeface="Times New Roman"/>
              </a:rPr>
              <a:t>en Balcarce, Argentina.</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falleció el 17 de Julio de 1995 en Buenos Aires, Argentina.</a:t>
            </a:r>
            <a:endParaRPr lang="es-ES_tradnl" sz="2000" dirty="0">
              <a:solidFill>
                <a:srgbClr val="252525"/>
              </a:solidFill>
              <a:latin typeface="Calibri"/>
              <a:ea typeface="Calibri"/>
              <a:cs typeface="Times New Roman"/>
            </a:endParaRPr>
          </a:p>
        </p:txBody>
      </p:sp>
      <p:sp>
        <p:nvSpPr>
          <p:cNvPr id="5" name="4 Rectángulo"/>
          <p:cNvSpPr/>
          <p:nvPr/>
        </p:nvSpPr>
        <p:spPr>
          <a:xfrm>
            <a:off x="3553520" y="1600360"/>
            <a:ext cx="5590480" cy="2339102"/>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Es considerado uno de los mejores pilotos </a:t>
            </a:r>
          </a:p>
          <a:p>
            <a:pPr algn="ctr" fontAlgn="auto">
              <a:spcBef>
                <a:spcPts val="0"/>
              </a:spcBef>
              <a:spcAft>
                <a:spcPts val="0"/>
              </a:spcAft>
            </a:pPr>
            <a:r>
              <a:rPr lang="es-MX" dirty="0">
                <a:solidFill>
                  <a:srgbClr val="252525"/>
                </a:solidFill>
                <a:latin typeface="Arial"/>
                <a:ea typeface="Times New Roman"/>
              </a:rPr>
              <a:t>del automovilismo mundial de todos los tiempos, </a:t>
            </a:r>
          </a:p>
          <a:p>
            <a:pPr algn="ctr" fontAlgn="auto">
              <a:spcBef>
                <a:spcPts val="0"/>
              </a:spcBef>
              <a:spcAft>
                <a:spcPts val="0"/>
              </a:spcAft>
            </a:pPr>
            <a:r>
              <a:rPr lang="es-MX" dirty="0">
                <a:solidFill>
                  <a:srgbClr val="252525"/>
                </a:solidFill>
                <a:latin typeface="Arial"/>
                <a:ea typeface="Times New Roman"/>
              </a:rPr>
              <a:t>en particular por ser </a:t>
            </a:r>
            <a:r>
              <a:rPr lang="es-MX" dirty="0">
                <a:solidFill>
                  <a:srgbClr val="FFFF00"/>
                </a:solidFill>
                <a:effectLst>
                  <a:outerShdw blurRad="38100" dist="38100" dir="2700000" algn="tl">
                    <a:srgbClr val="000000">
                      <a:alpha val="43137"/>
                    </a:srgbClr>
                  </a:outerShdw>
                </a:effectLst>
                <a:latin typeface="Arial"/>
                <a:ea typeface="Times New Roman"/>
              </a:rPr>
              <a:t>quíntuple Campeón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y segundo campeón de Formula 1.</a:t>
            </a:r>
          </a:p>
          <a:p>
            <a:pPr algn="ctr" fontAlgn="auto">
              <a:spcBef>
                <a:spcPts val="0"/>
              </a:spcBef>
              <a:spcAft>
                <a:spcPts val="0"/>
              </a:spcAft>
            </a:pPr>
            <a:endParaRPr lang="es-MX" sz="2000" dirty="0">
              <a:solidFill>
                <a:srgbClr val="FFFF00"/>
              </a:solidFill>
              <a:effectLst>
                <a:outerShdw blurRad="38100" dist="38100" dir="2700000" algn="tl">
                  <a:srgbClr val="000000">
                    <a:alpha val="43137"/>
                  </a:srgbClr>
                </a:outerShdw>
              </a:effectLst>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Desde su niñez abandonó sus estudios </a:t>
            </a:r>
          </a:p>
          <a:p>
            <a:pPr algn="ctr" fontAlgn="auto">
              <a:spcBef>
                <a:spcPts val="0"/>
              </a:spcBef>
              <a:spcAft>
                <a:spcPts val="0"/>
              </a:spcAft>
            </a:pPr>
            <a:r>
              <a:rPr lang="es-MX" dirty="0">
                <a:solidFill>
                  <a:srgbClr val="252525"/>
                </a:solidFill>
                <a:latin typeface="Arial"/>
                <a:ea typeface="Times New Roman"/>
                <a:cs typeface="Times New Roman"/>
              </a:rPr>
              <a:t>para dedicarse a la mecánica automovilística </a:t>
            </a:r>
          </a:p>
          <a:p>
            <a:pPr algn="ctr" fontAlgn="auto">
              <a:spcBef>
                <a:spcPts val="0"/>
              </a:spcBef>
              <a:spcAft>
                <a:spcPts val="0"/>
              </a:spcAft>
            </a:pPr>
            <a:r>
              <a:rPr lang="es-MX" dirty="0">
                <a:solidFill>
                  <a:srgbClr val="252525"/>
                </a:solidFill>
                <a:latin typeface="Arial"/>
                <a:ea typeface="Times New Roman"/>
                <a:cs typeface="Times New Roman"/>
              </a:rPr>
              <a:t>y participar de competiciones no oficiales.</a:t>
            </a:r>
            <a:endParaRPr lang="es-MX" sz="2000" dirty="0">
              <a:solidFill>
                <a:srgbClr val="000000"/>
              </a:solidFill>
              <a:latin typeface="Calibri"/>
              <a:ea typeface="Calibri"/>
              <a:cs typeface="Times New Roman"/>
            </a:endParaRPr>
          </a:p>
        </p:txBody>
      </p:sp>
      <p:pic>
        <p:nvPicPr>
          <p:cNvPr id="3075" name="Picture 3" descr="E:\En turno\Normales\Mapa-Bandera_Argentina.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6220" y="116633"/>
            <a:ext cx="716260" cy="108012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E:\En turno\Normales\FangioT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19" y="1746868"/>
            <a:ext cx="3528393" cy="21577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9 Rectángulo"/>
          <p:cNvSpPr/>
          <p:nvPr/>
        </p:nvSpPr>
        <p:spPr>
          <a:xfrm>
            <a:off x="277664" y="3940021"/>
            <a:ext cx="8614816" cy="2585323"/>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1938 debutó en Turismo Carretera</a:t>
            </a:r>
            <a:r>
              <a:rPr lang="es-MX" dirty="0">
                <a:solidFill>
                  <a:srgbClr val="252525"/>
                </a:solidFill>
                <a:latin typeface="Arial"/>
                <a:ea typeface="Times New Roman"/>
                <a:cs typeface="Times New Roman"/>
              </a:rPr>
              <a:t> y compitió a bordo de un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Ford V-8</a:t>
            </a:r>
            <a:r>
              <a:rPr lang="es-MX" dirty="0">
                <a:solidFill>
                  <a:srgbClr val="252525"/>
                </a:solidFill>
                <a:latin typeface="Arial"/>
                <a:ea typeface="Times New Roman"/>
                <a:cs typeface="Times New Roman"/>
              </a:rPr>
              <a:t>.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En 1940 pasó a competir con Chevrolet, con el cual obtuvo </a:t>
            </a:r>
          </a:p>
          <a:p>
            <a:pPr algn="ctr" fontAlgn="auto">
              <a:spcBef>
                <a:spcPts val="0"/>
              </a:spcBef>
              <a:spcAft>
                <a:spcPts val="0"/>
              </a:spcAft>
            </a:pPr>
            <a:r>
              <a:rPr lang="es-MX" dirty="0">
                <a:solidFill>
                  <a:srgbClr val="252525"/>
                </a:solidFill>
                <a:latin typeface="Arial"/>
                <a:ea typeface="Times New Roman"/>
                <a:cs typeface="Times New Roman"/>
              </a:rPr>
              <a:t>el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Gran Premio Internacional del Norte y se consagró como Campeón Argentino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de Turismo Carretera, título que repitió al año siguiente</a:t>
            </a:r>
            <a:r>
              <a:rPr lang="es-MX" dirty="0">
                <a:solidFill>
                  <a:srgbClr val="252525"/>
                </a:solidFill>
                <a:latin typeface="Arial"/>
                <a:ea typeface="Times New Roman"/>
                <a:cs typeface="Times New Roman"/>
              </a:rPr>
              <a:t>.</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Luego compitió en las categorías de Fuerza Libre (antecesoras de la Formula 1 Mecánica Argentina) donde ganó en cuatro ocasiones, desde 1947 a 1949</a:t>
            </a:r>
          </a:p>
          <a:p>
            <a:pPr algn="ctr" fontAlgn="auto">
              <a:spcBef>
                <a:spcPts val="0"/>
              </a:spcBef>
              <a:spcAft>
                <a:spcPts val="0"/>
              </a:spcAft>
            </a:pPr>
            <a:r>
              <a:rPr lang="es-MX" dirty="0">
                <a:solidFill>
                  <a:srgbClr val="252525"/>
                </a:solidFill>
                <a:latin typeface="Arial"/>
                <a:ea typeface="Times New Roman"/>
                <a:cs typeface="Times New Roman"/>
              </a:rPr>
              <a:t> con un </a:t>
            </a:r>
            <a:r>
              <a:rPr lang="es-MX" dirty="0" err="1">
                <a:solidFill>
                  <a:srgbClr val="252525"/>
                </a:solidFill>
                <a:latin typeface="Arial"/>
                <a:ea typeface="Times New Roman"/>
                <a:cs typeface="Times New Roman"/>
              </a:rPr>
              <a:t>Volpi</a:t>
            </a:r>
            <a:r>
              <a:rPr lang="es-MX" dirty="0">
                <a:solidFill>
                  <a:srgbClr val="252525"/>
                </a:solidFill>
                <a:latin typeface="Arial"/>
                <a:ea typeface="Times New Roman"/>
                <a:cs typeface="Times New Roman"/>
              </a:rPr>
              <a:t>-Chevrolet y en 1950 con un Talbot.</a:t>
            </a:r>
            <a:endParaRPr lang="es-MX" sz="2000" dirty="0">
              <a:solidFill>
                <a:srgbClr val="000000"/>
              </a:solidFill>
              <a:latin typeface="Calibri"/>
              <a:ea typeface="Calibri"/>
              <a:cs typeface="Times New Roman"/>
            </a:endParaRPr>
          </a:p>
        </p:txBody>
      </p:sp>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0755178"/>
      </p:ext>
    </p:extLst>
  </p:cSld>
  <p:clrMapOvr>
    <a:masterClrMapping/>
  </p:clrMapOvr>
  <mc:AlternateContent xmlns:mc="http://schemas.openxmlformats.org/markup-compatibility/2006" xmlns:p14="http://schemas.microsoft.com/office/powerpoint/2010/main">
    <mc:Choice Requires="p14">
      <p:transition spd="slow" p14:dur="1500" advClick="0" advTm="0">
        <p:fade/>
        <p:sndAc>
          <p:stSnd>
            <p:snd r:embed="rId2" name="Himno  de argentina-1 Eaglenest.wav"/>
          </p:stSnd>
        </p:sndAc>
      </p:transition>
    </mc:Choice>
    <mc:Fallback xmlns="">
      <p:transition spd="slow" advClick="0" advTm="0">
        <p:fade/>
        <p:sndAc>
          <p:stSnd>
            <p:snd r:embed="rId6" name="Himno  de argentin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5375"/>
                            </p:stCondLst>
                            <p:childTnLst>
                              <p:par>
                                <p:cTn id="13" presetID="6" presetClass="entr" presetSubtype="32" fill="hold" nodeType="afterEffect">
                                  <p:stCondLst>
                                    <p:cond delay="0"/>
                                  </p:stCondLst>
                                  <p:childTnLst>
                                    <p:set>
                                      <p:cBhvr>
                                        <p:cTn id="14" dur="1" fill="hold">
                                          <p:stCondLst>
                                            <p:cond delay="0"/>
                                          </p:stCondLst>
                                        </p:cTn>
                                        <p:tgtEl>
                                          <p:spTgt spid="3077"/>
                                        </p:tgtEl>
                                        <p:attrNameLst>
                                          <p:attrName>style.visibility</p:attrName>
                                        </p:attrNameLst>
                                      </p:cBhvr>
                                      <p:to>
                                        <p:strVal val="visible"/>
                                      </p:to>
                                    </p:set>
                                    <p:animEffect transition="in" filter="circle(out)">
                                      <p:cBhvr>
                                        <p:cTn id="15" dur="30000"/>
                                        <p:tgtEl>
                                          <p:spTgt spid="3077"/>
                                        </p:tgtEl>
                                      </p:cBhvr>
                                    </p:animEffect>
                                  </p:childTnLst>
                                </p:cTn>
                              </p:par>
                              <p:par>
                                <p:cTn id="16" presetID="41" presetClass="entr" presetSubtype="0" fill="hold" grpId="0" nodeType="with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p:cTn id="18"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9" dur="1250" fill="hold"/>
                                        <p:tgtEl>
                                          <p:spTgt spid="5"/>
                                        </p:tgtEl>
                                        <p:attrNameLst>
                                          <p:attrName>ppt_y</p:attrName>
                                        </p:attrNameLst>
                                      </p:cBhvr>
                                      <p:tavLst>
                                        <p:tav tm="0">
                                          <p:val>
                                            <p:strVal val="#ppt_y"/>
                                          </p:val>
                                        </p:tav>
                                        <p:tav tm="100000">
                                          <p:val>
                                            <p:strVal val="#ppt_y"/>
                                          </p:val>
                                        </p:tav>
                                      </p:tavLst>
                                    </p:anim>
                                    <p:anim calcmode="lin" valueType="num">
                                      <p:cBhvr>
                                        <p:cTn id="20"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1"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250" tmFilter="0,0; .5, 1; 1, 1"/>
                                        <p:tgtEl>
                                          <p:spTgt spid="5"/>
                                        </p:tgtEl>
                                      </p:cBhvr>
                                    </p:animEffect>
                                  </p:childTnLst>
                                </p:cTn>
                              </p:par>
                            </p:childTnLst>
                          </p:cTn>
                        </p:par>
                        <p:par>
                          <p:cTn id="23" fill="hold">
                            <p:stCondLst>
                              <p:cond delay="47000"/>
                            </p:stCondLst>
                            <p:childTnLst>
                              <p:par>
                                <p:cTn id="24" presetID="41" presetClass="entr" presetSubtype="0" fill="hold" grpId="0" nodeType="afterEffect">
                                  <p:stCondLst>
                                    <p:cond delay="1000"/>
                                  </p:stCondLst>
                                  <p:iterate type="lt">
                                    <p:tmPct val="10000"/>
                                  </p:iterate>
                                  <p:childTnLst>
                                    <p:set>
                                      <p:cBhvr>
                                        <p:cTn id="25" dur="1" fill="hold">
                                          <p:stCondLst>
                                            <p:cond delay="0"/>
                                          </p:stCondLst>
                                        </p:cTn>
                                        <p:tgtEl>
                                          <p:spTgt spid="10"/>
                                        </p:tgtEl>
                                        <p:attrNameLst>
                                          <p:attrName>style.visibility</p:attrName>
                                        </p:attrNameLst>
                                      </p:cBhvr>
                                      <p:to>
                                        <p:strVal val="visible"/>
                                      </p:to>
                                    </p:set>
                                    <p:anim calcmode="lin" valueType="num">
                                      <p:cBhvr>
                                        <p:cTn id="26" dur="12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7" dur="1250" fill="hold"/>
                                        <p:tgtEl>
                                          <p:spTgt spid="10"/>
                                        </p:tgtEl>
                                        <p:attrNameLst>
                                          <p:attrName>ppt_y</p:attrName>
                                        </p:attrNameLst>
                                      </p:cBhvr>
                                      <p:tavLst>
                                        <p:tav tm="0">
                                          <p:val>
                                            <p:strVal val="#ppt_y"/>
                                          </p:val>
                                        </p:tav>
                                        <p:tav tm="100000">
                                          <p:val>
                                            <p:strVal val="#ppt_y"/>
                                          </p:val>
                                        </p:tav>
                                      </p:tavLst>
                                    </p:anim>
                                    <p:anim calcmode="lin" valueType="num">
                                      <p:cBhvr>
                                        <p:cTn id="28" dur="12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9" dur="12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250" tmFilter="0,0; .5, 1; 1, 1"/>
                                        <p:tgtEl>
                                          <p:spTgt spid="10"/>
                                        </p:tgtEl>
                                      </p:cBhvr>
                                    </p:animEffect>
                                  </p:childTnLst>
                                </p:cTn>
                              </p:par>
                            </p:childTnLst>
                          </p:cTn>
                        </p:par>
                        <p:par>
                          <p:cTn id="31" fill="hold">
                            <p:stCondLst>
                              <p:cond delay="96750"/>
                            </p:stCondLst>
                            <p:childTnLst>
                              <p:par>
                                <p:cTn id="32" presetID="1" presetClass="entr" presetSubtype="0" fill="hold" grpId="0" nodeType="afterEffect">
                                  <p:stCondLst>
                                    <p:cond delay="1500"/>
                                  </p:stCondLst>
                                  <p:childTnLst>
                                    <p:set>
                                      <p:cBhvr>
                                        <p:cTn id="3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10"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4 Rectángulo"/>
          <p:cNvSpPr/>
          <p:nvPr/>
        </p:nvSpPr>
        <p:spPr>
          <a:xfrm>
            <a:off x="3563888" y="1354554"/>
            <a:ext cx="5328593" cy="2139047"/>
          </a:xfrm>
          <a:prstGeom prst="rect">
            <a:avLst/>
          </a:prstGeom>
        </p:spPr>
        <p:txBody>
          <a:bodyPr wrap="square">
            <a:spAutoFit/>
          </a:bodyPr>
          <a:lstStyle/>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000066"/>
                </a:solidFill>
                <a:effectLst>
                  <a:outerShdw blurRad="38100" dist="38100" dir="2700000" algn="tl">
                    <a:srgbClr val="000000">
                      <a:alpha val="43137"/>
                    </a:srgbClr>
                  </a:outerShdw>
                </a:effectLst>
                <a:latin typeface="Arial"/>
                <a:ea typeface="Times New Roman"/>
                <a:cs typeface="Times New Roman"/>
              </a:rPr>
              <a:t>Obtuvo cinco títulos mundiales de Formula 1</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durante las temporadas de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1951, 1954, 1955. 1956 y 1957,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y resultó subcampeón en 1950 y 1953.</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Se retiró en 1958 luego de sufrir un secuestro </a:t>
            </a:r>
          </a:p>
          <a:p>
            <a:pPr algn="ctr" fontAlgn="auto">
              <a:spcBef>
                <a:spcPts val="0"/>
              </a:spcBef>
              <a:spcAft>
                <a:spcPts val="0"/>
              </a:spcAft>
            </a:pPr>
            <a:r>
              <a:rPr lang="es-MX" dirty="0">
                <a:solidFill>
                  <a:srgbClr val="252525"/>
                </a:solidFill>
                <a:latin typeface="Arial"/>
                <a:ea typeface="Times New Roman"/>
                <a:cs typeface="Times New Roman"/>
              </a:rPr>
              <a:t>en Cuba.</a:t>
            </a:r>
            <a:endParaRPr lang="es-MX" sz="2000" dirty="0">
              <a:solidFill>
                <a:srgbClr val="000000"/>
              </a:solidFill>
              <a:latin typeface="Calibri"/>
              <a:ea typeface="Calibri"/>
              <a:cs typeface="Times New Roman"/>
            </a:endParaRPr>
          </a:p>
        </p:txBody>
      </p:sp>
      <p:sp>
        <p:nvSpPr>
          <p:cNvPr id="6" name="5 Rectángulo"/>
          <p:cNvSpPr/>
          <p:nvPr/>
        </p:nvSpPr>
        <p:spPr>
          <a:xfrm>
            <a:off x="1475656" y="46365"/>
            <a:ext cx="7502108" cy="139268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1947, con la colaboración del gobierno argentino, </a:t>
            </a:r>
          </a:p>
          <a:p>
            <a:pPr algn="ctr" fontAlgn="auto">
              <a:spcBef>
                <a:spcPts val="0"/>
              </a:spcBef>
              <a:spcAft>
                <a:spcPts val="0"/>
              </a:spcAft>
            </a:pPr>
            <a:r>
              <a:rPr lang="es-MX" dirty="0">
                <a:solidFill>
                  <a:srgbClr val="252525"/>
                </a:solidFill>
                <a:latin typeface="Arial"/>
                <a:ea typeface="Times New Roman"/>
                <a:cs typeface="Times New Roman"/>
              </a:rPr>
              <a:t>Comenzó  a participar  en los Grandes Premios del continente europeo</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Desde 1947 a 1958, compitió en Grandes Premios de manera oficial </a:t>
            </a:r>
          </a:p>
          <a:p>
            <a:pPr algn="ctr" fontAlgn="auto">
              <a:spcBef>
                <a:spcPts val="0"/>
              </a:spcBef>
              <a:spcAft>
                <a:spcPts val="0"/>
              </a:spcAft>
            </a:pPr>
            <a:r>
              <a:rPr lang="es-MX" dirty="0">
                <a:solidFill>
                  <a:srgbClr val="252525"/>
                </a:solidFill>
                <a:latin typeface="Arial"/>
                <a:ea typeface="Times New Roman"/>
                <a:cs typeface="Times New Roman"/>
              </a:rPr>
              <a:t>para las marcas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Mercedes Benz,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Maserati</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Alfa Romeo y Ferrari</a:t>
            </a:r>
            <a:r>
              <a:rPr lang="es-MX" dirty="0">
                <a:solidFill>
                  <a:srgbClr val="252525"/>
                </a:solidFill>
                <a:latin typeface="Arial"/>
                <a:ea typeface="Times New Roman"/>
                <a:cs typeface="Times New Roman"/>
              </a:rPr>
              <a:t>.</a:t>
            </a:r>
          </a:p>
        </p:txBody>
      </p:sp>
      <p:pic>
        <p:nvPicPr>
          <p:cNvPr id="13314" name="Picture 2" descr="E:\En turno\Normales\juan-manuel-fangio-maserati-250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669" y="1412776"/>
            <a:ext cx="3524243" cy="19157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Rectángulo"/>
          <p:cNvSpPr/>
          <p:nvPr/>
        </p:nvSpPr>
        <p:spPr>
          <a:xfrm>
            <a:off x="251520" y="3429000"/>
            <a:ext cx="8640960" cy="3416320"/>
          </a:xfrm>
          <a:prstGeom prst="rect">
            <a:avLst/>
          </a:prstGeom>
        </p:spPr>
        <p:txBody>
          <a:bodyPr wrap="square">
            <a:spAutoFit/>
          </a:bodyPr>
          <a:lstStyle/>
          <a:p>
            <a:pPr algn="ctr" fontAlgn="auto">
              <a:spcBef>
                <a:spcPts val="0"/>
              </a:spcBef>
              <a:spcAft>
                <a:spcPts val="0"/>
              </a:spcAft>
            </a:pPr>
            <a:r>
              <a:rPr lang="es-MX" dirty="0" err="1">
                <a:solidFill>
                  <a:srgbClr val="252525"/>
                </a:solidFill>
                <a:latin typeface="Arial"/>
                <a:ea typeface="Times New Roman"/>
                <a:cs typeface="Times New Roman"/>
              </a:rPr>
              <a:t>Fangio</a:t>
            </a:r>
            <a:r>
              <a:rPr lang="es-MX" dirty="0">
                <a:solidFill>
                  <a:srgbClr val="252525"/>
                </a:solidFill>
                <a:latin typeface="Arial"/>
                <a:ea typeface="Times New Roman"/>
                <a:cs typeface="Times New Roman"/>
              </a:rPr>
              <a:t> obtuvo 24 victorias, 35 podios, </a:t>
            </a:r>
          </a:p>
          <a:p>
            <a:pPr algn="ctr" fontAlgn="auto">
              <a:spcBef>
                <a:spcPts val="0"/>
              </a:spcBef>
              <a:spcAft>
                <a:spcPts val="0"/>
              </a:spcAft>
            </a:pPr>
            <a:r>
              <a:rPr lang="es-MX" dirty="0">
                <a:solidFill>
                  <a:srgbClr val="252525"/>
                </a:solidFill>
                <a:latin typeface="Arial"/>
                <a:ea typeface="Times New Roman"/>
                <a:cs typeface="Times New Roman"/>
              </a:rPr>
              <a:t>29 Pole positions y 23 vueltas rápidas en 59 Grandes Premios.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Mantuvo durante un extenso período el récord de más títulos en Fórmula 1 </a:t>
            </a:r>
          </a:p>
          <a:p>
            <a:pPr algn="ctr" fontAlgn="auto">
              <a:spcBef>
                <a:spcPts val="0"/>
              </a:spcBef>
              <a:spcAft>
                <a:spcPts val="0"/>
              </a:spcAft>
            </a:pPr>
            <a:r>
              <a:rPr lang="es-MX" dirty="0">
                <a:solidFill>
                  <a:srgbClr val="252525"/>
                </a:solidFill>
                <a:latin typeface="Arial"/>
                <a:ea typeface="Times New Roman"/>
                <a:cs typeface="Times New Roman"/>
              </a:rPr>
              <a:t>hasta que fue desplazado por Michael Schumacher en 2003. </a:t>
            </a:r>
          </a:p>
          <a:p>
            <a:pPr algn="ctr" fontAlgn="auto">
              <a:spcBef>
                <a:spcPts val="0"/>
              </a:spcBef>
              <a:spcAft>
                <a:spcPts val="0"/>
              </a:spcAft>
            </a:pPr>
            <a:r>
              <a:rPr lang="es-MX" dirty="0">
                <a:solidFill>
                  <a:srgbClr val="252525"/>
                </a:solidFill>
                <a:latin typeface="Arial"/>
                <a:ea typeface="Times New Roman"/>
                <a:cs typeface="Times New Roman"/>
              </a:rPr>
              <a:t>Sin embargo, se mantiene como el piloto de mejor promedio de victorias, </a:t>
            </a:r>
          </a:p>
          <a:p>
            <a:pPr algn="ctr" fontAlgn="auto">
              <a:spcBef>
                <a:spcPts val="0"/>
              </a:spcBef>
              <a:spcAft>
                <a:spcPts val="0"/>
              </a:spcAft>
            </a:pPr>
            <a:r>
              <a:rPr lang="es-MX" dirty="0">
                <a:solidFill>
                  <a:srgbClr val="252525"/>
                </a:solidFill>
                <a:latin typeface="Arial"/>
                <a:ea typeface="Times New Roman"/>
                <a:cs typeface="Times New Roman"/>
              </a:rPr>
              <a:t>el único piloto que ganó campeonatos de Fórmula 1 con cuatro escuderías distintas y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el piloto campeón más longevo de la historia (46 años y 41 días</a:t>
            </a:r>
            <a:r>
              <a:rPr lang="es-MX" dirty="0">
                <a:solidFill>
                  <a:srgbClr val="252525"/>
                </a:solidFill>
                <a:latin typeface="Arial"/>
                <a:ea typeface="Times New Roman"/>
                <a:cs typeface="Times New Roman"/>
              </a:rPr>
              <a:t>).</a:t>
            </a: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Tras su retiro fue designado presidente honorario de Mercedes Benz</a:t>
            </a:r>
            <a:r>
              <a:rPr lang="es-MX" dirty="0">
                <a:solidFill>
                  <a:srgbClr val="252525"/>
                </a:solidFill>
                <a:latin typeface="Arial"/>
                <a:ea typeface="Times New Roman"/>
                <a:cs typeface="Times New Roman"/>
              </a:rPr>
              <a:t> </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Argentina </a:t>
            </a:r>
            <a:r>
              <a:rPr lang="es-MX" dirty="0">
                <a:solidFill>
                  <a:srgbClr val="252525"/>
                </a:solidFill>
                <a:latin typeface="Arial"/>
                <a:ea typeface="Times New Roman"/>
                <a:cs typeface="Times New Roman"/>
              </a:rPr>
              <a:t>desde 1987 e inauguró un museo en su ciudad natal.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2011, en el centenario de su nacimiento, fue recordado en todo el mundo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y se realizaron variadas actividades con motivo de su natalicio.</a:t>
            </a:r>
            <a:endParaRPr lang="es-MX" sz="2000" dirty="0">
              <a:solidFill>
                <a:srgbClr val="FFFF00"/>
              </a:solidFill>
              <a:effectLst>
                <a:outerShdw blurRad="38100" dist="38100" dir="2700000" algn="tl">
                  <a:srgbClr val="000000">
                    <a:alpha val="43137"/>
                  </a:srgbClr>
                </a:outerShdw>
              </a:effectLst>
              <a:latin typeface="Calibri"/>
              <a:ea typeface="Calibri"/>
              <a:cs typeface="Times New Roman"/>
            </a:endParaRP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866414"/>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6"/>
                                        </p:tgtEl>
                                        <p:attrNameLst>
                                          <p:attrName>ppt_y</p:attrName>
                                        </p:attrNameLst>
                                      </p:cBhvr>
                                      <p:tavLst>
                                        <p:tav tm="0">
                                          <p:val>
                                            <p:strVal val="#ppt_y"/>
                                          </p:val>
                                        </p:tav>
                                        <p:tav tm="100000">
                                          <p:val>
                                            <p:strVal val="#ppt_y"/>
                                          </p:val>
                                        </p:tav>
                                      </p:tavLst>
                                    </p:anim>
                                    <p:anim calcmode="lin" valueType="num">
                                      <p:cBhvr>
                                        <p:cTn id="9"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6"/>
                                        </p:tgtEl>
                                      </p:cBhvr>
                                    </p:animEffect>
                                  </p:childTnLst>
                                </p:cTn>
                              </p:par>
                            </p:childTnLst>
                          </p:cTn>
                        </p:par>
                        <p:par>
                          <p:cTn id="12" fill="hold">
                            <p:stCondLst>
                              <p:cond delay="27250"/>
                            </p:stCondLst>
                            <p:childTnLst>
                              <p:par>
                                <p:cTn id="13" presetID="2" presetClass="entr" presetSubtype="8" fill="hold" nodeType="afterEffect">
                                  <p:stCondLst>
                                    <p:cond delay="0"/>
                                  </p:stCondLst>
                                  <p:childTnLst>
                                    <p:set>
                                      <p:cBhvr>
                                        <p:cTn id="14" dur="1" fill="hold">
                                          <p:stCondLst>
                                            <p:cond delay="0"/>
                                          </p:stCondLst>
                                        </p:cTn>
                                        <p:tgtEl>
                                          <p:spTgt spid="13314"/>
                                        </p:tgtEl>
                                        <p:attrNameLst>
                                          <p:attrName>style.visibility</p:attrName>
                                        </p:attrNameLst>
                                      </p:cBhvr>
                                      <p:to>
                                        <p:strVal val="visible"/>
                                      </p:to>
                                    </p:set>
                                    <p:anim calcmode="lin" valueType="num">
                                      <p:cBhvr additive="base">
                                        <p:cTn id="15" dur="20000" fill="hold"/>
                                        <p:tgtEl>
                                          <p:spTgt spid="13314"/>
                                        </p:tgtEl>
                                        <p:attrNameLst>
                                          <p:attrName>ppt_x</p:attrName>
                                        </p:attrNameLst>
                                      </p:cBhvr>
                                      <p:tavLst>
                                        <p:tav tm="0">
                                          <p:val>
                                            <p:strVal val="0-#ppt_w/2"/>
                                          </p:val>
                                        </p:tav>
                                        <p:tav tm="100000">
                                          <p:val>
                                            <p:strVal val="#ppt_x"/>
                                          </p:val>
                                        </p:tav>
                                      </p:tavLst>
                                    </p:anim>
                                    <p:anim calcmode="lin" valueType="num">
                                      <p:cBhvr additive="base">
                                        <p:cTn id="16" dur="20000" fill="hold"/>
                                        <p:tgtEl>
                                          <p:spTgt spid="13314"/>
                                        </p:tgtEl>
                                        <p:attrNameLst>
                                          <p:attrName>ppt_y</p:attrName>
                                        </p:attrNameLst>
                                      </p:cBhvr>
                                      <p:tavLst>
                                        <p:tav tm="0">
                                          <p:val>
                                            <p:strVal val="#ppt_y"/>
                                          </p:val>
                                        </p:tav>
                                        <p:tav tm="100000">
                                          <p:val>
                                            <p:strVal val="#ppt_y"/>
                                          </p:val>
                                        </p:tav>
                                      </p:tavLst>
                                    </p:anim>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5"/>
                                        </p:tgtEl>
                                        <p:attrNameLst>
                                          <p:attrName>ppt_y</p:attrName>
                                        </p:attrNameLst>
                                      </p:cBhvr>
                                      <p:tavLst>
                                        <p:tav tm="0">
                                          <p:val>
                                            <p:strVal val="#ppt_y"/>
                                          </p:val>
                                        </p:tav>
                                        <p:tav tm="100000">
                                          <p:val>
                                            <p:strVal val="#ppt_y"/>
                                          </p:val>
                                        </p:tav>
                                      </p:tavLst>
                                    </p:anim>
                                    <p:anim calcmode="lin" valueType="num">
                                      <p:cBhvr>
                                        <p:cTn id="21"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5"/>
                                        </p:tgtEl>
                                      </p:cBhvr>
                                    </p:animEffect>
                                  </p:childTnLst>
                                </p:cTn>
                              </p:par>
                            </p:childTnLst>
                          </p:cTn>
                        </p:par>
                        <p:par>
                          <p:cTn id="24" fill="hold">
                            <p:stCondLst>
                              <p:cond delay="482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 calcmode="lin" valueType="num">
                                      <p:cBhvr>
                                        <p:cTn id="27"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8"/>
                                        </p:tgtEl>
                                        <p:attrNameLst>
                                          <p:attrName>ppt_y</p:attrName>
                                        </p:attrNameLst>
                                      </p:cBhvr>
                                      <p:tavLst>
                                        <p:tav tm="0">
                                          <p:val>
                                            <p:strVal val="#ppt_y"/>
                                          </p:val>
                                        </p:tav>
                                        <p:tav tm="100000">
                                          <p:val>
                                            <p:strVal val="#ppt_y"/>
                                          </p:val>
                                        </p:tav>
                                      </p:tavLst>
                                    </p:anim>
                                    <p:anim calcmode="lin" valueType="num">
                                      <p:cBhvr>
                                        <p:cTn id="29"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8"/>
                                        </p:tgtEl>
                                      </p:cBhvr>
                                    </p:animEffect>
                                  </p:childTnLst>
                                </p:cTn>
                              </p:par>
                            </p:childTnLst>
                          </p:cTn>
                        </p:par>
                        <p:par>
                          <p:cTn id="32" fill="hold">
                            <p:stCondLst>
                              <p:cond delay="124375"/>
                            </p:stCondLst>
                            <p:childTnLst>
                              <p:par>
                                <p:cTn id="33" presetID="1" presetClass="entr" presetSubtype="0" fill="hold" grpId="0" nodeType="afterEffect">
                                  <p:stCondLst>
                                    <p:cond delay="150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9698" name="Picture 2" descr="C:\Users\Emilio\Desktop\ascari_silv_5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88640"/>
            <a:ext cx="4267200" cy="31683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251520" y="3356992"/>
            <a:ext cx="4243919" cy="92333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MX" sz="5400" b="1" dirty="0">
                <a:ln w="11430"/>
                <a:solidFill>
                  <a:srgbClr val="F79646">
                    <a:lumMod val="50000"/>
                  </a:srgbClr>
                </a:solidFill>
                <a:effectLst>
                  <a:outerShdw blurRad="50800" dist="39000" dir="5460000" algn="tl">
                    <a:srgbClr val="000000">
                      <a:alpha val="38000"/>
                    </a:srgbClr>
                  </a:outerShdw>
                </a:effectLst>
                <a:latin typeface="Calibri"/>
              </a:rPr>
              <a:t>Alberto </a:t>
            </a:r>
            <a:r>
              <a:rPr lang="es-MX" sz="5400" b="1" dirty="0" err="1">
                <a:ln w="11430"/>
                <a:solidFill>
                  <a:srgbClr val="F79646">
                    <a:lumMod val="50000"/>
                  </a:srgbClr>
                </a:solidFill>
                <a:effectLst>
                  <a:outerShdw blurRad="50800" dist="39000" dir="5460000" algn="tl">
                    <a:srgbClr val="000000">
                      <a:alpha val="38000"/>
                    </a:srgbClr>
                  </a:outerShdw>
                </a:effectLst>
                <a:latin typeface="Calibri"/>
              </a:rPr>
              <a:t>Ascari</a:t>
            </a:r>
            <a:endParaRPr lang="es-MX"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4099" name="Picture 3" descr="C:\Users\Emilio\Desktop\Nueva carpeta\Ascari_53_switzerland_01_b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88640"/>
            <a:ext cx="4248472" cy="3215060"/>
          </a:xfrm>
          <a:prstGeom prst="rect">
            <a:avLst/>
          </a:prstGeom>
          <a:noFill/>
          <a:ln>
            <a:noFill/>
          </a:ln>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4100" name="Picture 4" descr="C:\Users\Emilio\Desktop\Nueva carpeta\logo-ferrar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8144" y="4369791"/>
            <a:ext cx="1944217" cy="1944217"/>
          </a:xfrm>
          <a:prstGeom prst="roundRect">
            <a:avLst>
              <a:gd name="adj" fmla="val 16667"/>
            </a:avLst>
          </a:prstGeom>
          <a:ln>
            <a:noFill/>
          </a:ln>
          <a:effectLst>
            <a:outerShdw blurRad="76200" dist="38100" dir="7800000" sx="106000" sy="106000" algn="tl" rotWithShape="0">
              <a:schemeClr val="bg1">
                <a:lumMod val="50000"/>
                <a:alpha val="40000"/>
              </a:scheme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395536" y="4554994"/>
            <a:ext cx="3952044"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52"/>
            </a:pPr>
            <a:r>
              <a:rPr lang="es-ES" sz="5400" b="1" dirty="0">
                <a:ln w="11430"/>
                <a:solidFill>
                  <a:srgbClr val="F79646">
                    <a:lumMod val="50000"/>
                  </a:srgbClr>
                </a:solidFill>
                <a:effectLst>
                  <a:outerShdw blurRad="50800" dist="39000" dir="5460000" algn="tl">
                    <a:srgbClr val="000000">
                      <a:alpha val="38000"/>
                    </a:srgbClr>
                  </a:outerShdw>
                </a:effectLst>
                <a:latin typeface="Calibri"/>
              </a:rPr>
              <a:t>   Ferrari</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1953   Ferrari</a:t>
            </a: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729784"/>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Formula Uno  019.wav"/>
          </p:stSnd>
        </p:sndAc>
      </p:transition>
    </mc:Choice>
    <mc:Fallback xmlns="">
      <p:transition spd="slow" advTm="0">
        <p:fade/>
        <p:sndAc>
          <p:stSnd>
            <p:snd r:embed="rId7" name="Formula Uno  019.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53" presetClass="entr" presetSubtype="16" fill="hold" nodeType="withEffect">
                                  <p:stCondLst>
                                    <p:cond delay="0"/>
                                  </p:stCondLst>
                                  <p:childTnLst>
                                    <p:set>
                                      <p:cBhvr>
                                        <p:cTn id="13" dur="1" fill="hold">
                                          <p:stCondLst>
                                            <p:cond delay="0"/>
                                          </p:stCondLst>
                                        </p:cTn>
                                        <p:tgtEl>
                                          <p:spTgt spid="4099"/>
                                        </p:tgtEl>
                                        <p:attrNameLst>
                                          <p:attrName>style.visibility</p:attrName>
                                        </p:attrNameLst>
                                      </p:cBhvr>
                                      <p:to>
                                        <p:strVal val="visible"/>
                                      </p:to>
                                    </p:set>
                                    <p:anim calcmode="lin" valueType="num">
                                      <p:cBhvr>
                                        <p:cTn id="14" dur="3000" fill="hold"/>
                                        <p:tgtEl>
                                          <p:spTgt spid="4099"/>
                                        </p:tgtEl>
                                        <p:attrNameLst>
                                          <p:attrName>ppt_w</p:attrName>
                                        </p:attrNameLst>
                                      </p:cBhvr>
                                      <p:tavLst>
                                        <p:tav tm="0">
                                          <p:val>
                                            <p:fltVal val="0"/>
                                          </p:val>
                                        </p:tav>
                                        <p:tav tm="100000">
                                          <p:val>
                                            <p:strVal val="#ppt_w"/>
                                          </p:val>
                                        </p:tav>
                                      </p:tavLst>
                                    </p:anim>
                                    <p:anim calcmode="lin" valueType="num">
                                      <p:cBhvr>
                                        <p:cTn id="15" dur="3000" fill="hold"/>
                                        <p:tgtEl>
                                          <p:spTgt spid="4099"/>
                                        </p:tgtEl>
                                        <p:attrNameLst>
                                          <p:attrName>ppt_h</p:attrName>
                                        </p:attrNameLst>
                                      </p:cBhvr>
                                      <p:tavLst>
                                        <p:tav tm="0">
                                          <p:val>
                                            <p:fltVal val="0"/>
                                          </p:val>
                                        </p:tav>
                                        <p:tav tm="100000">
                                          <p:val>
                                            <p:strVal val="#ppt_h"/>
                                          </p:val>
                                        </p:tav>
                                      </p:tavLst>
                                    </p:anim>
                                    <p:animEffect transition="in" filter="fade">
                                      <p:cBhvr>
                                        <p:cTn id="16" dur="3000"/>
                                        <p:tgtEl>
                                          <p:spTgt spid="4099"/>
                                        </p:tgtEl>
                                      </p:cBhvr>
                                    </p:animEffect>
                                  </p:childTnLst>
                                </p:cTn>
                              </p:par>
                              <p:par>
                                <p:cTn id="17" presetID="2" presetClass="entr" presetSubtype="9" fill="hold" nodeType="withEffect">
                                  <p:stCondLst>
                                    <p:cond delay="3000"/>
                                  </p:stCondLst>
                                  <p:childTnLst>
                                    <p:set>
                                      <p:cBhvr>
                                        <p:cTn id="18" dur="1" fill="hold">
                                          <p:stCondLst>
                                            <p:cond delay="0"/>
                                          </p:stCondLst>
                                        </p:cTn>
                                        <p:tgtEl>
                                          <p:spTgt spid="29698"/>
                                        </p:tgtEl>
                                        <p:attrNameLst>
                                          <p:attrName>style.visibility</p:attrName>
                                        </p:attrNameLst>
                                      </p:cBhvr>
                                      <p:to>
                                        <p:strVal val="visible"/>
                                      </p:to>
                                    </p:set>
                                    <p:anim calcmode="lin" valueType="num">
                                      <p:cBhvr additive="base">
                                        <p:cTn id="19" dur="2000" fill="hold"/>
                                        <p:tgtEl>
                                          <p:spTgt spid="29698"/>
                                        </p:tgtEl>
                                        <p:attrNameLst>
                                          <p:attrName>ppt_x</p:attrName>
                                        </p:attrNameLst>
                                      </p:cBhvr>
                                      <p:tavLst>
                                        <p:tav tm="0">
                                          <p:val>
                                            <p:strVal val="0-#ppt_w/2"/>
                                          </p:val>
                                        </p:tav>
                                        <p:tav tm="100000">
                                          <p:val>
                                            <p:strVal val="#ppt_x"/>
                                          </p:val>
                                        </p:tav>
                                      </p:tavLst>
                                    </p:anim>
                                    <p:anim calcmode="lin" valueType="num">
                                      <p:cBhvr additive="base">
                                        <p:cTn id="20" dur="2000" fill="hold"/>
                                        <p:tgtEl>
                                          <p:spTgt spid="29698"/>
                                        </p:tgtEl>
                                        <p:attrNameLst>
                                          <p:attrName>ppt_y</p:attrName>
                                        </p:attrNameLst>
                                      </p:cBhvr>
                                      <p:tavLst>
                                        <p:tav tm="0">
                                          <p:val>
                                            <p:strVal val="0-#ppt_h/2"/>
                                          </p:val>
                                        </p:tav>
                                        <p:tav tm="100000">
                                          <p:val>
                                            <p:strVal val="#ppt_y"/>
                                          </p:val>
                                        </p:tav>
                                      </p:tavLst>
                                    </p:anim>
                                  </p:childTnLst>
                                </p:cTn>
                              </p:par>
                            </p:childTnLst>
                          </p:cTn>
                        </p:par>
                        <p:par>
                          <p:cTn id="21" fill="hold">
                            <p:stCondLst>
                              <p:cond delay="5000"/>
                            </p:stCondLst>
                            <p:childTnLst>
                              <p:par>
                                <p:cTn id="22" presetID="8" presetClass="entr" presetSubtype="32" fill="hold" nodeType="afterEffect">
                                  <p:stCondLst>
                                    <p:cond delay="1500"/>
                                  </p:stCondLst>
                                  <p:childTnLst>
                                    <p:set>
                                      <p:cBhvr>
                                        <p:cTn id="23" dur="1" fill="hold">
                                          <p:stCondLst>
                                            <p:cond delay="0"/>
                                          </p:stCondLst>
                                        </p:cTn>
                                        <p:tgtEl>
                                          <p:spTgt spid="4100"/>
                                        </p:tgtEl>
                                        <p:attrNameLst>
                                          <p:attrName>style.visibility</p:attrName>
                                        </p:attrNameLst>
                                      </p:cBhvr>
                                      <p:to>
                                        <p:strVal val="visible"/>
                                      </p:to>
                                    </p:set>
                                    <p:animEffect transition="in" filter="diamond(out)">
                                      <p:cBhvr>
                                        <p:cTn id="24" dur="5000"/>
                                        <p:tgtEl>
                                          <p:spTgt spid="4100"/>
                                        </p:tgtEl>
                                      </p:cBhvr>
                                    </p:animEffect>
                                  </p:childTnLst>
                                </p:cTn>
                              </p:par>
                              <p:par>
                                <p:cTn id="25" presetID="41" presetClass="entr" presetSubtype="0" fill="hold" grpId="0" nodeType="withEffect">
                                  <p:stCondLst>
                                    <p:cond delay="1500"/>
                                  </p:stCondLst>
                                  <p:iterate type="lt">
                                    <p:tmPct val="10000"/>
                                  </p:iterate>
                                  <p:childTnLst>
                                    <p:set>
                                      <p:cBhvr>
                                        <p:cTn id="26" dur="1" fill="hold">
                                          <p:stCondLst>
                                            <p:cond delay="0"/>
                                          </p:stCondLst>
                                        </p:cTn>
                                        <p:tgtEl>
                                          <p:spTgt spid="3">
                                            <p:txEl>
                                              <p:pRg st="0" end="0"/>
                                            </p:txEl>
                                          </p:spTgt>
                                        </p:tgtEl>
                                        <p:attrNameLst>
                                          <p:attrName>style.visibility</p:attrName>
                                        </p:attrNameLst>
                                      </p:cBhvr>
                                      <p:to>
                                        <p:strVal val="visible"/>
                                      </p:to>
                                    </p:set>
                                    <p:anim calcmode="lin" valueType="num">
                                      <p:cBhvr>
                                        <p:cTn id="27" dur="12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9" dur="12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3">
                                            <p:txEl>
                                              <p:pRg st="0" end="0"/>
                                            </p:txEl>
                                          </p:spTgt>
                                        </p:tgtEl>
                                      </p:cBhvr>
                                    </p:animEffect>
                                  </p:childTnLst>
                                </p:cTn>
                              </p:par>
                              <p:par>
                                <p:cTn id="32" presetID="41" presetClass="entr" presetSubtype="0" fill="hold" grpId="0" nodeType="withEffect">
                                  <p:stCondLst>
                                    <p:cond delay="4500"/>
                                  </p:stCondLst>
                                  <p:iterate type="lt">
                                    <p:tmPct val="10000"/>
                                  </p:iterate>
                                  <p:childTnLst>
                                    <p:set>
                                      <p:cBhvr>
                                        <p:cTn id="33" dur="1" fill="hold">
                                          <p:stCondLst>
                                            <p:cond delay="0"/>
                                          </p:stCondLst>
                                        </p:cTn>
                                        <p:tgtEl>
                                          <p:spTgt spid="3">
                                            <p:txEl>
                                              <p:pRg st="1" end="1"/>
                                            </p:txEl>
                                          </p:spTgt>
                                        </p:tgtEl>
                                        <p:attrNameLst>
                                          <p:attrName>style.visibility</p:attrName>
                                        </p:attrNameLst>
                                      </p:cBhvr>
                                      <p:to>
                                        <p:strVal val="visible"/>
                                      </p:to>
                                    </p:set>
                                    <p:anim calcmode="lin" valueType="num">
                                      <p:cBhvr>
                                        <p:cTn id="34" dur="125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125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6" dur="125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125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1250" tmFilter="0,0; .5, 1; 1, 1"/>
                                        <p:tgtEl>
                                          <p:spTgt spid="3">
                                            <p:txEl>
                                              <p:pRg st="1" end="1"/>
                                            </p:txEl>
                                          </p:spTgt>
                                        </p:tgtEl>
                                      </p:cBhvr>
                                    </p:animEffect>
                                  </p:childTnLst>
                                </p:cTn>
                              </p:par>
                            </p:childTnLst>
                          </p:cTn>
                        </p:par>
                        <p:par>
                          <p:cTn id="39" fill="hold">
                            <p:stCondLst>
                              <p:cond delay="12000"/>
                            </p:stCondLst>
                            <p:childTnLst>
                              <p:par>
                                <p:cTn id="40" presetID="1" presetClass="entr" presetSubtype="0" fill="hold" grpId="0" nodeType="afterEffect">
                                  <p:stCondLst>
                                    <p:cond delay="5000"/>
                                  </p:stCondLst>
                                  <p:childTnLst>
                                    <p:set>
                                      <p:cBhvr>
                                        <p:cTn id="4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641891" y="44624"/>
            <a:ext cx="6386493" cy="92333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Alberto </a:t>
            </a:r>
            <a:r>
              <a:rPr lang="es-MX" b="1" dirty="0" err="1">
                <a:solidFill>
                  <a:srgbClr val="252525"/>
                </a:solidFill>
                <a:latin typeface="Arial"/>
                <a:ea typeface="Times New Roman"/>
              </a:rPr>
              <a:t>Ascari</a:t>
            </a:r>
            <a:r>
              <a:rPr lang="es-MX" dirty="0">
                <a:solidFill>
                  <a:srgbClr val="252525"/>
                </a:solidFill>
                <a:latin typeface="Arial"/>
                <a:ea typeface="Times New Roman"/>
              </a:rPr>
              <a:t> nació en </a:t>
            </a:r>
            <a:r>
              <a:rPr lang="es-MX" dirty="0" err="1">
                <a:solidFill>
                  <a:srgbClr val="252525"/>
                </a:solidFill>
                <a:latin typeface="Arial"/>
                <a:ea typeface="Times New Roman"/>
              </a:rPr>
              <a:t>Milan</a:t>
            </a:r>
            <a:r>
              <a:rPr lang="es-MX" dirty="0">
                <a:solidFill>
                  <a:srgbClr val="252525"/>
                </a:solidFill>
                <a:latin typeface="Arial"/>
                <a:ea typeface="Times New Roman"/>
              </a:rPr>
              <a:t>, Italia </a:t>
            </a:r>
          </a:p>
          <a:p>
            <a:pPr algn="ctr" fontAlgn="auto">
              <a:spcBef>
                <a:spcPts val="0"/>
              </a:spcBef>
              <a:spcAft>
                <a:spcPts val="0"/>
              </a:spcAft>
            </a:pPr>
            <a:r>
              <a:rPr lang="es-MX" dirty="0">
                <a:solidFill>
                  <a:srgbClr val="252525"/>
                </a:solidFill>
                <a:latin typeface="Arial"/>
                <a:ea typeface="Times New Roman"/>
              </a:rPr>
              <a:t>el 13 de Julio de 1918.</a:t>
            </a:r>
          </a:p>
          <a:p>
            <a:pPr algn="ctr" fontAlgn="auto">
              <a:spcBef>
                <a:spcPts val="0"/>
              </a:spcBef>
              <a:spcAft>
                <a:spcPts val="0"/>
              </a:spcAft>
            </a:pPr>
            <a:r>
              <a:rPr lang="es-MX" dirty="0">
                <a:solidFill>
                  <a:srgbClr val="252525"/>
                </a:solidFill>
                <a:latin typeface="Arial"/>
                <a:ea typeface="Times New Roman"/>
              </a:rPr>
              <a:t> † Falleció en </a:t>
            </a:r>
            <a:r>
              <a:rPr lang="es-MX" dirty="0" err="1">
                <a:solidFill>
                  <a:srgbClr val="252525"/>
                </a:solidFill>
                <a:latin typeface="Arial"/>
                <a:ea typeface="Times New Roman"/>
              </a:rPr>
              <a:t>Monza</a:t>
            </a:r>
            <a:r>
              <a:rPr lang="es-MX" dirty="0">
                <a:solidFill>
                  <a:srgbClr val="252525"/>
                </a:solidFill>
                <a:latin typeface="Arial"/>
                <a:ea typeface="Times New Roman"/>
              </a:rPr>
              <a:t> el 26 de Mayo de 1955.</a:t>
            </a:r>
            <a:endParaRPr lang="es-MX" dirty="0">
              <a:solidFill>
                <a:srgbClr val="000000"/>
              </a:solidFill>
              <a:latin typeface="Arial"/>
            </a:endParaRPr>
          </a:p>
        </p:txBody>
      </p:sp>
      <p:pic>
        <p:nvPicPr>
          <p:cNvPr id="5" name="Picture 2" descr="E:\En turno\Normales\image.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8385" y="116632"/>
            <a:ext cx="864096" cy="108012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51521" y="967954"/>
            <a:ext cx="4391918" cy="313932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el piloto Italiano de Formula 1, </a:t>
            </a:r>
          </a:p>
          <a:p>
            <a:pPr algn="ctr" fontAlgn="auto">
              <a:spcBef>
                <a:spcPts val="0"/>
              </a:spcBef>
              <a:spcAft>
                <a:spcPts val="0"/>
              </a:spcAft>
            </a:pPr>
            <a:r>
              <a:rPr lang="es-MX" dirty="0">
                <a:solidFill>
                  <a:srgbClr val="252525"/>
                </a:solidFill>
                <a:latin typeface="Arial"/>
                <a:ea typeface="Times New Roman"/>
              </a:rPr>
              <a:t>cuyo nombre se cuenta </a:t>
            </a:r>
          </a:p>
          <a:p>
            <a:pPr algn="ctr" fontAlgn="auto">
              <a:spcBef>
                <a:spcPts val="0"/>
              </a:spcBef>
              <a:spcAft>
                <a:spcPts val="0"/>
              </a:spcAft>
            </a:pPr>
            <a:r>
              <a:rPr lang="es-MX" dirty="0">
                <a:solidFill>
                  <a:srgbClr val="252525"/>
                </a:solidFill>
                <a:latin typeface="Arial"/>
                <a:ea typeface="Times New Roman"/>
              </a:rPr>
              <a:t>entre las primeras figuras de la categoría y al mismo tiempo de la </a:t>
            </a:r>
            <a:r>
              <a:rPr lang="es-MX" dirty="0" err="1">
                <a:solidFill>
                  <a:srgbClr val="252525"/>
                </a:solidFill>
                <a:latin typeface="Arial"/>
                <a:ea typeface="Times New Roman"/>
              </a:rPr>
              <a:t>Scuderia</a:t>
            </a:r>
            <a:r>
              <a:rPr lang="es-MX" dirty="0">
                <a:solidFill>
                  <a:srgbClr val="252525"/>
                </a:solidFill>
                <a:latin typeface="Arial"/>
                <a:ea typeface="Times New Roman"/>
              </a:rPr>
              <a:t> Ferrari, aunque también fue piloto oficial </a:t>
            </a:r>
          </a:p>
          <a:p>
            <a:pPr algn="ctr" fontAlgn="auto">
              <a:spcBef>
                <a:spcPts val="0"/>
              </a:spcBef>
              <a:spcAft>
                <a:spcPts val="0"/>
              </a:spcAft>
            </a:pPr>
            <a:r>
              <a:rPr lang="es-MX" dirty="0">
                <a:solidFill>
                  <a:srgbClr val="252525"/>
                </a:solidFill>
                <a:latin typeface="Arial"/>
                <a:ea typeface="Times New Roman"/>
              </a:rPr>
              <a:t>de </a:t>
            </a:r>
            <a:r>
              <a:rPr lang="es-MX" dirty="0" err="1">
                <a:solidFill>
                  <a:srgbClr val="252525"/>
                </a:solidFill>
                <a:latin typeface="Arial"/>
                <a:ea typeface="Times New Roman"/>
              </a:rPr>
              <a:t>Lancia</a:t>
            </a:r>
            <a:r>
              <a:rPr lang="es-MX" dirty="0">
                <a:solidFill>
                  <a:srgbClr val="252525"/>
                </a:solidFill>
                <a:latin typeface="Arial"/>
                <a:ea typeface="Times New Roman"/>
              </a:rPr>
              <a:t> y </a:t>
            </a:r>
            <a:r>
              <a:rPr lang="es-MX" dirty="0" err="1">
                <a:solidFill>
                  <a:srgbClr val="252525"/>
                </a:solidFill>
                <a:latin typeface="Arial"/>
                <a:ea typeface="Times New Roman"/>
              </a:rPr>
              <a:t>Maserati</a:t>
            </a:r>
            <a:r>
              <a:rPr lang="es-MX" dirty="0">
                <a:solidFill>
                  <a:srgbClr val="252525"/>
                </a:solidFill>
                <a:latin typeface="Arial"/>
                <a:ea typeface="Times New Roman"/>
              </a:rPr>
              <a:t>.</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Obtuvo 13 victorias, 15 podios y 14 pole positions en 32 Grandes Premios puntuables, y obtuvo dos títulos en 1952 y 1953, más un subcampeonato en 1951.</a:t>
            </a:r>
            <a:endParaRPr lang="es-MX" dirty="0">
              <a:solidFill>
                <a:srgbClr val="000000"/>
              </a:solidFill>
              <a:latin typeface="Arial"/>
            </a:endParaRPr>
          </a:p>
        </p:txBody>
      </p:sp>
      <p:sp>
        <p:nvSpPr>
          <p:cNvPr id="7" name="6 Rectángulo"/>
          <p:cNvSpPr/>
          <p:nvPr/>
        </p:nvSpPr>
        <p:spPr>
          <a:xfrm>
            <a:off x="-72008" y="4158942"/>
            <a:ext cx="9252520" cy="261610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Entre sus triunfos se destacan tres en el Gran Premio de Italia, el Gran Premio de Alemania, dos en el Gran Premio de Gran Bretaña, dos en el Gran Premio de </a:t>
            </a:r>
            <a:r>
              <a:rPr lang="es-MX" dirty="0" err="1">
                <a:solidFill>
                  <a:srgbClr val="252525"/>
                </a:solidFill>
                <a:latin typeface="Arial"/>
                <a:ea typeface="Times New Roman"/>
                <a:cs typeface="Times New Roman"/>
              </a:rPr>
              <a:t>Belgica</a:t>
            </a:r>
            <a:r>
              <a:rPr lang="es-MX" dirty="0">
                <a:solidFill>
                  <a:srgbClr val="252525"/>
                </a:solidFill>
                <a:latin typeface="Arial"/>
                <a:ea typeface="Times New Roman"/>
                <a:cs typeface="Times New Roman"/>
              </a:rPr>
              <a:t>, dos en el Gran Premio de Suiza y dos en el Gran Premio de los Países Bajos, aunque </a:t>
            </a:r>
          </a:p>
          <a:p>
            <a:pPr algn="ctr" fontAlgn="auto">
              <a:spcBef>
                <a:spcPts val="0"/>
              </a:spcBef>
              <a:spcAft>
                <a:spcPts val="0"/>
              </a:spcAft>
            </a:pPr>
            <a:r>
              <a:rPr lang="es-MX" dirty="0">
                <a:solidFill>
                  <a:srgbClr val="252525"/>
                </a:solidFill>
                <a:latin typeface="Arial"/>
                <a:ea typeface="Times New Roman"/>
                <a:cs typeface="Times New Roman"/>
              </a:rPr>
              <a:t>su mejor resultado en el Gran Premio de Mónaco fue un segundo puesto en 1950.</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rPr>
              <a:t>El italiano también compitió en automóviles deportivos de manera oficial, logrando victorias en los 1000 </a:t>
            </a:r>
            <a:r>
              <a:rPr lang="es-MX" dirty="0" err="1">
                <a:solidFill>
                  <a:srgbClr val="252525"/>
                </a:solidFill>
                <a:latin typeface="Arial"/>
                <a:ea typeface="Times New Roman"/>
              </a:rPr>
              <a:t>Kms</a:t>
            </a:r>
            <a:r>
              <a:rPr lang="es-MX" dirty="0">
                <a:solidFill>
                  <a:srgbClr val="252525"/>
                </a:solidFill>
                <a:latin typeface="Arial"/>
                <a:ea typeface="Times New Roman"/>
              </a:rPr>
              <a:t>. De </a:t>
            </a:r>
            <a:r>
              <a:rPr lang="es-MX" dirty="0" err="1">
                <a:solidFill>
                  <a:srgbClr val="252525"/>
                </a:solidFill>
                <a:latin typeface="Arial"/>
                <a:ea typeface="Times New Roman"/>
              </a:rPr>
              <a:t>Nürburgring</a:t>
            </a:r>
            <a:r>
              <a:rPr lang="es-MX" dirty="0">
                <a:solidFill>
                  <a:srgbClr val="252525"/>
                </a:solidFill>
                <a:latin typeface="Arial"/>
                <a:ea typeface="Times New Roman"/>
              </a:rPr>
              <a:t> de 1953 y la </a:t>
            </a:r>
            <a:r>
              <a:rPr lang="es-MX" dirty="0" err="1">
                <a:solidFill>
                  <a:srgbClr val="252525"/>
                </a:solidFill>
                <a:latin typeface="Arial"/>
                <a:ea typeface="Times New Roman"/>
              </a:rPr>
              <a:t>Mille</a:t>
            </a:r>
            <a:r>
              <a:rPr lang="es-MX" dirty="0">
                <a:solidFill>
                  <a:srgbClr val="252525"/>
                </a:solidFill>
                <a:latin typeface="Arial"/>
                <a:ea typeface="Times New Roman"/>
              </a:rPr>
              <a:t> </a:t>
            </a:r>
            <a:r>
              <a:rPr lang="es-MX" dirty="0" err="1">
                <a:solidFill>
                  <a:srgbClr val="252525"/>
                </a:solidFill>
                <a:latin typeface="Arial"/>
                <a:ea typeface="Times New Roman"/>
              </a:rPr>
              <a:t>Miglia</a:t>
            </a:r>
            <a:r>
              <a:rPr lang="es-MX" dirty="0">
                <a:solidFill>
                  <a:srgbClr val="252525"/>
                </a:solidFill>
                <a:latin typeface="Arial"/>
                <a:ea typeface="Times New Roman"/>
              </a:rPr>
              <a:t> de 1954, válidas </a:t>
            </a:r>
          </a:p>
          <a:p>
            <a:pPr algn="ctr" fontAlgn="auto">
              <a:spcBef>
                <a:spcPts val="0"/>
              </a:spcBef>
              <a:spcAft>
                <a:spcPts val="0"/>
              </a:spcAft>
            </a:pPr>
            <a:r>
              <a:rPr lang="es-MX" dirty="0">
                <a:solidFill>
                  <a:srgbClr val="252525"/>
                </a:solidFill>
                <a:latin typeface="Arial"/>
                <a:ea typeface="Times New Roman"/>
              </a:rPr>
              <a:t>para el </a:t>
            </a:r>
            <a:r>
              <a:rPr lang="es-MX" dirty="0" err="1">
                <a:solidFill>
                  <a:srgbClr val="252525"/>
                </a:solidFill>
                <a:latin typeface="Arial"/>
                <a:ea typeface="Times New Roman"/>
              </a:rPr>
              <a:t>Campeonat</a:t>
            </a:r>
            <a:r>
              <a:rPr lang="es-MX" dirty="0">
                <a:solidFill>
                  <a:srgbClr val="252525"/>
                </a:solidFill>
                <a:latin typeface="Arial"/>
                <a:ea typeface="Times New Roman"/>
              </a:rPr>
              <a:t> Mundial de Resistencia. </a:t>
            </a:r>
            <a:r>
              <a:rPr lang="es-MX" dirty="0" err="1">
                <a:solidFill>
                  <a:srgbClr val="FFFF00"/>
                </a:solidFill>
                <a:effectLst>
                  <a:outerShdw blurRad="38100" dist="38100" dir="2700000" algn="tl">
                    <a:srgbClr val="000000">
                      <a:alpha val="43137"/>
                    </a:srgbClr>
                  </a:outerShdw>
                </a:effectLst>
                <a:latin typeface="Arial"/>
                <a:ea typeface="Times New Roman"/>
              </a:rPr>
              <a:t>Ascari</a:t>
            </a:r>
            <a:r>
              <a:rPr lang="es-MX" dirty="0">
                <a:solidFill>
                  <a:srgbClr val="FFFF00"/>
                </a:solidFill>
                <a:effectLst>
                  <a:outerShdw blurRad="38100" dist="38100" dir="2700000" algn="tl">
                    <a:srgbClr val="000000">
                      <a:alpha val="43137"/>
                    </a:srgbClr>
                  </a:outerShdw>
                </a:effectLst>
                <a:latin typeface="Arial"/>
                <a:ea typeface="Times New Roman"/>
              </a:rPr>
              <a:t> murió al chocar probando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un sport prototipo en el </a:t>
            </a:r>
            <a:r>
              <a:rPr lang="es-MX" dirty="0" err="1">
                <a:solidFill>
                  <a:srgbClr val="FFFF00"/>
                </a:solidFill>
                <a:effectLst>
                  <a:outerShdw blurRad="38100" dist="38100" dir="2700000" algn="tl">
                    <a:srgbClr val="000000">
                      <a:alpha val="43137"/>
                    </a:srgbClr>
                  </a:outerShdw>
                </a:effectLst>
                <a:latin typeface="Arial"/>
                <a:ea typeface="Times New Roman"/>
              </a:rPr>
              <a:t>Autodromo</a:t>
            </a:r>
            <a:r>
              <a:rPr lang="es-MX" dirty="0">
                <a:solidFill>
                  <a:srgbClr val="FFFF00"/>
                </a:solidFill>
                <a:effectLst>
                  <a:outerShdw blurRad="38100" dist="38100" dir="2700000" algn="tl">
                    <a:srgbClr val="000000">
                      <a:alpha val="43137"/>
                    </a:srgbClr>
                  </a:outerShdw>
                </a:effectLst>
                <a:latin typeface="Arial"/>
                <a:ea typeface="Times New Roman"/>
              </a:rPr>
              <a:t> </a:t>
            </a:r>
            <a:r>
              <a:rPr lang="es-MX" dirty="0" err="1">
                <a:solidFill>
                  <a:srgbClr val="FFFF00"/>
                </a:solidFill>
                <a:effectLst>
                  <a:outerShdw blurRad="38100" dist="38100" dir="2700000" algn="tl">
                    <a:srgbClr val="000000">
                      <a:alpha val="43137"/>
                    </a:srgbClr>
                  </a:outerShdw>
                </a:effectLst>
                <a:latin typeface="Arial"/>
                <a:ea typeface="Times New Roman"/>
              </a:rPr>
              <a:t>Nazionale</a:t>
            </a:r>
            <a:r>
              <a:rPr lang="es-MX" dirty="0">
                <a:solidFill>
                  <a:srgbClr val="FFFF00"/>
                </a:solidFill>
                <a:effectLst>
                  <a:outerShdw blurRad="38100" dist="38100" dir="2700000" algn="tl">
                    <a:srgbClr val="000000">
                      <a:alpha val="43137"/>
                    </a:srgbClr>
                  </a:outerShdw>
                </a:effectLst>
                <a:latin typeface="Arial"/>
                <a:ea typeface="Times New Roman"/>
              </a:rPr>
              <a:t> </a:t>
            </a:r>
            <a:r>
              <a:rPr lang="es-MX" dirty="0" err="1">
                <a:solidFill>
                  <a:srgbClr val="FFFF00"/>
                </a:solidFill>
                <a:effectLst>
                  <a:outerShdw blurRad="38100" dist="38100" dir="2700000" algn="tl">
                    <a:srgbClr val="000000">
                      <a:alpha val="43137"/>
                    </a:srgbClr>
                  </a:outerShdw>
                </a:effectLst>
                <a:latin typeface="Arial"/>
                <a:ea typeface="Times New Roman"/>
              </a:rPr>
              <a:t>Monza</a:t>
            </a:r>
            <a:r>
              <a:rPr lang="es-MX" dirty="0">
                <a:solidFill>
                  <a:srgbClr val="FFFF00"/>
                </a:solidFill>
                <a:effectLst>
                  <a:outerShdw blurRad="38100" dist="38100" dir="2700000" algn="tl">
                    <a:srgbClr val="000000">
                      <a:alpha val="43137"/>
                    </a:srgbClr>
                  </a:outerShdw>
                </a:effectLst>
                <a:latin typeface="Arial"/>
                <a:ea typeface="Times New Roman"/>
              </a:rPr>
              <a:t>, cuya curva hoy lleva su nombre</a:t>
            </a:r>
            <a:endParaRPr lang="es-MX" dirty="0">
              <a:solidFill>
                <a:srgbClr val="FFFF00"/>
              </a:solidFill>
              <a:effectLst>
                <a:outerShdw blurRad="38100" dist="38100" dir="2700000" algn="tl">
                  <a:srgbClr val="000000">
                    <a:alpha val="43137"/>
                  </a:srgbClr>
                </a:outerShdw>
              </a:effectLst>
              <a:latin typeface="Arial"/>
            </a:endParaRPr>
          </a:p>
        </p:txBody>
      </p:sp>
      <p:pic>
        <p:nvPicPr>
          <p:cNvPr id="14338" name="Picture 2" descr="E:\En turno\Normales\3-1952Asc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218" y="1268759"/>
            <a:ext cx="3817238" cy="2838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867440"/>
      </p:ext>
    </p:extLst>
  </p:cSld>
  <p:clrMapOvr>
    <a:masterClrMapping/>
  </p:clrMapOvr>
  <p:transition spd="slow" advClick="0" advTm="0">
    <p:comb/>
    <p:sndAc>
      <p:stSnd loop="1">
        <p:snd r:embed="rId2" name="Himno de italia-1 Eaglenes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1500"/>
                            </p:stCondLst>
                            <p:childTnLst>
                              <p:par>
                                <p:cTn id="13" presetID="2" presetClass="entr" presetSubtype="2" fill="hold" nodeType="afterEffect">
                                  <p:stCondLst>
                                    <p:cond delay="0"/>
                                  </p:stCondLst>
                                  <p:childTnLst>
                                    <p:set>
                                      <p:cBhvr>
                                        <p:cTn id="14" dur="1" fill="hold">
                                          <p:stCondLst>
                                            <p:cond delay="0"/>
                                          </p:stCondLst>
                                        </p:cTn>
                                        <p:tgtEl>
                                          <p:spTgt spid="14338"/>
                                        </p:tgtEl>
                                        <p:attrNameLst>
                                          <p:attrName>style.visibility</p:attrName>
                                        </p:attrNameLst>
                                      </p:cBhvr>
                                      <p:to>
                                        <p:strVal val="visible"/>
                                      </p:to>
                                    </p:set>
                                    <p:anim calcmode="lin" valueType="num">
                                      <p:cBhvr additive="base">
                                        <p:cTn id="15" dur="35000" fill="hold"/>
                                        <p:tgtEl>
                                          <p:spTgt spid="14338"/>
                                        </p:tgtEl>
                                        <p:attrNameLst>
                                          <p:attrName>ppt_x</p:attrName>
                                        </p:attrNameLst>
                                      </p:cBhvr>
                                      <p:tavLst>
                                        <p:tav tm="0">
                                          <p:val>
                                            <p:strVal val="1+#ppt_w/2"/>
                                          </p:val>
                                        </p:tav>
                                        <p:tav tm="100000">
                                          <p:val>
                                            <p:strVal val="#ppt_x"/>
                                          </p:val>
                                        </p:tav>
                                      </p:tavLst>
                                    </p:anim>
                                    <p:anim calcmode="lin" valueType="num">
                                      <p:cBhvr additive="base">
                                        <p:cTn id="16" dur="35000" fill="hold"/>
                                        <p:tgtEl>
                                          <p:spTgt spid="14338"/>
                                        </p:tgtEl>
                                        <p:attrNameLst>
                                          <p:attrName>ppt_y</p:attrName>
                                        </p:attrNameLst>
                                      </p:cBhvr>
                                      <p:tavLst>
                                        <p:tav tm="0">
                                          <p:val>
                                            <p:strVal val="#ppt_y"/>
                                          </p:val>
                                        </p:tav>
                                        <p:tav tm="100000">
                                          <p:val>
                                            <p:strVal val="#ppt_y"/>
                                          </p:val>
                                        </p:tav>
                                      </p:tavLst>
                                    </p:anim>
                                  </p:childTnLst>
                                </p:cTn>
                              </p:par>
                              <p:par>
                                <p:cTn id="17" presetID="41" presetClass="entr" presetSubtype="0" fill="hold" grpId="0" nodeType="withEffect">
                                  <p:stCondLst>
                                    <p:cond delay="750"/>
                                  </p:stCondLst>
                                  <p:iterate type="lt">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6"/>
                                        </p:tgtEl>
                                        <p:attrNameLst>
                                          <p:attrName>ppt_y</p:attrName>
                                        </p:attrNameLst>
                                      </p:cBhvr>
                                      <p:tavLst>
                                        <p:tav tm="0">
                                          <p:val>
                                            <p:strVal val="#ppt_y"/>
                                          </p:val>
                                        </p:tav>
                                        <p:tav tm="100000">
                                          <p:val>
                                            <p:strVal val="#ppt_y"/>
                                          </p:val>
                                        </p:tav>
                                      </p:tavLst>
                                    </p:anim>
                                    <p:anim calcmode="lin" valueType="num">
                                      <p:cBhvr>
                                        <p:cTn id="21"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6"/>
                                        </p:tgtEl>
                                      </p:cBhvr>
                                    </p:animEffect>
                                  </p:childTnLst>
                                </p:cTn>
                              </p:par>
                            </p:childTnLst>
                          </p:cTn>
                        </p:par>
                        <p:par>
                          <p:cTn id="24" fill="hold">
                            <p:stCondLst>
                              <p:cond delay="49625"/>
                            </p:stCondLst>
                            <p:childTnLst>
                              <p:par>
                                <p:cTn id="25" presetID="41" presetClass="entr" presetSubtype="0" fill="hold" grpId="0" nodeType="afterEffect">
                                  <p:stCondLst>
                                    <p:cond delay="75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7"/>
                                        </p:tgtEl>
                                        <p:attrNameLst>
                                          <p:attrName>ppt_y</p:attrName>
                                        </p:attrNameLst>
                                      </p:cBhvr>
                                      <p:tavLst>
                                        <p:tav tm="0">
                                          <p:val>
                                            <p:strVal val="#ppt_y"/>
                                          </p:val>
                                        </p:tav>
                                        <p:tav tm="100000">
                                          <p:val>
                                            <p:strVal val="#ppt_y"/>
                                          </p:val>
                                        </p:tav>
                                      </p:tavLst>
                                    </p:anim>
                                    <p:anim calcmode="lin" valueType="num">
                                      <p:cBhvr>
                                        <p:cTn id="2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7"/>
                                        </p:tgtEl>
                                      </p:cBhvr>
                                    </p:animEffect>
                                  </p:childTnLst>
                                </p:cTn>
                              </p:par>
                            </p:childTnLst>
                          </p:cTn>
                        </p:par>
                        <p:par>
                          <p:cTn id="32" fill="hold">
                            <p:stCondLst>
                              <p:cond delay="118375"/>
                            </p:stCondLst>
                            <p:childTnLst>
                              <p:par>
                                <p:cTn id="33" presetID="1" presetClass="entr" presetSubtype="0" fill="hold" grpId="0" nodeType="afterEffect">
                                  <p:stCondLst>
                                    <p:cond delay="100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13973" y="3140968"/>
            <a:ext cx="4172296"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800" b="1" dirty="0">
                <a:ln w="11430"/>
                <a:solidFill>
                  <a:srgbClr val="F79646">
                    <a:lumMod val="50000"/>
                  </a:srgbClr>
                </a:solidFill>
                <a:effectLst>
                  <a:outerShdw blurRad="50800" dist="39000" dir="5460000" algn="tl">
                    <a:srgbClr val="000000">
                      <a:alpha val="38000"/>
                    </a:srgbClr>
                  </a:outerShdw>
                </a:effectLst>
                <a:latin typeface="Calibri"/>
              </a:rPr>
              <a:t>Mike </a:t>
            </a:r>
            <a:r>
              <a:rPr lang="es-ES" sz="4800" b="1" dirty="0" err="1">
                <a:ln w="11430"/>
                <a:solidFill>
                  <a:srgbClr val="F79646">
                    <a:lumMod val="50000"/>
                  </a:srgbClr>
                </a:solidFill>
                <a:effectLst>
                  <a:outerShdw blurRad="50800" dist="39000" dir="5460000" algn="tl">
                    <a:srgbClr val="000000">
                      <a:alpha val="38000"/>
                    </a:srgbClr>
                  </a:outerShdw>
                </a:effectLst>
                <a:latin typeface="Calibri"/>
              </a:rPr>
              <a:t>Hawthorn</a:t>
            </a:r>
            <a:endParaRPr lang="es-ES" sz="48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8435" name="Picture 3" descr="C:\Users\Emilio\Desktop\Nueva carpeta\hawthorn_5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0357" y="768430"/>
            <a:ext cx="4099221" cy="18684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 name="Picture 4" descr="C:\Users\Emilio\Desktop\Nueva carpeta\logo-ferr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4005064"/>
            <a:ext cx="1944217" cy="1944217"/>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8500" y="4725144"/>
            <a:ext cx="385220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1958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ferrari</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2050" name="Picture 2" descr="E:\En turno\Normales\hawthornc.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8756" y="215776"/>
            <a:ext cx="2413124" cy="29972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665476"/>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etalia-HimnodeInglaterra(R.U.)_AnthemEngland(U.K.)_(360p)-1 Eaglenest.wav"/>
          </p:stSnd>
        </p:sndAc>
      </p:transition>
    </mc:Choice>
    <mc:Fallback xmlns="">
      <p:transition spd="slow" advTm="0">
        <p:fade/>
        <p:sndAc>
          <p:stSnd loop="1">
            <p:snd r:embed="rId7"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par>
                                <p:cTn id="12" presetID="6" presetClass="entr" presetSubtype="32"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circle(out)">
                                      <p:cBhvr>
                                        <p:cTn id="14" dur="3500"/>
                                        <p:tgtEl>
                                          <p:spTgt spid="2050"/>
                                        </p:tgtEl>
                                      </p:cBhvr>
                                    </p:animEffect>
                                  </p:childTnLst>
                                </p:cTn>
                              </p:par>
                              <p:par>
                                <p:cTn id="15" presetID="55" presetClass="entr" presetSubtype="0" fill="hold" nodeType="withEffect">
                                  <p:stCondLst>
                                    <p:cond delay="0"/>
                                  </p:stCondLst>
                                  <p:childTnLst>
                                    <p:set>
                                      <p:cBhvr>
                                        <p:cTn id="16" dur="1" fill="hold">
                                          <p:stCondLst>
                                            <p:cond delay="0"/>
                                          </p:stCondLst>
                                        </p:cTn>
                                        <p:tgtEl>
                                          <p:spTgt spid="18435"/>
                                        </p:tgtEl>
                                        <p:attrNameLst>
                                          <p:attrName>style.visibility</p:attrName>
                                        </p:attrNameLst>
                                      </p:cBhvr>
                                      <p:to>
                                        <p:strVal val="visible"/>
                                      </p:to>
                                    </p:set>
                                    <p:anim calcmode="lin" valueType="num">
                                      <p:cBhvr>
                                        <p:cTn id="17" dur="3500" fill="hold"/>
                                        <p:tgtEl>
                                          <p:spTgt spid="18435"/>
                                        </p:tgtEl>
                                        <p:attrNameLst>
                                          <p:attrName>ppt_w</p:attrName>
                                        </p:attrNameLst>
                                      </p:cBhvr>
                                      <p:tavLst>
                                        <p:tav tm="0">
                                          <p:val>
                                            <p:strVal val="#ppt_w*0.70"/>
                                          </p:val>
                                        </p:tav>
                                        <p:tav tm="100000">
                                          <p:val>
                                            <p:strVal val="#ppt_w"/>
                                          </p:val>
                                        </p:tav>
                                      </p:tavLst>
                                    </p:anim>
                                    <p:anim calcmode="lin" valueType="num">
                                      <p:cBhvr>
                                        <p:cTn id="18" dur="3500" fill="hold"/>
                                        <p:tgtEl>
                                          <p:spTgt spid="18435"/>
                                        </p:tgtEl>
                                        <p:attrNameLst>
                                          <p:attrName>ppt_h</p:attrName>
                                        </p:attrNameLst>
                                      </p:cBhvr>
                                      <p:tavLst>
                                        <p:tav tm="0">
                                          <p:val>
                                            <p:strVal val="#ppt_h"/>
                                          </p:val>
                                        </p:tav>
                                        <p:tav tm="100000">
                                          <p:val>
                                            <p:strVal val="#ppt_h"/>
                                          </p:val>
                                        </p:tav>
                                      </p:tavLst>
                                    </p:anim>
                                    <p:animEffect transition="in" filter="fade">
                                      <p:cBhvr>
                                        <p:cTn id="19" dur="3500"/>
                                        <p:tgtEl>
                                          <p:spTgt spid="18435"/>
                                        </p:tgtEl>
                                      </p:cBhvr>
                                    </p:animEffect>
                                  </p:childTnLst>
                                </p:cTn>
                              </p:par>
                            </p:childTnLst>
                          </p:cTn>
                        </p:par>
                        <p:par>
                          <p:cTn id="20" fill="hold">
                            <p:stCondLst>
                              <p:cond delay="3500"/>
                            </p:stCondLst>
                            <p:childTnLst>
                              <p:par>
                                <p:cTn id="21" presetID="31" presetClass="entr" presetSubtype="0" fill="hold" nodeType="after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2500" fill="hold"/>
                                        <p:tgtEl>
                                          <p:spTgt spid="6"/>
                                        </p:tgtEl>
                                        <p:attrNameLst>
                                          <p:attrName>ppt_w</p:attrName>
                                        </p:attrNameLst>
                                      </p:cBhvr>
                                      <p:tavLst>
                                        <p:tav tm="0">
                                          <p:val>
                                            <p:fltVal val="0"/>
                                          </p:val>
                                        </p:tav>
                                        <p:tav tm="100000">
                                          <p:val>
                                            <p:strVal val="#ppt_w"/>
                                          </p:val>
                                        </p:tav>
                                      </p:tavLst>
                                    </p:anim>
                                    <p:anim calcmode="lin" valueType="num">
                                      <p:cBhvr>
                                        <p:cTn id="24" dur="2500" fill="hold"/>
                                        <p:tgtEl>
                                          <p:spTgt spid="6"/>
                                        </p:tgtEl>
                                        <p:attrNameLst>
                                          <p:attrName>ppt_h</p:attrName>
                                        </p:attrNameLst>
                                      </p:cBhvr>
                                      <p:tavLst>
                                        <p:tav tm="0">
                                          <p:val>
                                            <p:fltVal val="0"/>
                                          </p:val>
                                        </p:tav>
                                        <p:tav tm="100000">
                                          <p:val>
                                            <p:strVal val="#ppt_h"/>
                                          </p:val>
                                        </p:tav>
                                      </p:tavLst>
                                    </p:anim>
                                    <p:anim calcmode="lin" valueType="num">
                                      <p:cBhvr>
                                        <p:cTn id="25" dur="2500" fill="hold"/>
                                        <p:tgtEl>
                                          <p:spTgt spid="6"/>
                                        </p:tgtEl>
                                        <p:attrNameLst>
                                          <p:attrName>style.rotation</p:attrName>
                                        </p:attrNameLst>
                                      </p:cBhvr>
                                      <p:tavLst>
                                        <p:tav tm="0">
                                          <p:val>
                                            <p:fltVal val="90"/>
                                          </p:val>
                                        </p:tav>
                                        <p:tav tm="100000">
                                          <p:val>
                                            <p:fltVal val="0"/>
                                          </p:val>
                                        </p:tav>
                                      </p:tavLst>
                                    </p:anim>
                                    <p:animEffect transition="in" filter="fade">
                                      <p:cBhvr>
                                        <p:cTn id="26" dur="2500"/>
                                        <p:tgtEl>
                                          <p:spTgt spid="6"/>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childTnLst>
                          </p:cTn>
                        </p:par>
                        <p:par>
                          <p:cTn id="34" fill="hold">
                            <p:stCondLst>
                              <p:cond delay="7000"/>
                            </p:stCondLst>
                            <p:childTnLst>
                              <p:par>
                                <p:cTn id="35" presetID="1" presetClass="entr" presetSubtype="0" fill="hold" grpId="0" nodeType="afterEffect">
                                  <p:stCondLst>
                                    <p:cond delay="30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4643438" y="1615296"/>
            <a:ext cx="4465066" cy="166968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piloto del automovilismo británico. </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Obtuvo el campeonato del mundo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de Formula 1 en la temporada 1958</a:t>
            </a:r>
            <a:r>
              <a:rPr lang="es-MX" dirty="0">
                <a:solidFill>
                  <a:srgbClr val="252525"/>
                </a:solidFill>
                <a:latin typeface="Arial"/>
                <a:ea typeface="Times New Roman"/>
              </a:rPr>
              <a:t>,</a:t>
            </a:r>
          </a:p>
          <a:p>
            <a:pPr algn="ctr" fontAlgn="auto">
              <a:spcBef>
                <a:spcPts val="0"/>
              </a:spcBef>
              <a:spcAft>
                <a:spcPts val="0"/>
              </a:spcAft>
            </a:pPr>
            <a:r>
              <a:rPr lang="es-MX" dirty="0">
                <a:solidFill>
                  <a:srgbClr val="252525"/>
                </a:solidFill>
                <a:latin typeface="Arial"/>
                <a:ea typeface="Times New Roman"/>
              </a:rPr>
              <a:t> y acabó tercero en 1954 </a:t>
            </a:r>
          </a:p>
          <a:p>
            <a:pPr algn="ctr" fontAlgn="auto">
              <a:spcBef>
                <a:spcPts val="0"/>
              </a:spcBef>
              <a:spcAft>
                <a:spcPts val="0"/>
              </a:spcAft>
            </a:pPr>
            <a:r>
              <a:rPr lang="es-MX" dirty="0">
                <a:solidFill>
                  <a:srgbClr val="252525"/>
                </a:solidFill>
                <a:latin typeface="Arial"/>
                <a:ea typeface="Times New Roman"/>
              </a:rPr>
              <a:t>y cuarto en 1953 y 1957.</a:t>
            </a:r>
            <a:endParaRPr lang="es-MX" dirty="0">
              <a:solidFill>
                <a:srgbClr val="000000"/>
              </a:solidFill>
              <a:latin typeface="Arial"/>
            </a:endParaRPr>
          </a:p>
        </p:txBody>
      </p:sp>
      <p:pic>
        <p:nvPicPr>
          <p:cNvPr id="4098" name="Picture 2" descr="E:\En turno\Normales\af5d0d_bandrencorz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95536" y="332656"/>
            <a:ext cx="8640960" cy="92333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John Michael </a:t>
            </a:r>
            <a:r>
              <a:rPr lang="es-MX" b="1" dirty="0" err="1">
                <a:solidFill>
                  <a:srgbClr val="252525"/>
                </a:solidFill>
                <a:latin typeface="Arial"/>
                <a:ea typeface="Times New Roman"/>
              </a:rPr>
              <a:t>Hawthorn</a:t>
            </a:r>
            <a:r>
              <a:rPr lang="es-MX" dirty="0">
                <a:solidFill>
                  <a:srgbClr val="252525"/>
                </a:solidFill>
                <a:latin typeface="Arial"/>
                <a:ea typeface="Times New Roman"/>
              </a:rPr>
              <a:t> nació en </a:t>
            </a:r>
            <a:r>
              <a:rPr lang="es-MX" dirty="0" err="1">
                <a:solidFill>
                  <a:srgbClr val="252525"/>
                </a:solidFill>
                <a:latin typeface="Arial"/>
                <a:ea typeface="Times New Roman"/>
              </a:rPr>
              <a:t>Mexborough</a:t>
            </a:r>
            <a:r>
              <a:rPr lang="es-MX" dirty="0">
                <a:solidFill>
                  <a:srgbClr val="252525"/>
                </a:solidFill>
                <a:latin typeface="Arial"/>
                <a:ea typeface="Times New Roman"/>
              </a:rPr>
              <a:t>, Yorkshire, </a:t>
            </a:r>
          </a:p>
          <a:p>
            <a:pPr algn="ctr" fontAlgn="auto">
              <a:spcBef>
                <a:spcPts val="0"/>
              </a:spcBef>
              <a:spcAft>
                <a:spcPts val="0"/>
              </a:spcAft>
            </a:pPr>
            <a:r>
              <a:rPr lang="es-MX" dirty="0">
                <a:solidFill>
                  <a:srgbClr val="252525"/>
                </a:solidFill>
                <a:latin typeface="Arial"/>
                <a:ea typeface="Times New Roman"/>
              </a:rPr>
              <a:t>Inglaterra, el 10 de Abril de 1029.</a:t>
            </a:r>
          </a:p>
          <a:p>
            <a:pPr algn="ctr" fontAlgn="auto">
              <a:spcBef>
                <a:spcPts val="0"/>
              </a:spcBef>
              <a:spcAft>
                <a:spcPts val="0"/>
              </a:spcAft>
            </a:pPr>
            <a:r>
              <a:rPr lang="es-MX" dirty="0">
                <a:solidFill>
                  <a:srgbClr val="252525"/>
                </a:solidFill>
                <a:latin typeface="Arial"/>
                <a:ea typeface="Times New Roman"/>
              </a:rPr>
              <a:t>† Falleció el 22 de Enero de 1959.</a:t>
            </a:r>
            <a:endParaRPr lang="es-MX" dirty="0">
              <a:solidFill>
                <a:srgbClr val="000000"/>
              </a:solidFill>
              <a:latin typeface="Arial"/>
            </a:endParaRPr>
          </a:p>
        </p:txBody>
      </p:sp>
      <p:sp>
        <p:nvSpPr>
          <p:cNvPr id="6" name="5 Rectángulo"/>
          <p:cNvSpPr/>
          <p:nvPr/>
        </p:nvSpPr>
        <p:spPr>
          <a:xfrm>
            <a:off x="250950" y="3645024"/>
            <a:ext cx="8641530" cy="297004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Obtuvo tres victorias y 17 podios en 44 Grandes Premios disputados, </a:t>
            </a:r>
          </a:p>
          <a:p>
            <a:pPr algn="ctr" fontAlgn="auto">
              <a:spcBef>
                <a:spcPts val="0"/>
              </a:spcBef>
              <a:spcAft>
                <a:spcPts val="0"/>
              </a:spcAft>
            </a:pPr>
            <a:r>
              <a:rPr lang="es-MX" dirty="0">
                <a:solidFill>
                  <a:srgbClr val="252525"/>
                </a:solidFill>
                <a:latin typeface="Arial"/>
                <a:ea typeface="Times New Roman"/>
              </a:rPr>
              <a:t>en su mayoría con la </a:t>
            </a:r>
            <a:r>
              <a:rPr lang="es-MX" dirty="0" err="1">
                <a:solidFill>
                  <a:srgbClr val="252525"/>
                </a:solidFill>
                <a:latin typeface="Arial"/>
                <a:ea typeface="Times New Roman"/>
              </a:rPr>
              <a:t>Scuderia</a:t>
            </a:r>
            <a:r>
              <a:rPr lang="es-MX" dirty="0">
                <a:solidFill>
                  <a:srgbClr val="252525"/>
                </a:solidFill>
                <a:latin typeface="Arial"/>
                <a:ea typeface="Times New Roman"/>
              </a:rPr>
              <a:t> Ferrari.</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Por otra parte, tiene el dudoso honor </a:t>
            </a:r>
          </a:p>
          <a:p>
            <a:pPr algn="ctr" fontAlgn="auto">
              <a:spcBef>
                <a:spcPts val="0"/>
              </a:spcBef>
              <a:spcAft>
                <a:spcPts val="0"/>
              </a:spcAft>
            </a:pPr>
            <a:r>
              <a:rPr lang="es-MX" dirty="0">
                <a:solidFill>
                  <a:srgbClr val="252525"/>
                </a:solidFill>
                <a:latin typeface="Arial"/>
                <a:ea typeface="Times New Roman"/>
              </a:rPr>
              <a:t>de haber ganado las 24 Horas de </a:t>
            </a:r>
            <a:r>
              <a:rPr lang="es-MX" dirty="0" err="1">
                <a:solidFill>
                  <a:srgbClr val="252525"/>
                </a:solidFill>
                <a:latin typeface="Arial"/>
                <a:ea typeface="Times New Roman"/>
              </a:rPr>
              <a:t>Lemans</a:t>
            </a:r>
            <a:r>
              <a:rPr lang="es-MX" dirty="0">
                <a:solidFill>
                  <a:srgbClr val="252525"/>
                </a:solidFill>
                <a:latin typeface="Arial"/>
                <a:ea typeface="Times New Roman"/>
              </a:rPr>
              <a:t> en 1955.</a:t>
            </a:r>
          </a:p>
          <a:p>
            <a:pPr algn="ctr" fontAlgn="auto">
              <a:lnSpc>
                <a:spcPts val="1500"/>
              </a:lnSpc>
              <a:spcBef>
                <a:spcPts val="0"/>
              </a:spcBef>
              <a:spcAft>
                <a:spcPts val="0"/>
              </a:spcAft>
            </a:pPr>
            <a:endParaRPr lang="es-MX" sz="2400" dirty="0">
              <a:solidFill>
                <a:srgbClr val="000000"/>
              </a:solidFill>
              <a:latin typeface="Times New Roman"/>
              <a:ea typeface="Times New Roman"/>
            </a:endParaRPr>
          </a:p>
          <a:p>
            <a:pPr algn="ctr" fontAlgn="auto">
              <a:spcBef>
                <a:spcPts val="0"/>
              </a:spcBef>
              <a:spcAft>
                <a:spcPts val="0"/>
              </a:spcAft>
            </a:pPr>
            <a:r>
              <a:rPr lang="es-MX" dirty="0" err="1">
                <a:solidFill>
                  <a:srgbClr val="252525"/>
                </a:solidFill>
                <a:latin typeface="Arial"/>
                <a:ea typeface="Times New Roman"/>
                <a:cs typeface="Times New Roman"/>
              </a:rPr>
              <a:t>Hawthorn</a:t>
            </a:r>
            <a:r>
              <a:rPr lang="es-MX" dirty="0">
                <a:solidFill>
                  <a:srgbClr val="252525"/>
                </a:solidFill>
                <a:latin typeface="Arial"/>
                <a:ea typeface="Times New Roman"/>
                <a:cs typeface="Times New Roman"/>
              </a:rPr>
              <a:t> fue el primer británico en alcanzar la cima de la categoría en 1958.</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 Además, es el piloto con menos victorias en una temporada que haya logrado proclamarse campeón del mundo de la misma junto a </a:t>
            </a:r>
            <a:r>
              <a:rPr lang="es-MX" dirty="0" err="1">
                <a:solidFill>
                  <a:srgbClr val="252525"/>
                </a:solidFill>
                <a:latin typeface="Arial"/>
                <a:ea typeface="Times New Roman"/>
                <a:cs typeface="Times New Roman"/>
              </a:rPr>
              <a:t>Keke</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Rosberg</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sólo una en el Gran Premio de Francia.</a:t>
            </a:r>
            <a:endParaRPr lang="es-MX" dirty="0">
              <a:solidFill>
                <a:srgbClr val="000000"/>
              </a:solidFill>
              <a:latin typeface="Arial"/>
            </a:endParaRPr>
          </a:p>
        </p:txBody>
      </p:sp>
      <p:pic>
        <p:nvPicPr>
          <p:cNvPr id="4100" name="Picture 4" descr="E:\En turno\Normales\codlin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253528"/>
            <a:ext cx="4391918" cy="23914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4336390"/>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5"/>
                                        </p:tgtEl>
                                        <p:attrNameLst>
                                          <p:attrName>ppt_y</p:attrName>
                                        </p:attrNameLst>
                                      </p:cBhvr>
                                      <p:tavLst>
                                        <p:tav tm="0">
                                          <p:val>
                                            <p:strVal val="#ppt_y"/>
                                          </p:val>
                                        </p:tav>
                                        <p:tav tm="100000">
                                          <p:val>
                                            <p:strVal val="#ppt_y"/>
                                          </p:val>
                                        </p:tav>
                                      </p:tavLst>
                                    </p:anim>
                                    <p:anim calcmode="lin" valueType="num">
                                      <p:cBhvr>
                                        <p:cTn id="9"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5"/>
                                        </p:tgtEl>
                                      </p:cBhvr>
                                    </p:animEffect>
                                  </p:childTnLst>
                                </p:cTn>
                              </p:par>
                            </p:childTnLst>
                          </p:cTn>
                        </p:par>
                        <p:par>
                          <p:cTn id="12" fill="hold">
                            <p:stCondLst>
                              <p:cond delay="14000"/>
                            </p:stCondLst>
                            <p:childTnLst>
                              <p:par>
                                <p:cTn id="13" presetID="2" presetClass="entr" presetSubtype="12" fill="hold" nodeType="afterEffect">
                                  <p:stCondLst>
                                    <p:cond delay="0"/>
                                  </p:stCondLst>
                                  <p:childTnLst>
                                    <p:set>
                                      <p:cBhvr>
                                        <p:cTn id="14" dur="1" fill="hold">
                                          <p:stCondLst>
                                            <p:cond delay="0"/>
                                          </p:stCondLst>
                                        </p:cTn>
                                        <p:tgtEl>
                                          <p:spTgt spid="4100"/>
                                        </p:tgtEl>
                                        <p:attrNameLst>
                                          <p:attrName>style.visibility</p:attrName>
                                        </p:attrNameLst>
                                      </p:cBhvr>
                                      <p:to>
                                        <p:strVal val="visible"/>
                                      </p:to>
                                    </p:set>
                                    <p:anim calcmode="lin" valueType="num">
                                      <p:cBhvr additive="base">
                                        <p:cTn id="15" dur="15000" fill="hold"/>
                                        <p:tgtEl>
                                          <p:spTgt spid="4100"/>
                                        </p:tgtEl>
                                        <p:attrNameLst>
                                          <p:attrName>ppt_x</p:attrName>
                                        </p:attrNameLst>
                                      </p:cBhvr>
                                      <p:tavLst>
                                        <p:tav tm="0">
                                          <p:val>
                                            <p:strVal val="0-#ppt_w/2"/>
                                          </p:val>
                                        </p:tav>
                                        <p:tav tm="100000">
                                          <p:val>
                                            <p:strVal val="#ppt_x"/>
                                          </p:val>
                                        </p:tav>
                                      </p:tavLst>
                                    </p:anim>
                                    <p:anim calcmode="lin" valueType="num">
                                      <p:cBhvr additive="base">
                                        <p:cTn id="16" dur="15000" fill="hold"/>
                                        <p:tgtEl>
                                          <p:spTgt spid="4100"/>
                                        </p:tgtEl>
                                        <p:attrNameLst>
                                          <p:attrName>ppt_y</p:attrName>
                                        </p:attrNameLst>
                                      </p:cBhvr>
                                      <p:tavLst>
                                        <p:tav tm="0">
                                          <p:val>
                                            <p:strVal val="1+#ppt_h/2"/>
                                          </p:val>
                                        </p:tav>
                                        <p:tav tm="100000">
                                          <p:val>
                                            <p:strVal val="#ppt_y"/>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p:cTn id="19"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2"/>
                                        </p:tgtEl>
                                        <p:attrNameLst>
                                          <p:attrName>ppt_y</p:attrName>
                                        </p:attrNameLst>
                                      </p:cBhvr>
                                      <p:tavLst>
                                        <p:tav tm="0">
                                          <p:val>
                                            <p:strVal val="#ppt_y"/>
                                          </p:val>
                                        </p:tav>
                                        <p:tav tm="100000">
                                          <p:val>
                                            <p:strVal val="#ppt_y"/>
                                          </p:val>
                                        </p:tav>
                                      </p:tavLst>
                                    </p:anim>
                                    <p:anim calcmode="lin" valueType="num">
                                      <p:cBhvr>
                                        <p:cTn id="21"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2"/>
                                        </p:tgtEl>
                                      </p:cBhvr>
                                    </p:animEffect>
                                  </p:childTnLst>
                                </p:cTn>
                              </p:par>
                            </p:childTnLst>
                          </p:cTn>
                        </p:par>
                        <p:par>
                          <p:cTn id="24" fill="hold">
                            <p:stCondLst>
                              <p:cond delay="32000"/>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 calcmode="lin" valueType="num">
                                      <p:cBhvr>
                                        <p:cTn id="27"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6"/>
                                        </p:tgtEl>
                                        <p:attrNameLst>
                                          <p:attrName>ppt_y</p:attrName>
                                        </p:attrNameLst>
                                      </p:cBhvr>
                                      <p:tavLst>
                                        <p:tav tm="0">
                                          <p:val>
                                            <p:strVal val="#ppt_y"/>
                                          </p:val>
                                        </p:tav>
                                        <p:tav tm="100000">
                                          <p:val>
                                            <p:strVal val="#ppt_y"/>
                                          </p:val>
                                        </p:tav>
                                      </p:tavLst>
                                    </p:anim>
                                    <p:anim calcmode="lin" valueType="num">
                                      <p:cBhvr>
                                        <p:cTn id="29"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6"/>
                                        </p:tgtEl>
                                      </p:cBhvr>
                                    </p:animEffect>
                                  </p:childTnLst>
                                </p:cTn>
                              </p:par>
                            </p:childTnLst>
                          </p:cTn>
                        </p:par>
                        <p:par>
                          <p:cTn id="32" fill="hold">
                            <p:stCondLst>
                              <p:cond delay="80125"/>
                            </p:stCondLst>
                            <p:childTnLst>
                              <p:par>
                                <p:cTn id="33" presetID="1" presetClass="entr" presetSubtype="0" fill="hold" grpId="0" nodeType="afterEffect">
                                  <p:stCondLst>
                                    <p:cond delay="300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5 Rectángulo"/>
          <p:cNvSpPr/>
          <p:nvPr/>
        </p:nvSpPr>
        <p:spPr>
          <a:xfrm>
            <a:off x="0" y="1064925"/>
            <a:ext cx="9144000"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Esto se debió en gran parte gracias a la caballerosidad del segundo, que defendió </a:t>
            </a:r>
          </a:p>
          <a:p>
            <a:pPr algn="ctr" fontAlgn="auto">
              <a:spcBef>
                <a:spcPts val="0"/>
              </a:spcBef>
              <a:spcAft>
                <a:spcPts val="0"/>
              </a:spcAft>
            </a:pPr>
            <a:r>
              <a:rPr lang="es-MX" dirty="0">
                <a:solidFill>
                  <a:srgbClr val="252525"/>
                </a:solidFill>
                <a:latin typeface="Arial"/>
                <a:ea typeface="Times New Roman"/>
                <a:cs typeface="Times New Roman"/>
              </a:rPr>
              <a:t>a </a:t>
            </a:r>
            <a:r>
              <a:rPr lang="es-MX" dirty="0" err="1">
                <a:solidFill>
                  <a:srgbClr val="252525"/>
                </a:solidFill>
                <a:latin typeface="Arial"/>
                <a:ea typeface="Times New Roman"/>
                <a:cs typeface="Times New Roman"/>
              </a:rPr>
              <a:t>Hawthorn</a:t>
            </a:r>
            <a:r>
              <a:rPr lang="es-MX" dirty="0">
                <a:solidFill>
                  <a:srgbClr val="252525"/>
                </a:solidFill>
                <a:latin typeface="Arial"/>
                <a:ea typeface="Times New Roman"/>
                <a:cs typeface="Times New Roman"/>
              </a:rPr>
              <a:t> ante la sanción que se le aplicó en el Gran Premio de Portugal, </a:t>
            </a:r>
          </a:p>
          <a:p>
            <a:pPr algn="ctr" fontAlgn="auto">
              <a:spcBef>
                <a:spcPts val="0"/>
              </a:spcBef>
              <a:spcAft>
                <a:spcPts val="0"/>
              </a:spcAft>
            </a:pPr>
            <a:r>
              <a:rPr lang="es-MX" dirty="0">
                <a:solidFill>
                  <a:srgbClr val="252525"/>
                </a:solidFill>
                <a:latin typeface="Arial"/>
                <a:ea typeface="Times New Roman"/>
                <a:cs typeface="Times New Roman"/>
              </a:rPr>
              <a:t>y sin cuya colaboración en el proceso habría finalmente decantado el título de su lado.</a:t>
            </a:r>
            <a:endParaRPr lang="es-MX" dirty="0">
              <a:solidFill>
                <a:srgbClr val="000000"/>
              </a:solidFill>
              <a:latin typeface="Arial"/>
            </a:endParaRPr>
          </a:p>
        </p:txBody>
      </p:sp>
      <p:sp>
        <p:nvSpPr>
          <p:cNvPr id="3" name="2 Rectángulo"/>
          <p:cNvSpPr/>
          <p:nvPr/>
        </p:nvSpPr>
        <p:spPr>
          <a:xfrm>
            <a:off x="1641892" y="116632"/>
            <a:ext cx="7250588" cy="646331"/>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Una victoria y siete podios le permitieron vencer a su compatriota </a:t>
            </a:r>
          </a:p>
          <a:p>
            <a:pPr algn="ctr" fontAlgn="auto">
              <a:spcBef>
                <a:spcPts val="0"/>
              </a:spcBef>
              <a:spcAft>
                <a:spcPts val="0"/>
              </a:spcAft>
            </a:pPr>
            <a:r>
              <a:rPr lang="es-ES_tradnl" dirty="0">
                <a:solidFill>
                  <a:srgbClr val="252525"/>
                </a:solidFill>
                <a:latin typeface="Arial"/>
                <a:ea typeface="Times New Roman"/>
                <a:cs typeface="Times New Roman"/>
              </a:rPr>
              <a:t>Stirling </a:t>
            </a:r>
            <a:r>
              <a:rPr lang="es-ES_tradnl" dirty="0" err="1">
                <a:solidFill>
                  <a:srgbClr val="252525"/>
                </a:solidFill>
                <a:latin typeface="Arial"/>
                <a:ea typeface="Times New Roman"/>
                <a:cs typeface="Times New Roman"/>
              </a:rPr>
              <a:t>Moss</a:t>
            </a:r>
            <a:r>
              <a:rPr lang="es-MX" dirty="0">
                <a:solidFill>
                  <a:srgbClr val="252525"/>
                </a:solidFill>
                <a:latin typeface="Arial"/>
                <a:ea typeface="Times New Roman"/>
                <a:cs typeface="Times New Roman"/>
              </a:rPr>
              <a:t>, a pesar de que éste contó con cuatro triunfos. </a:t>
            </a:r>
          </a:p>
        </p:txBody>
      </p:sp>
      <p:sp>
        <p:nvSpPr>
          <p:cNvPr id="9" name="8 Rectángulo"/>
          <p:cNvSpPr/>
          <p:nvPr/>
        </p:nvSpPr>
        <p:spPr>
          <a:xfrm>
            <a:off x="107504" y="2158399"/>
            <a:ext cx="4464050" cy="250068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Tras ganar el campeonato,</a:t>
            </a:r>
          </a:p>
          <a:p>
            <a:pPr algn="ctr" fontAlgn="auto">
              <a:spcBef>
                <a:spcPts val="0"/>
              </a:spcBef>
              <a:spcAft>
                <a:spcPts val="0"/>
              </a:spcAft>
            </a:pP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Hawthorn</a:t>
            </a:r>
            <a:r>
              <a:rPr lang="es-MX" dirty="0">
                <a:solidFill>
                  <a:srgbClr val="252525"/>
                </a:solidFill>
                <a:latin typeface="Arial"/>
                <a:ea typeface="Times New Roman"/>
                <a:cs typeface="Times New Roman"/>
              </a:rPr>
              <a:t> anunció automáticamente </a:t>
            </a:r>
          </a:p>
          <a:p>
            <a:pPr algn="ctr" fontAlgn="auto">
              <a:spcBef>
                <a:spcPts val="0"/>
              </a:spcBef>
              <a:spcAft>
                <a:spcPts val="0"/>
              </a:spcAft>
            </a:pPr>
            <a:r>
              <a:rPr lang="es-MX" dirty="0">
                <a:solidFill>
                  <a:srgbClr val="252525"/>
                </a:solidFill>
                <a:latin typeface="Arial"/>
                <a:ea typeface="Times New Roman"/>
                <a:cs typeface="Times New Roman"/>
              </a:rPr>
              <a:t>su retirada del automovilismo.</a:t>
            </a:r>
          </a:p>
          <a:p>
            <a:pPr algn="ctr" fontAlgn="auto">
              <a:lnSpc>
                <a:spcPts val="1500"/>
              </a:lnSpc>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británico estuvo además involucrado en el accidente que acabó con la vida </a:t>
            </a:r>
          </a:p>
          <a:p>
            <a:pPr algn="ctr" fontAlgn="auto">
              <a:spcBef>
                <a:spcPts val="0"/>
              </a:spcBef>
              <a:spcAft>
                <a:spcPts val="0"/>
              </a:spcAft>
            </a:pPr>
            <a:r>
              <a:rPr lang="es-MX" dirty="0">
                <a:solidFill>
                  <a:srgbClr val="252525"/>
                </a:solidFill>
                <a:latin typeface="Arial"/>
                <a:ea typeface="Times New Roman"/>
                <a:cs typeface="Times New Roman"/>
              </a:rPr>
              <a:t>de 80 espectadores en la edición de 1955 de las 24 Horas de </a:t>
            </a:r>
            <a:r>
              <a:rPr lang="es-MX" dirty="0" err="1">
                <a:solidFill>
                  <a:srgbClr val="252525"/>
                </a:solidFill>
                <a:latin typeface="Arial"/>
                <a:ea typeface="Times New Roman"/>
                <a:cs typeface="Times New Roman"/>
              </a:rPr>
              <a:t>Lemans</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conocido como el “desastre de </a:t>
            </a:r>
            <a:r>
              <a:rPr lang="es-MX" dirty="0" err="1">
                <a:solidFill>
                  <a:srgbClr val="252525"/>
                </a:solidFill>
                <a:latin typeface="Arial"/>
                <a:ea typeface="Times New Roman"/>
                <a:cs typeface="Times New Roman"/>
              </a:rPr>
              <a:t>Lemans</a:t>
            </a:r>
            <a:r>
              <a:rPr lang="es-MX" dirty="0">
                <a:solidFill>
                  <a:srgbClr val="252525"/>
                </a:solidFill>
                <a:latin typeface="Arial"/>
                <a:ea typeface="Times New Roman"/>
                <a:cs typeface="Times New Roman"/>
              </a:rPr>
              <a:t>". </a:t>
            </a:r>
            <a:endParaRPr lang="es-MX" dirty="0">
              <a:solidFill>
                <a:srgbClr val="000000"/>
              </a:solidFill>
              <a:latin typeface="Arial"/>
            </a:endParaRPr>
          </a:p>
        </p:txBody>
      </p:sp>
      <p:pic>
        <p:nvPicPr>
          <p:cNvPr id="15362" name="Picture 2" descr="E:\En turno\Normales\img643112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948" y="2348880"/>
            <a:ext cx="4000500" cy="2000250"/>
          </a:xfrm>
          <a:prstGeom prst="rect">
            <a:avLst/>
          </a:prstGeom>
          <a:noFill/>
          <a:effectLst>
            <a:reflection blurRad="6350" stA="50000" endA="300" endPos="90000" dist="50800" dir="5400000" sy="-100000" algn="bl" rotWithShape="0"/>
          </a:effectLst>
          <a:extLst>
            <a:ext uri="{909E8E84-426E-40DD-AFC4-6F175D3DCCD1}">
              <a14:hiddenFill xmlns:a14="http://schemas.microsoft.com/office/drawing/2010/main">
                <a:solidFill>
                  <a:srgbClr val="FFFFFF"/>
                </a:solidFill>
              </a14:hiddenFill>
            </a:ext>
          </a:extLst>
        </p:spPr>
      </p:pic>
      <p:sp>
        <p:nvSpPr>
          <p:cNvPr id="8" name="7 Rectángulo"/>
          <p:cNvSpPr/>
          <p:nvPr/>
        </p:nvSpPr>
        <p:spPr>
          <a:xfrm>
            <a:off x="0" y="4771018"/>
            <a:ext cx="9107488" cy="206210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Fue el accidente más trágico de la historia del automovilismo pero, </a:t>
            </a:r>
          </a:p>
          <a:p>
            <a:pPr algn="ctr" fontAlgn="auto">
              <a:spcBef>
                <a:spcPts val="0"/>
              </a:spcBef>
              <a:spcAft>
                <a:spcPts val="0"/>
              </a:spcAft>
            </a:pPr>
            <a:r>
              <a:rPr lang="es-MX" dirty="0">
                <a:solidFill>
                  <a:srgbClr val="252525"/>
                </a:solidFill>
                <a:latin typeface="Arial"/>
                <a:ea typeface="Times New Roman"/>
                <a:cs typeface="Times New Roman"/>
              </a:rPr>
              <a:t>a pesar de su magnitud, la prueba no fue suspendida, lo que le permitió alzarse </a:t>
            </a:r>
          </a:p>
          <a:p>
            <a:pPr algn="ctr" fontAlgn="auto">
              <a:spcBef>
                <a:spcPts val="0"/>
              </a:spcBef>
              <a:spcAft>
                <a:spcPts val="0"/>
              </a:spcAft>
            </a:pPr>
            <a:r>
              <a:rPr lang="es-MX" dirty="0">
                <a:solidFill>
                  <a:srgbClr val="252525"/>
                </a:solidFill>
                <a:latin typeface="Arial"/>
                <a:ea typeface="Times New Roman"/>
                <a:cs typeface="Times New Roman"/>
              </a:rPr>
              <a:t>con la victoria a los mandos de su Jaguar.</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252525"/>
                </a:solidFill>
                <a:latin typeface="Arial"/>
                <a:ea typeface="Times New Roman"/>
              </a:rPr>
              <a:t>Después de obtener el título mundial, el 22 de enero de 1959, </a:t>
            </a:r>
            <a:r>
              <a:rPr lang="es-MX" dirty="0" err="1">
                <a:solidFill>
                  <a:srgbClr val="FFFF00"/>
                </a:solidFill>
                <a:effectLst>
                  <a:outerShdw blurRad="38100" dist="38100" dir="2700000" algn="tl">
                    <a:srgbClr val="000000">
                      <a:alpha val="43137"/>
                    </a:srgbClr>
                  </a:outerShdw>
                </a:effectLst>
                <a:latin typeface="Arial"/>
                <a:ea typeface="Times New Roman"/>
              </a:rPr>
              <a:t>Hawthorn</a:t>
            </a:r>
            <a:r>
              <a:rPr lang="es-MX" dirty="0">
                <a:solidFill>
                  <a:srgbClr val="FFFF00"/>
                </a:solidFill>
                <a:effectLst>
                  <a:outerShdw blurRad="38100" dist="38100" dir="2700000" algn="tl">
                    <a:srgbClr val="000000">
                      <a:alpha val="43137"/>
                    </a:srgbClr>
                  </a:outerShdw>
                </a:effectLst>
                <a:latin typeface="Arial"/>
                <a:ea typeface="Times New Roman"/>
              </a:rPr>
              <a:t> falleció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a la edad de 29 años en un accidente de tránsito con su automóvil</a:t>
            </a:r>
            <a:r>
              <a:rPr lang="es-MX" dirty="0">
                <a:solidFill>
                  <a:srgbClr val="252525"/>
                </a:solidFill>
                <a:latin typeface="Arial"/>
                <a:ea typeface="Times New Roman"/>
              </a:rPr>
              <a:t>. </a:t>
            </a:r>
            <a:r>
              <a:rPr lang="es-MX" dirty="0">
                <a:solidFill>
                  <a:srgbClr val="FFFF00"/>
                </a:solidFill>
                <a:effectLst>
                  <a:outerShdw blurRad="38100" dist="38100" dir="2700000" algn="tl">
                    <a:srgbClr val="000000">
                      <a:alpha val="43137"/>
                    </a:srgbClr>
                  </a:outerShdw>
                </a:effectLst>
                <a:latin typeface="Arial"/>
                <a:ea typeface="Times New Roman"/>
              </a:rPr>
              <a:t>Una de las calles de </a:t>
            </a:r>
            <a:r>
              <a:rPr lang="es-MX" dirty="0" err="1">
                <a:solidFill>
                  <a:srgbClr val="FFFF00"/>
                </a:solidFill>
                <a:effectLst>
                  <a:outerShdw blurRad="38100" dist="38100" dir="2700000" algn="tl">
                    <a:srgbClr val="000000">
                      <a:alpha val="43137"/>
                    </a:srgbClr>
                  </a:outerShdw>
                </a:effectLst>
                <a:latin typeface="Arial"/>
                <a:ea typeface="Times New Roman"/>
              </a:rPr>
              <a:t>Farnham</a:t>
            </a:r>
            <a:r>
              <a:rPr lang="es-MX" dirty="0">
                <a:solidFill>
                  <a:srgbClr val="FFFF00"/>
                </a:solidFill>
                <a:effectLst>
                  <a:outerShdw blurRad="38100" dist="38100" dir="2700000" algn="tl">
                    <a:srgbClr val="000000">
                      <a:alpha val="43137"/>
                    </a:srgbClr>
                  </a:outerShdw>
                </a:effectLst>
                <a:latin typeface="Arial"/>
                <a:ea typeface="Times New Roman"/>
              </a:rPr>
              <a:t>, la ciudad donde vivió hasta el final de su vida, lleva su nombre</a:t>
            </a:r>
            <a:r>
              <a:rPr lang="es-MX" dirty="0">
                <a:solidFill>
                  <a:srgbClr val="252525"/>
                </a:solidFill>
                <a:latin typeface="Arial"/>
                <a:ea typeface="Times New Roman"/>
              </a:rPr>
              <a:t>.</a:t>
            </a:r>
            <a:endParaRPr lang="es-MX" dirty="0">
              <a:solidFill>
                <a:srgbClr val="000000"/>
              </a:solidFill>
              <a:latin typeface="Arial"/>
            </a:endParaRPr>
          </a:p>
        </p:txBody>
      </p:sp>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6538591"/>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3"/>
                                        </p:tgtEl>
                                        <p:attrNameLst>
                                          <p:attrName>ppt_y</p:attrName>
                                        </p:attrNameLst>
                                      </p:cBhvr>
                                      <p:tavLst>
                                        <p:tav tm="0">
                                          <p:val>
                                            <p:strVal val="#ppt_y"/>
                                          </p:val>
                                        </p:tav>
                                        <p:tav tm="100000">
                                          <p:val>
                                            <p:strVal val="#ppt_y"/>
                                          </p:val>
                                        </p:tav>
                                      </p:tavLst>
                                    </p:anim>
                                    <p:anim calcmode="lin" valueType="num">
                                      <p:cBhvr>
                                        <p:cTn id="9"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3"/>
                                        </p:tgtEl>
                                      </p:cBhvr>
                                    </p:animEffect>
                                  </p:childTnLst>
                                </p:cTn>
                              </p:par>
                            </p:childTnLst>
                          </p:cTn>
                        </p:par>
                        <p:par>
                          <p:cTn id="12" fill="hold">
                            <p:stCondLst>
                              <p:cond delay="1450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6"/>
                                        </p:tgtEl>
                                        <p:attrNameLst>
                                          <p:attrName>ppt_y</p:attrName>
                                        </p:attrNameLst>
                                      </p:cBhvr>
                                      <p:tavLst>
                                        <p:tav tm="0">
                                          <p:val>
                                            <p:strVal val="#ppt_y"/>
                                          </p:val>
                                        </p:tav>
                                        <p:tav tm="100000">
                                          <p:val>
                                            <p:strVal val="#ppt_y"/>
                                          </p:val>
                                        </p:tav>
                                      </p:tavLst>
                                    </p:anim>
                                    <p:anim calcmode="lin" valueType="num">
                                      <p:cBhvr>
                                        <p:cTn id="17"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6"/>
                                        </p:tgtEl>
                                      </p:cBhvr>
                                    </p:animEffect>
                                  </p:childTnLst>
                                </p:cTn>
                              </p:par>
                            </p:childTnLst>
                          </p:cTn>
                        </p:par>
                        <p:par>
                          <p:cTn id="20" fill="hold">
                            <p:stCondLst>
                              <p:cond delay="41750"/>
                            </p:stCondLst>
                            <p:childTnLst>
                              <p:par>
                                <p:cTn id="21" presetID="52" presetClass="entr" presetSubtype="0" fill="hold" nodeType="afterEffect">
                                  <p:stCondLst>
                                    <p:cond delay="0"/>
                                  </p:stCondLst>
                                  <p:childTnLst>
                                    <p:set>
                                      <p:cBhvr>
                                        <p:cTn id="22" dur="1" fill="hold">
                                          <p:stCondLst>
                                            <p:cond delay="0"/>
                                          </p:stCondLst>
                                        </p:cTn>
                                        <p:tgtEl>
                                          <p:spTgt spid="15362"/>
                                        </p:tgtEl>
                                        <p:attrNameLst>
                                          <p:attrName>style.visibility</p:attrName>
                                        </p:attrNameLst>
                                      </p:cBhvr>
                                      <p:to>
                                        <p:strVal val="visible"/>
                                      </p:to>
                                    </p:set>
                                    <p:animScale>
                                      <p:cBhvr>
                                        <p:cTn id="23" dur="30000" decel="50000" fill="hold">
                                          <p:stCondLst>
                                            <p:cond delay="0"/>
                                          </p:stCondLst>
                                        </p:cTn>
                                        <p:tgtEl>
                                          <p:spTgt spid="153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30000" decel="50000" fill="hold">
                                          <p:stCondLst>
                                            <p:cond delay="0"/>
                                          </p:stCondLst>
                                        </p:cTn>
                                        <p:tgtEl>
                                          <p:spTgt spid="15362"/>
                                        </p:tgtEl>
                                        <p:attrNameLst>
                                          <p:attrName>ppt_x</p:attrName>
                                          <p:attrName>ppt_y</p:attrName>
                                        </p:attrNameLst>
                                      </p:cBhvr>
                                    </p:animMotion>
                                    <p:animEffect transition="in" filter="fade">
                                      <p:cBhvr>
                                        <p:cTn id="25" dur="30000"/>
                                        <p:tgtEl>
                                          <p:spTgt spid="15362"/>
                                        </p:tgtEl>
                                      </p:cBhvr>
                                    </p:animEffect>
                                  </p:childTnLst>
                                </p:cTn>
                              </p:par>
                              <p:par>
                                <p:cTn id="26" presetID="41" presetClass="entr" presetSubtype="0" fill="hold" grpId="0" nodeType="withEffect">
                                  <p:stCondLst>
                                    <p:cond delay="1000"/>
                                  </p:stCondLst>
                                  <p:iterate type="lt">
                                    <p:tmPct val="10000"/>
                                  </p:iterate>
                                  <p:childTnLst>
                                    <p:set>
                                      <p:cBhvr>
                                        <p:cTn id="27" dur="1" fill="hold">
                                          <p:stCondLst>
                                            <p:cond delay="0"/>
                                          </p:stCondLst>
                                        </p:cTn>
                                        <p:tgtEl>
                                          <p:spTgt spid="9"/>
                                        </p:tgtEl>
                                        <p:attrNameLst>
                                          <p:attrName>style.visibility</p:attrName>
                                        </p:attrNameLst>
                                      </p:cBhvr>
                                      <p:to>
                                        <p:strVal val="visible"/>
                                      </p:to>
                                    </p:set>
                                    <p:anim calcmode="lin" valueType="num">
                                      <p:cBhvr>
                                        <p:cTn id="28"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9" dur="1250" fill="hold"/>
                                        <p:tgtEl>
                                          <p:spTgt spid="9"/>
                                        </p:tgtEl>
                                        <p:attrNameLst>
                                          <p:attrName>ppt_y</p:attrName>
                                        </p:attrNameLst>
                                      </p:cBhvr>
                                      <p:tavLst>
                                        <p:tav tm="0">
                                          <p:val>
                                            <p:strVal val="#ppt_y"/>
                                          </p:val>
                                        </p:tav>
                                        <p:tav tm="100000">
                                          <p:val>
                                            <p:strVal val="#ppt_y"/>
                                          </p:val>
                                        </p:tav>
                                      </p:tavLst>
                                    </p:anim>
                                    <p:anim calcmode="lin" valueType="num">
                                      <p:cBhvr>
                                        <p:cTn id="30"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1"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2" dur="1250" tmFilter="0,0; .5, 1; 1, 1"/>
                                        <p:tgtEl>
                                          <p:spTgt spid="9"/>
                                        </p:tgtEl>
                                      </p:cBhvr>
                                    </p:animEffect>
                                  </p:childTnLst>
                                </p:cTn>
                              </p:par>
                            </p:childTnLst>
                          </p:cTn>
                        </p:par>
                        <p:par>
                          <p:cTn id="33" fill="hold">
                            <p:stCondLst>
                              <p:cond delay="72625"/>
                            </p:stCondLst>
                            <p:childTnLst>
                              <p:par>
                                <p:cTn id="34" presetID="41" presetClass="entr" presetSubtype="0" fill="hold" grpId="0" nodeType="afterEffect">
                                  <p:stCondLst>
                                    <p:cond delay="1000"/>
                                  </p:stCondLst>
                                  <p:iterate type="lt">
                                    <p:tmPct val="10000"/>
                                  </p:iterate>
                                  <p:childTnLst>
                                    <p:set>
                                      <p:cBhvr>
                                        <p:cTn id="35" dur="1" fill="hold">
                                          <p:stCondLst>
                                            <p:cond delay="0"/>
                                          </p:stCondLst>
                                        </p:cTn>
                                        <p:tgtEl>
                                          <p:spTgt spid="8"/>
                                        </p:tgtEl>
                                        <p:attrNameLst>
                                          <p:attrName>style.visibility</p:attrName>
                                        </p:attrNameLst>
                                      </p:cBhvr>
                                      <p:to>
                                        <p:strVal val="visible"/>
                                      </p:to>
                                    </p:set>
                                    <p:anim calcmode="lin" valueType="num">
                                      <p:cBhvr>
                                        <p:cTn id="36"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7" dur="1250" fill="hold"/>
                                        <p:tgtEl>
                                          <p:spTgt spid="8"/>
                                        </p:tgtEl>
                                        <p:attrNameLst>
                                          <p:attrName>ppt_y</p:attrName>
                                        </p:attrNameLst>
                                      </p:cBhvr>
                                      <p:tavLst>
                                        <p:tav tm="0">
                                          <p:val>
                                            <p:strVal val="#ppt_y"/>
                                          </p:val>
                                        </p:tav>
                                        <p:tav tm="100000">
                                          <p:val>
                                            <p:strVal val="#ppt_y"/>
                                          </p:val>
                                        </p:tav>
                                      </p:tavLst>
                                    </p:anim>
                                    <p:anim calcmode="lin" valueType="num">
                                      <p:cBhvr>
                                        <p:cTn id="38"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9"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250" tmFilter="0,0; .5, 1; 1, 1"/>
                                        <p:tgtEl>
                                          <p:spTgt spid="8"/>
                                        </p:tgtEl>
                                      </p:cBhvr>
                                    </p:animEffect>
                                  </p:childTnLst>
                                </p:cTn>
                              </p:par>
                            </p:childTnLst>
                          </p:cTn>
                        </p:par>
                        <p:par>
                          <p:cTn id="41" fill="hold">
                            <p:stCondLst>
                              <p:cond delay="118750"/>
                            </p:stCondLst>
                            <p:childTnLst>
                              <p:par>
                                <p:cTn id="42" presetID="1" presetClass="entr" presetSubtype="0" fill="hold" grpId="0" nodeType="afterEffect">
                                  <p:stCondLst>
                                    <p:cond delay="3000"/>
                                  </p:stCondLst>
                                  <p:childTnLst>
                                    <p:set>
                                      <p:cBhvr>
                                        <p:cTn id="4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9" grpId="0"/>
      <p:bldP spid="8"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79512" y="3153742"/>
            <a:ext cx="414331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Jack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Brabham</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9219" name="Picture 3" descr="C:\Users\Emilio\Desktop\Nueva carpeta\Jack Brabha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260648"/>
            <a:ext cx="1905000" cy="2857501"/>
          </a:xfrm>
          <a:prstGeom prst="rect">
            <a:avLst/>
          </a:prstGeom>
          <a:noFill/>
          <a:ln>
            <a:noFill/>
          </a:ln>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9221" name="Picture 5" descr="C:\Users\Emilio\Desktop\Nueva carpeta\mini-cooper-logo.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4048" y="3933056"/>
            <a:ext cx="1525473" cy="1531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58442" y="4149080"/>
            <a:ext cx="3618235" cy="2323713"/>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1959    Cooper </a:t>
            </a: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1960    Cooper</a:t>
            </a:r>
          </a:p>
          <a:p>
            <a:pPr fontAlgn="auto">
              <a:lnSpc>
                <a:spcPts val="3000"/>
              </a:lnSpc>
              <a:spcBef>
                <a:spcPts val="0"/>
              </a:spcBef>
              <a:spcAft>
                <a:spcPts val="0"/>
              </a:spcAft>
            </a:pP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a:p>
            <a:pPr fontAlgn="auto">
              <a:spcBef>
                <a:spcPts val="0"/>
              </a:spcBef>
              <a:spcAft>
                <a:spcPts val="0"/>
              </a:spcAft>
            </a:pPr>
            <a:r>
              <a:rPr lang="es-ES" sz="4000" b="1" dirty="0">
                <a:ln w="11430"/>
                <a:solidFill>
                  <a:srgbClr val="F79646">
                    <a:lumMod val="50000"/>
                  </a:srgbClr>
                </a:solidFill>
                <a:effectLst>
                  <a:outerShdw blurRad="50800" dist="39000" dir="5460000" algn="tl">
                    <a:srgbClr val="000000">
                      <a:alpha val="38000"/>
                    </a:srgbClr>
                  </a:outerShdw>
                </a:effectLst>
                <a:latin typeface="Calibri"/>
              </a:rPr>
              <a:t>1966    </a:t>
            </a:r>
            <a:r>
              <a:rPr lang="es-ES" sz="4000" b="1" dirty="0" err="1">
                <a:ln w="11430"/>
                <a:solidFill>
                  <a:srgbClr val="F79646">
                    <a:lumMod val="50000"/>
                  </a:srgbClr>
                </a:solidFill>
                <a:effectLst>
                  <a:outerShdw blurRad="50800" dist="39000" dir="5460000" algn="tl">
                    <a:srgbClr val="000000">
                      <a:alpha val="38000"/>
                    </a:srgbClr>
                  </a:outerShdw>
                </a:effectLst>
                <a:latin typeface="Calibri"/>
              </a:rPr>
              <a:t>Brabham</a:t>
            </a:r>
            <a:endParaRPr lang="es-ES" sz="40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7" name="Picture 4" descr="C:\Users\Emilio\Desktop\Nueva carpeta\180px-Brabham_de_cesaris.png"/>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5076056" y="5531053"/>
            <a:ext cx="1289487" cy="128232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capiA\Desktop\Imagen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07074" y="596652"/>
            <a:ext cx="3181350" cy="2400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5772370"/>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imno Nacional de Australia-1 Eaglenest.wav"/>
          </p:stSnd>
        </p:sndAc>
      </p:transition>
    </mc:Choice>
    <mc:Fallback xmlns="">
      <p:transition spd="slow" advTm="0">
        <p:fade/>
        <p:sndAc>
          <p:stSnd loop="1">
            <p:snd r:embed="rId10" name="Himno Nacional de Australi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2500" fill="hold"/>
                                        <p:tgtEl>
                                          <p:spTgt spid="9219"/>
                                        </p:tgtEl>
                                        <p:attrNameLst>
                                          <p:attrName>ppt_w</p:attrName>
                                        </p:attrNameLst>
                                      </p:cBhvr>
                                      <p:tavLst>
                                        <p:tav tm="0">
                                          <p:val>
                                            <p:fltVal val="0"/>
                                          </p:val>
                                        </p:tav>
                                        <p:tav tm="100000">
                                          <p:val>
                                            <p:strVal val="#ppt_w"/>
                                          </p:val>
                                        </p:tav>
                                      </p:tavLst>
                                    </p:anim>
                                    <p:anim calcmode="lin" valueType="num">
                                      <p:cBhvr>
                                        <p:cTn id="8" dur="2500" fill="hold"/>
                                        <p:tgtEl>
                                          <p:spTgt spid="9219"/>
                                        </p:tgtEl>
                                        <p:attrNameLst>
                                          <p:attrName>ppt_h</p:attrName>
                                        </p:attrNameLst>
                                      </p:cBhvr>
                                      <p:tavLst>
                                        <p:tav tm="0">
                                          <p:val>
                                            <p:fltVal val="0"/>
                                          </p:val>
                                        </p:tav>
                                        <p:tav tm="100000">
                                          <p:val>
                                            <p:strVal val="#ppt_h"/>
                                          </p:val>
                                        </p:tav>
                                      </p:tavLst>
                                    </p:anim>
                                    <p:anim calcmode="lin" valueType="num">
                                      <p:cBhvr>
                                        <p:cTn id="9" dur="2500" fill="hold"/>
                                        <p:tgtEl>
                                          <p:spTgt spid="9219"/>
                                        </p:tgtEl>
                                        <p:attrNameLst>
                                          <p:attrName>style.rotation</p:attrName>
                                        </p:attrNameLst>
                                      </p:cBhvr>
                                      <p:tavLst>
                                        <p:tav tm="0">
                                          <p:val>
                                            <p:fltVal val="90"/>
                                          </p:val>
                                        </p:tav>
                                        <p:tav tm="100000">
                                          <p:val>
                                            <p:fltVal val="0"/>
                                          </p:val>
                                        </p:tav>
                                      </p:tavLst>
                                    </p:anim>
                                    <p:animEffect transition="in" filter="fade">
                                      <p:cBhvr>
                                        <p:cTn id="10" dur="2500"/>
                                        <p:tgtEl>
                                          <p:spTgt spid="9219"/>
                                        </p:tgtEl>
                                      </p:cBhvr>
                                    </p:animEffect>
                                  </p:childTnLst>
                                </p:cTn>
                              </p:par>
                              <p:par>
                                <p:cTn id="11" presetID="13" presetClass="entr" presetSubtype="32"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plus(out)">
                                      <p:cBhvr>
                                        <p:cTn id="13" dur="2500"/>
                                        <p:tgtEl>
                                          <p:spTgt spid="1026"/>
                                        </p:tgtEl>
                                      </p:cBhvr>
                                    </p:animEffect>
                                  </p:childTnLst>
                                </p:cTn>
                              </p:par>
                            </p:childTnLst>
                          </p:cTn>
                        </p:par>
                        <p:par>
                          <p:cTn id="14" fill="hold">
                            <p:stCondLst>
                              <p:cond delay="2500"/>
                            </p:stCondLst>
                            <p:childTnLst>
                              <p:par>
                                <p:cTn id="15" presetID="41" presetClass="entr" presetSubtype="0" fill="hold" grpId="0" nodeType="afterEffect">
                                  <p:stCondLst>
                                    <p:cond delay="75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p:cTn id="1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8" dur="1250" fill="hold"/>
                                        <p:tgtEl>
                                          <p:spTgt spid="2"/>
                                        </p:tgtEl>
                                        <p:attrNameLst>
                                          <p:attrName>ppt_y</p:attrName>
                                        </p:attrNameLst>
                                      </p:cBhvr>
                                      <p:tavLst>
                                        <p:tav tm="0">
                                          <p:val>
                                            <p:strVal val="#ppt_y"/>
                                          </p:val>
                                        </p:tav>
                                        <p:tav tm="100000">
                                          <p:val>
                                            <p:strVal val="#ppt_y"/>
                                          </p:val>
                                        </p:tav>
                                      </p:tavLst>
                                    </p:anim>
                                    <p:anim calcmode="lin" valueType="num">
                                      <p:cBhvr>
                                        <p:cTn id="1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250" tmFilter="0,0; .5, 1; 1, 1"/>
                                        <p:tgtEl>
                                          <p:spTgt spid="2"/>
                                        </p:tgtEl>
                                      </p:cBhvr>
                                    </p:animEffect>
                                  </p:childTnLst>
                                </p:cTn>
                              </p:par>
                            </p:childTnLst>
                          </p:cTn>
                        </p:par>
                        <p:par>
                          <p:cTn id="22" fill="hold">
                            <p:stCondLst>
                              <p:cond delay="5750"/>
                            </p:stCondLst>
                            <p:childTnLst>
                              <p:par>
                                <p:cTn id="23" presetID="2" presetClass="entr" presetSubtype="2" fill="hold" nodeType="afterEffect">
                                  <p:stCondLst>
                                    <p:cond delay="750"/>
                                  </p:stCondLst>
                                  <p:childTnLst>
                                    <p:set>
                                      <p:cBhvr>
                                        <p:cTn id="24" dur="1" fill="hold">
                                          <p:stCondLst>
                                            <p:cond delay="0"/>
                                          </p:stCondLst>
                                        </p:cTn>
                                        <p:tgtEl>
                                          <p:spTgt spid="9221"/>
                                        </p:tgtEl>
                                        <p:attrNameLst>
                                          <p:attrName>style.visibility</p:attrName>
                                        </p:attrNameLst>
                                      </p:cBhvr>
                                      <p:to>
                                        <p:strVal val="visible"/>
                                      </p:to>
                                    </p:set>
                                    <p:anim calcmode="lin" valueType="num">
                                      <p:cBhvr additive="base">
                                        <p:cTn id="25" dur="3000" fill="hold"/>
                                        <p:tgtEl>
                                          <p:spTgt spid="9221"/>
                                        </p:tgtEl>
                                        <p:attrNameLst>
                                          <p:attrName>ppt_x</p:attrName>
                                        </p:attrNameLst>
                                      </p:cBhvr>
                                      <p:tavLst>
                                        <p:tav tm="0">
                                          <p:val>
                                            <p:strVal val="1+#ppt_w/2"/>
                                          </p:val>
                                        </p:tav>
                                        <p:tav tm="100000">
                                          <p:val>
                                            <p:strVal val="#ppt_x"/>
                                          </p:val>
                                        </p:tav>
                                      </p:tavLst>
                                    </p:anim>
                                    <p:anim calcmode="lin" valueType="num">
                                      <p:cBhvr additive="base">
                                        <p:cTn id="26" dur="3000" fill="hold"/>
                                        <p:tgtEl>
                                          <p:spTgt spid="9221"/>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750"/>
                                  </p:stCondLst>
                                  <p:childTnLst>
                                    <p:animRot by="-21600000">
                                      <p:cBhvr>
                                        <p:cTn id="28" dur="3000" fill="hold"/>
                                        <p:tgtEl>
                                          <p:spTgt spid="9221"/>
                                        </p:tgtEl>
                                        <p:attrNameLst>
                                          <p:attrName>r</p:attrName>
                                        </p:attrNameLst>
                                      </p:cBhvr>
                                    </p:animRo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2000" fill="hold"/>
                                        <p:tgtEl>
                                          <p:spTgt spid="3"/>
                                        </p:tgtEl>
                                        <p:attrNameLst>
                                          <p:attrName>ppt_y</p:attrName>
                                        </p:attrNameLst>
                                      </p:cBhvr>
                                      <p:tavLst>
                                        <p:tav tm="0">
                                          <p:val>
                                            <p:strVal val="#ppt_y"/>
                                          </p:val>
                                        </p:tav>
                                        <p:tav tm="100000">
                                          <p:val>
                                            <p:strVal val="#ppt_y"/>
                                          </p:val>
                                        </p:tav>
                                      </p:tavLst>
                                    </p:anim>
                                    <p:anim calcmode="lin" valueType="num">
                                      <p:cBhvr>
                                        <p:cTn id="33"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2000" tmFilter="0,0; .5, 1; 1, 1"/>
                                        <p:tgtEl>
                                          <p:spTgt spid="3"/>
                                        </p:tgtEl>
                                      </p:cBhvr>
                                    </p:animEffect>
                                  </p:childTnLst>
                                </p:cTn>
                              </p:par>
                              <p:par>
                                <p:cTn id="36" presetID="2" presetClass="entr" presetSubtype="2" fill="hold" nodeType="withEffect">
                                  <p:stCondLst>
                                    <p:cond delay="450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8" presetClass="emph" presetSubtype="0" fill="hold" nodeType="withEffect">
                                  <p:stCondLst>
                                    <p:cond delay="4500"/>
                                  </p:stCondLst>
                                  <p:childTnLst>
                                    <p:animRot by="-21600000">
                                      <p:cBhvr>
                                        <p:cTn id="41" dur="3000" fill="hold"/>
                                        <p:tgtEl>
                                          <p:spTgt spid="7"/>
                                        </p:tgtEl>
                                        <p:attrNameLst>
                                          <p:attrName>r</p:attrName>
                                        </p:attrNameLst>
                                      </p:cBhvr>
                                    </p:animRot>
                                  </p:childTnLst>
                                </p:cTn>
                              </p:par>
                            </p:childTnLst>
                          </p:cTn>
                        </p:par>
                        <p:par>
                          <p:cTn id="42" fill="hold">
                            <p:stCondLst>
                              <p:cond delay="13750"/>
                            </p:stCondLst>
                            <p:childTnLst>
                              <p:par>
                                <p:cTn id="43" presetID="1" presetClass="entr" presetSubtype="0" fill="hold" grpId="0" nodeType="afterEffect">
                                  <p:stCondLst>
                                    <p:cond delay="100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188640"/>
            <a:ext cx="8640960" cy="1392689"/>
          </a:xfrm>
          <a:prstGeom prst="rect">
            <a:avLst/>
          </a:prstGeom>
        </p:spPr>
        <p:txBody>
          <a:bodyPr wrap="square">
            <a:spAutoFit/>
          </a:bodyPr>
          <a:lstStyle/>
          <a:p>
            <a:pPr algn="ctr" fontAlgn="auto">
              <a:spcBef>
                <a:spcPts val="0"/>
              </a:spcBef>
              <a:spcAft>
                <a:spcPts val="0"/>
              </a:spcAft>
            </a:pPr>
            <a:r>
              <a:rPr lang="es-MX" b="1" dirty="0">
                <a:solidFill>
                  <a:srgbClr val="252525"/>
                </a:solidFill>
                <a:effectLst>
                  <a:outerShdw blurRad="38100" dist="38100" dir="2700000" algn="tl">
                    <a:srgbClr val="000000">
                      <a:alpha val="43137"/>
                    </a:srgbClr>
                  </a:outerShdw>
                </a:effectLst>
                <a:latin typeface="Arial"/>
                <a:ea typeface="Times New Roman"/>
              </a:rPr>
              <a:t>Sir</a:t>
            </a:r>
            <a:r>
              <a:rPr lang="es-MX" dirty="0">
                <a:solidFill>
                  <a:srgbClr val="252525"/>
                </a:solidFill>
                <a:latin typeface="Arial"/>
                <a:ea typeface="Times New Roman"/>
              </a:rPr>
              <a:t> </a:t>
            </a:r>
            <a:r>
              <a:rPr lang="es-MX" b="1" dirty="0">
                <a:solidFill>
                  <a:srgbClr val="252525"/>
                </a:solidFill>
                <a:latin typeface="Arial"/>
                <a:ea typeface="Times New Roman"/>
              </a:rPr>
              <a:t>Jack </a:t>
            </a:r>
            <a:r>
              <a:rPr lang="es-MX" b="1" dirty="0" err="1">
                <a:solidFill>
                  <a:srgbClr val="252525"/>
                </a:solidFill>
                <a:latin typeface="Arial"/>
                <a:ea typeface="Times New Roman"/>
              </a:rPr>
              <a:t>Brabham</a:t>
            </a:r>
            <a:r>
              <a:rPr lang="es-MX" dirty="0">
                <a:solidFill>
                  <a:srgbClr val="252525"/>
                </a:solidFill>
                <a:latin typeface="Arial"/>
                <a:ea typeface="Times New Roman"/>
              </a:rPr>
              <a:t>, Nació en </a:t>
            </a:r>
            <a:r>
              <a:rPr lang="es-MX" dirty="0" err="1">
                <a:solidFill>
                  <a:srgbClr val="252525"/>
                </a:solidFill>
                <a:latin typeface="Arial"/>
                <a:ea typeface="Times New Roman"/>
              </a:rPr>
              <a:t>Hurstville</a:t>
            </a:r>
            <a:r>
              <a:rPr lang="es-MX" dirty="0">
                <a:solidFill>
                  <a:srgbClr val="252525"/>
                </a:solidFill>
                <a:latin typeface="Arial"/>
                <a:ea typeface="Times New Roman"/>
              </a:rPr>
              <a:t>, Australia, </a:t>
            </a:r>
          </a:p>
          <a:p>
            <a:pPr algn="ctr" fontAlgn="auto">
              <a:spcBef>
                <a:spcPts val="0"/>
              </a:spcBef>
              <a:spcAft>
                <a:spcPts val="0"/>
              </a:spcAft>
            </a:pPr>
            <a:r>
              <a:rPr lang="es-MX" dirty="0">
                <a:solidFill>
                  <a:srgbClr val="252525"/>
                </a:solidFill>
                <a:latin typeface="Arial"/>
                <a:ea typeface="Times New Roman"/>
              </a:rPr>
              <a:t>El 2 de abril de 1926</a:t>
            </a:r>
            <a:endParaRPr lang="es-MX" dirty="0">
              <a:solidFill>
                <a:srgbClr val="0B0080"/>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Murió en Gold </a:t>
            </a:r>
            <a:r>
              <a:rPr lang="es-MX" dirty="0" err="1">
                <a:solidFill>
                  <a:srgbClr val="252525"/>
                </a:solidFill>
                <a:latin typeface="Arial"/>
                <a:ea typeface="Times New Roman"/>
              </a:rPr>
              <a:t>Coast</a:t>
            </a:r>
            <a:r>
              <a:rPr lang="es-MX" dirty="0">
                <a:solidFill>
                  <a:srgbClr val="252525"/>
                </a:solidFill>
                <a:latin typeface="Arial"/>
                <a:ea typeface="Times New Roman"/>
              </a:rPr>
              <a:t>, el 19 de mayo de 2914.</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 fue piloto y dueño de un equipo de automovilismo australiano.</a:t>
            </a:r>
            <a:endParaRPr lang="es-MX" dirty="0">
              <a:solidFill>
                <a:srgbClr val="000000"/>
              </a:solidFill>
              <a:latin typeface="Arial"/>
            </a:endParaRPr>
          </a:p>
        </p:txBody>
      </p:sp>
      <p:pic>
        <p:nvPicPr>
          <p:cNvPr id="5122" name="Picture 2" descr="E:\En turno\Normales\Austra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4225" y="116632"/>
            <a:ext cx="1358255" cy="120733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483768" y="2204864"/>
            <a:ext cx="6408712" cy="250068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campeón de pilotos de Formula 1 en 1959 1960 y1966, subcampeón en 1967 y quinto en 1970, </a:t>
            </a:r>
          </a:p>
          <a:p>
            <a:pPr algn="ctr" fontAlgn="auto">
              <a:spcBef>
                <a:spcPts val="0"/>
              </a:spcBef>
              <a:spcAft>
                <a:spcPts val="0"/>
              </a:spcAft>
            </a:pPr>
            <a:r>
              <a:rPr lang="es-MX" dirty="0">
                <a:solidFill>
                  <a:srgbClr val="252525"/>
                </a:solidFill>
                <a:latin typeface="Arial"/>
                <a:ea typeface="Times New Roman"/>
              </a:rPr>
              <a:t>logrando un total de 14 victorias, 31 podios </a:t>
            </a:r>
          </a:p>
          <a:p>
            <a:pPr algn="ctr" fontAlgn="auto">
              <a:spcBef>
                <a:spcPts val="0"/>
              </a:spcBef>
              <a:spcAft>
                <a:spcPts val="0"/>
              </a:spcAft>
            </a:pPr>
            <a:r>
              <a:rPr lang="es-MX" dirty="0">
                <a:solidFill>
                  <a:srgbClr val="252525"/>
                </a:solidFill>
                <a:latin typeface="Arial"/>
                <a:ea typeface="Times New Roman"/>
              </a:rPr>
              <a:t>y 13 pole positions.</a:t>
            </a:r>
          </a:p>
          <a:p>
            <a:pPr algn="ctr" fontAlgn="auto">
              <a:lnSpc>
                <a:spcPts val="1500"/>
              </a:lnSpc>
              <a:spcBef>
                <a:spcPts val="0"/>
              </a:spcBef>
              <a:spcAft>
                <a:spcPts val="0"/>
              </a:spcAft>
            </a:pPr>
            <a:endParaRPr lang="es-MX" sz="2400" dirty="0">
              <a:solidFill>
                <a:srgbClr val="000000"/>
              </a:solidFill>
              <a:latin typeface="Times New Roman"/>
              <a:ea typeface="Times New Roman"/>
            </a:endParaRPr>
          </a:p>
          <a:p>
            <a:pPr algn="ctr" fontAlgn="auto">
              <a:spcBef>
                <a:spcPts val="0"/>
              </a:spcBef>
              <a:spcAft>
                <a:spcPts val="0"/>
              </a:spcAft>
            </a:pPr>
            <a:r>
              <a:rPr lang="es-MX" dirty="0" err="1">
                <a:solidFill>
                  <a:srgbClr val="252525"/>
                </a:solidFill>
                <a:latin typeface="Arial"/>
                <a:ea typeface="Times New Roman"/>
                <a:cs typeface="Times New Roman"/>
              </a:rPr>
              <a:t>Brabham</a:t>
            </a:r>
            <a:r>
              <a:rPr lang="es-MX" dirty="0">
                <a:solidFill>
                  <a:srgbClr val="252525"/>
                </a:solidFill>
                <a:latin typeface="Arial"/>
                <a:ea typeface="Times New Roman"/>
                <a:cs typeface="Times New Roman"/>
              </a:rPr>
              <a:t> también disputó con frecuencia la </a:t>
            </a:r>
            <a:r>
              <a:rPr lang="es-MX" dirty="0" err="1">
                <a:solidFill>
                  <a:srgbClr val="FFFF00"/>
                </a:solidFill>
                <a:effectLst>
                  <a:outerShdw blurRad="38100" dist="38100" dir="2700000" algn="tl">
                    <a:srgbClr val="000000">
                      <a:alpha val="43137"/>
                    </a:srgbClr>
                  </a:outerShdw>
                </a:effectLst>
                <a:latin typeface="Arial"/>
                <a:ea typeface="Times New Roman"/>
                <a:cs typeface="Times New Roman"/>
              </a:rPr>
              <a:t>Tasman</a:t>
            </a: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 Series</a:t>
            </a:r>
            <a:r>
              <a:rPr lang="es-MX" dirty="0">
                <a:solidFill>
                  <a:srgbClr val="252525"/>
                </a:solidFill>
                <a:latin typeface="Arial"/>
                <a:ea typeface="Times New Roman"/>
                <a:cs typeface="Times New Roman"/>
              </a:rPr>
              <a:t>, resultando subcampeón en 1964 y 1967, y tercero en 1965, </a:t>
            </a:r>
          </a:p>
          <a:p>
            <a:pPr algn="ctr" fontAlgn="auto">
              <a:spcBef>
                <a:spcPts val="0"/>
              </a:spcBef>
              <a:spcAft>
                <a:spcPts val="0"/>
              </a:spcAft>
            </a:pPr>
            <a:r>
              <a:rPr lang="es-MX" dirty="0">
                <a:solidFill>
                  <a:srgbClr val="252525"/>
                </a:solidFill>
                <a:latin typeface="Arial"/>
                <a:ea typeface="Times New Roman"/>
                <a:cs typeface="Times New Roman"/>
              </a:rPr>
              <a:t>frente a pilotos como </a:t>
            </a:r>
            <a:r>
              <a:rPr lang="es-MX" dirty="0" err="1">
                <a:solidFill>
                  <a:srgbClr val="252525"/>
                </a:solidFill>
                <a:latin typeface="Arial"/>
                <a:ea typeface="Times New Roman"/>
                <a:cs typeface="Times New Roman"/>
              </a:rPr>
              <a:t>Jim</a:t>
            </a:r>
            <a:r>
              <a:rPr lang="es-MX" dirty="0">
                <a:solidFill>
                  <a:srgbClr val="252525"/>
                </a:solidFill>
                <a:latin typeface="Arial"/>
                <a:ea typeface="Times New Roman"/>
                <a:cs typeface="Times New Roman"/>
              </a:rPr>
              <a:t> Clark, Jackie Stewart, </a:t>
            </a:r>
          </a:p>
          <a:p>
            <a:pPr algn="ctr" fontAlgn="auto">
              <a:spcBef>
                <a:spcPts val="0"/>
              </a:spcBef>
              <a:spcAft>
                <a:spcPts val="0"/>
              </a:spcAft>
            </a:pPr>
            <a:r>
              <a:rPr lang="es-MX" dirty="0">
                <a:solidFill>
                  <a:srgbClr val="252525"/>
                </a:solidFill>
                <a:latin typeface="Arial"/>
                <a:ea typeface="Times New Roman"/>
                <a:cs typeface="Times New Roman"/>
              </a:rPr>
              <a:t>Bruce McLaren y </a:t>
            </a:r>
            <a:r>
              <a:rPr lang="es-MX" dirty="0" err="1">
                <a:solidFill>
                  <a:srgbClr val="252525"/>
                </a:solidFill>
                <a:latin typeface="Arial"/>
                <a:ea typeface="Times New Roman"/>
                <a:cs typeface="Times New Roman"/>
              </a:rPr>
              <a:t>Denny</a:t>
            </a:r>
            <a:r>
              <a:rPr lang="es-MX" dirty="0">
                <a:solidFill>
                  <a:srgbClr val="252525"/>
                </a:solidFill>
                <a:latin typeface="Arial"/>
                <a:ea typeface="Times New Roman"/>
                <a:cs typeface="Times New Roman"/>
              </a:rPr>
              <a:t> </a:t>
            </a:r>
            <a:r>
              <a:rPr lang="es-MX" dirty="0" err="1">
                <a:solidFill>
                  <a:srgbClr val="252525"/>
                </a:solidFill>
                <a:latin typeface="Arial"/>
                <a:ea typeface="Times New Roman"/>
                <a:cs typeface="Times New Roman"/>
              </a:rPr>
              <a:t>Hulme</a:t>
            </a:r>
            <a:r>
              <a:rPr lang="es-MX" dirty="0">
                <a:solidFill>
                  <a:srgbClr val="252525"/>
                </a:solidFill>
                <a:latin typeface="Arial"/>
                <a:ea typeface="Times New Roman"/>
                <a:cs typeface="Times New Roman"/>
              </a:rPr>
              <a:t>.</a:t>
            </a:r>
            <a:endParaRPr lang="es-MX" dirty="0">
              <a:solidFill>
                <a:srgbClr val="000000"/>
              </a:solidFill>
              <a:latin typeface="Arial"/>
            </a:endParaRPr>
          </a:p>
        </p:txBody>
      </p:sp>
      <p:sp>
        <p:nvSpPr>
          <p:cNvPr id="7" name="6 Rectángulo"/>
          <p:cNvSpPr/>
          <p:nvPr/>
        </p:nvSpPr>
        <p:spPr>
          <a:xfrm>
            <a:off x="-36512" y="5215110"/>
            <a:ext cx="9217024"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1961 llegó noveno en las 500 Millas de Indianápolis </a:t>
            </a:r>
            <a:r>
              <a:rPr lang="es-MX" dirty="0">
                <a:solidFill>
                  <a:srgbClr val="0B0080"/>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con un Cooper de motor central trasero y apenas 270 CV. </a:t>
            </a:r>
          </a:p>
          <a:p>
            <a:pPr algn="ctr" fontAlgn="auto">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australiano corrió en 1958 para David Brown </a:t>
            </a:r>
          </a:p>
          <a:p>
            <a:pPr algn="ctr" fontAlgn="auto">
              <a:spcBef>
                <a:spcPts val="0"/>
              </a:spcBef>
              <a:spcAft>
                <a:spcPts val="0"/>
              </a:spcAft>
            </a:pPr>
            <a:r>
              <a:rPr lang="es-MX" dirty="0">
                <a:solidFill>
                  <a:srgbClr val="252525"/>
                </a:solidFill>
                <a:latin typeface="Arial"/>
                <a:ea typeface="Times New Roman"/>
                <a:cs typeface="Times New Roman"/>
              </a:rPr>
              <a:t>en el Campeonato Mundial de Resistencia, triunfando en los 1000 </a:t>
            </a:r>
            <a:r>
              <a:rPr lang="es-MX" dirty="0" err="1">
                <a:solidFill>
                  <a:srgbClr val="252525"/>
                </a:solidFill>
                <a:latin typeface="Arial"/>
                <a:ea typeface="Times New Roman"/>
                <a:cs typeface="Times New Roman"/>
              </a:rPr>
              <a:t>Kms</a:t>
            </a:r>
            <a:r>
              <a:rPr lang="es-MX" dirty="0">
                <a:solidFill>
                  <a:srgbClr val="252525"/>
                </a:solidFill>
                <a:latin typeface="Arial"/>
                <a:ea typeface="Times New Roman"/>
                <a:cs typeface="Times New Roman"/>
              </a:rPr>
              <a:t>. De </a:t>
            </a:r>
            <a:r>
              <a:rPr lang="es-MX" dirty="0" err="1">
                <a:solidFill>
                  <a:srgbClr val="252525"/>
                </a:solidFill>
                <a:latin typeface="Arial"/>
                <a:ea typeface="Times New Roman"/>
                <a:cs typeface="Times New Roman"/>
              </a:rPr>
              <a:t>Nürburgring</a:t>
            </a:r>
            <a:r>
              <a:rPr lang="es-MX" dirty="0">
                <a:solidFill>
                  <a:srgbClr val="252525"/>
                </a:solidFill>
                <a:latin typeface="Arial"/>
                <a:ea typeface="Times New Roman"/>
                <a:cs typeface="Times New Roman"/>
              </a:rPr>
              <a:t>.</a:t>
            </a:r>
            <a:endParaRPr lang="es-MX" dirty="0">
              <a:solidFill>
                <a:srgbClr val="000000"/>
              </a:solidFill>
              <a:latin typeface="Arial"/>
            </a:endParaRPr>
          </a:p>
        </p:txBody>
      </p:sp>
      <p:pic>
        <p:nvPicPr>
          <p:cNvPr id="2050" name="Picture 2" descr="E:\En turno\Normales\225px-BrabhamJack1966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780050"/>
            <a:ext cx="2304256" cy="3245693"/>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581037"/>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0250"/>
                            </p:stCondLst>
                            <p:childTnLst>
                              <p:par>
                                <p:cTn id="13" presetID="17" presetClass="entr" presetSubtype="10" fill="hold" nodeType="afterEffect">
                                  <p:stCondLst>
                                    <p:cond delay="700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30000" fill="hold"/>
                                        <p:tgtEl>
                                          <p:spTgt spid="2050"/>
                                        </p:tgtEl>
                                        <p:attrNameLst>
                                          <p:attrName>ppt_w</p:attrName>
                                        </p:attrNameLst>
                                      </p:cBhvr>
                                      <p:tavLst>
                                        <p:tav tm="0">
                                          <p:val>
                                            <p:fltVal val="0"/>
                                          </p:val>
                                        </p:tav>
                                        <p:tav tm="100000">
                                          <p:val>
                                            <p:strVal val="#ppt_w"/>
                                          </p:val>
                                        </p:tav>
                                      </p:tavLst>
                                    </p:anim>
                                    <p:anim calcmode="lin" valueType="num">
                                      <p:cBhvr>
                                        <p:cTn id="16" dur="30000" fill="hold"/>
                                        <p:tgtEl>
                                          <p:spTgt spid="2050"/>
                                        </p:tgtEl>
                                        <p:attrNameLst>
                                          <p:attrName>ppt_h</p:attrName>
                                        </p:attrNameLst>
                                      </p:cBhvr>
                                      <p:tavLst>
                                        <p:tav tm="0">
                                          <p:val>
                                            <p:strVal val="#ppt_h"/>
                                          </p:val>
                                        </p:tav>
                                        <p:tav tm="100000">
                                          <p:val>
                                            <p:strVal val="#ppt_h"/>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 calcmode="lin" valueType="num">
                                      <p:cBhvr>
                                        <p:cTn id="21"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000" tmFilter="0,0; .5, 1; 1, 1"/>
                                        <p:tgtEl>
                                          <p:spTgt spid="5"/>
                                        </p:tgtEl>
                                      </p:cBhvr>
                                    </p:animEffect>
                                  </p:childTnLst>
                                </p:cTn>
                              </p:par>
                            </p:childTnLst>
                          </p:cTn>
                        </p:par>
                        <p:par>
                          <p:cTn id="24" fill="hold">
                            <p:stCondLst>
                              <p:cond delay="57250"/>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7"/>
                                        </p:tgtEl>
                                        <p:attrNameLst>
                                          <p:attrName>ppt_y</p:attrName>
                                        </p:attrNameLst>
                                      </p:cBhvr>
                                      <p:tavLst>
                                        <p:tav tm="0">
                                          <p:val>
                                            <p:strVal val="#ppt_y"/>
                                          </p:val>
                                        </p:tav>
                                        <p:tav tm="100000">
                                          <p:val>
                                            <p:strVal val="#ppt_y"/>
                                          </p:val>
                                        </p:tav>
                                      </p:tavLst>
                                    </p:anim>
                                    <p:anim calcmode="lin" valueType="num">
                                      <p:cBhvr>
                                        <p:cTn id="2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7"/>
                                        </p:tgtEl>
                                      </p:cBhvr>
                                    </p:animEffect>
                                  </p:childTnLst>
                                </p:cTn>
                              </p:par>
                            </p:childTnLst>
                          </p:cTn>
                        </p:par>
                        <p:par>
                          <p:cTn id="32" fill="hold">
                            <p:stCondLst>
                              <p:cond delay="84500"/>
                            </p:stCondLst>
                            <p:childTnLst>
                              <p:par>
                                <p:cTn id="33" presetID="1" presetClass="entr" presetSubtype="0" fill="hold" grpId="0" nodeType="afterEffect">
                                  <p:stCondLst>
                                    <p:cond delay="100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075" name="Picture 3" descr="E:\En turno\Normales\6618116697863007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0462" y="1700808"/>
            <a:ext cx="4178002" cy="22195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6 Rectángulo"/>
          <p:cNvSpPr/>
          <p:nvPr/>
        </p:nvSpPr>
        <p:spPr>
          <a:xfrm>
            <a:off x="-180528" y="164103"/>
            <a:ext cx="9108504" cy="139268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1970 fue piloto oficial de </a:t>
            </a:r>
            <a:r>
              <a:rPr lang="es-MX" dirty="0" err="1">
                <a:solidFill>
                  <a:srgbClr val="252525"/>
                </a:solidFill>
                <a:latin typeface="Arial"/>
                <a:ea typeface="Times New Roman"/>
                <a:cs typeface="Times New Roman"/>
              </a:rPr>
              <a:t>Matra</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en el Campeonato Mundial de Resistencia, </a:t>
            </a:r>
          </a:p>
          <a:p>
            <a:pPr algn="ctr" fontAlgn="auto">
              <a:spcBef>
                <a:spcPts val="0"/>
              </a:spcBef>
              <a:spcAft>
                <a:spcPts val="0"/>
              </a:spcAft>
            </a:pPr>
            <a:r>
              <a:rPr lang="es-MX" dirty="0">
                <a:solidFill>
                  <a:srgbClr val="252525"/>
                </a:solidFill>
                <a:latin typeface="Arial"/>
                <a:ea typeface="Times New Roman"/>
                <a:cs typeface="Times New Roman"/>
              </a:rPr>
              <a:t>donde obtuvo una victoria de clase en los 1000 </a:t>
            </a:r>
            <a:r>
              <a:rPr lang="es-MX" dirty="0" err="1">
                <a:solidFill>
                  <a:srgbClr val="252525"/>
                </a:solidFill>
                <a:latin typeface="Arial"/>
                <a:ea typeface="Times New Roman"/>
                <a:cs typeface="Times New Roman"/>
              </a:rPr>
              <a:t>Kms</a:t>
            </a:r>
            <a:r>
              <a:rPr lang="es-MX" dirty="0">
                <a:solidFill>
                  <a:srgbClr val="252525"/>
                </a:solidFill>
                <a:latin typeface="Arial"/>
                <a:ea typeface="Times New Roman"/>
                <a:cs typeface="Times New Roman"/>
              </a:rPr>
              <a:t>. De </a:t>
            </a:r>
            <a:r>
              <a:rPr lang="es-MX" dirty="0" err="1">
                <a:solidFill>
                  <a:srgbClr val="252525"/>
                </a:solidFill>
                <a:latin typeface="Arial"/>
                <a:ea typeface="Times New Roman"/>
                <a:cs typeface="Times New Roman"/>
              </a:rPr>
              <a:t>Monza</a:t>
            </a:r>
            <a:r>
              <a:rPr lang="es-MX" dirty="0">
                <a:solidFill>
                  <a:srgbClr val="252525"/>
                </a:solidFill>
                <a:latin typeface="Arial"/>
                <a:ea typeface="Times New Roman"/>
                <a:cs typeface="Times New Roman"/>
              </a:rPr>
              <a:t>.</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Años más tarde disputó los 1000 </a:t>
            </a:r>
            <a:r>
              <a:rPr lang="es-MX" dirty="0" err="1">
                <a:solidFill>
                  <a:srgbClr val="252525"/>
                </a:solidFill>
                <a:latin typeface="Arial"/>
                <a:ea typeface="Times New Roman"/>
                <a:cs typeface="Times New Roman"/>
              </a:rPr>
              <a:t>Kms</a:t>
            </a:r>
            <a:r>
              <a:rPr lang="es-MX" dirty="0">
                <a:solidFill>
                  <a:srgbClr val="252525"/>
                </a:solidFill>
                <a:latin typeface="Arial"/>
                <a:ea typeface="Times New Roman"/>
                <a:cs typeface="Times New Roman"/>
              </a:rPr>
              <a:t>. De </a:t>
            </a:r>
            <a:r>
              <a:rPr lang="es-MX" dirty="0" err="1">
                <a:solidFill>
                  <a:srgbClr val="252525"/>
                </a:solidFill>
                <a:latin typeface="Arial"/>
                <a:ea typeface="Times New Roman"/>
                <a:cs typeface="Times New Roman"/>
              </a:rPr>
              <a:t>Bathurst</a:t>
            </a:r>
            <a:r>
              <a:rPr lang="es-MX" dirty="0">
                <a:solidFill>
                  <a:srgbClr val="252525"/>
                </a:solidFill>
                <a:latin typeface="Arial"/>
                <a:ea typeface="Times New Roman"/>
                <a:cs typeface="Times New Roman"/>
              </a:rPr>
              <a:t>, arribando sexto en 1978.</a:t>
            </a:r>
            <a:endParaRPr lang="es-MX" dirty="0">
              <a:solidFill>
                <a:srgbClr val="000000"/>
              </a:solidFill>
              <a:latin typeface="Arial"/>
            </a:endParaRPr>
          </a:p>
        </p:txBody>
      </p:sp>
      <p:pic>
        <p:nvPicPr>
          <p:cNvPr id="8" name="Picture 2" descr="E:\En turno\Normales\Austra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4225" y="116632"/>
            <a:ext cx="1358255" cy="1207338"/>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4355976" y="4543960"/>
            <a:ext cx="4464496"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El piloto corrió en la Fórmula 1 </a:t>
            </a:r>
          </a:p>
          <a:p>
            <a:pPr algn="ctr" fontAlgn="auto">
              <a:spcBef>
                <a:spcPts val="0"/>
              </a:spcBef>
              <a:spcAft>
                <a:spcPts val="0"/>
              </a:spcAft>
            </a:pPr>
            <a:r>
              <a:rPr lang="es-MX" dirty="0">
                <a:solidFill>
                  <a:srgbClr val="252525"/>
                </a:solidFill>
                <a:latin typeface="Arial"/>
                <a:ea typeface="Times New Roman"/>
              </a:rPr>
              <a:t>para su propio equipo a partir de 1962 hasta su retiro de en 1970. </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Más tarde fundó la fabrica </a:t>
            </a:r>
          </a:p>
          <a:p>
            <a:pPr algn="ctr" fontAlgn="auto">
              <a:spcBef>
                <a:spcPts val="0"/>
              </a:spcBef>
              <a:spcAft>
                <a:spcPts val="0"/>
              </a:spcAft>
            </a:pPr>
            <a:r>
              <a:rPr lang="es-MX" dirty="0">
                <a:solidFill>
                  <a:srgbClr val="252525"/>
                </a:solidFill>
                <a:latin typeface="Arial"/>
                <a:ea typeface="Times New Roman"/>
              </a:rPr>
              <a:t>de motores </a:t>
            </a:r>
            <a:r>
              <a:rPr lang="es-MX" dirty="0" err="1">
                <a:solidFill>
                  <a:srgbClr val="252525"/>
                </a:solidFill>
                <a:latin typeface="Arial"/>
                <a:ea typeface="Times New Roman"/>
              </a:rPr>
              <a:t>Judd</a:t>
            </a:r>
            <a:r>
              <a:rPr lang="es-MX" dirty="0">
                <a:solidFill>
                  <a:srgbClr val="252525"/>
                </a:solidFill>
                <a:latin typeface="Arial"/>
                <a:ea typeface="Times New Roman"/>
              </a:rPr>
              <a:t> junto a John </a:t>
            </a:r>
            <a:r>
              <a:rPr lang="es-MX" dirty="0" err="1">
                <a:solidFill>
                  <a:srgbClr val="252525"/>
                </a:solidFill>
                <a:latin typeface="Arial"/>
                <a:ea typeface="Times New Roman"/>
              </a:rPr>
              <a:t>Judd</a:t>
            </a:r>
            <a:endParaRPr lang="es-MX" dirty="0">
              <a:solidFill>
                <a:srgbClr val="000000"/>
              </a:solidFill>
              <a:latin typeface="Arial"/>
            </a:endParaRPr>
          </a:p>
        </p:txBody>
      </p:sp>
      <p:pic>
        <p:nvPicPr>
          <p:cNvPr id="3076" name="Picture 4" descr="E:\En turno\Normales\images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8589" y="3964916"/>
            <a:ext cx="4147387" cy="270027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9" name="8 Rectángulo"/>
          <p:cNvSpPr/>
          <p:nvPr/>
        </p:nvSpPr>
        <p:spPr>
          <a:xfrm>
            <a:off x="0" y="1988840"/>
            <a:ext cx="4571430" cy="147732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Asimismo, el australiano </a:t>
            </a:r>
          </a:p>
          <a:p>
            <a:pPr algn="ctr" fontAlgn="auto">
              <a:spcBef>
                <a:spcPts val="0"/>
              </a:spcBef>
              <a:spcAft>
                <a:spcPts val="0"/>
              </a:spcAft>
            </a:pPr>
            <a:r>
              <a:rPr lang="es-MX" dirty="0">
                <a:solidFill>
                  <a:srgbClr val="252525"/>
                </a:solidFill>
                <a:latin typeface="Arial"/>
                <a:ea typeface="Times New Roman"/>
              </a:rPr>
              <a:t>fundó el equipo </a:t>
            </a:r>
            <a:r>
              <a:rPr lang="es-MX" dirty="0" err="1">
                <a:solidFill>
                  <a:srgbClr val="252525"/>
                </a:solidFill>
                <a:latin typeface="Arial"/>
                <a:ea typeface="Times New Roman"/>
              </a:rPr>
              <a:t>Brabham</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y la fabrica de automóviles de carreras </a:t>
            </a:r>
            <a:r>
              <a:rPr lang="es-MX" dirty="0">
                <a:solidFill>
                  <a:srgbClr val="333399"/>
                </a:solidFill>
                <a:effectLst>
                  <a:outerShdw blurRad="38100" dist="38100" dir="2700000" algn="tl">
                    <a:srgbClr val="000000">
                      <a:alpha val="43137"/>
                    </a:srgbClr>
                  </a:outerShdw>
                </a:effectLst>
                <a:latin typeface="Arial"/>
                <a:ea typeface="Times New Roman"/>
              </a:rPr>
              <a:t>Motor Racing </a:t>
            </a:r>
            <a:r>
              <a:rPr lang="es-MX" dirty="0" err="1">
                <a:solidFill>
                  <a:srgbClr val="333399"/>
                </a:solidFill>
                <a:effectLst>
                  <a:outerShdw blurRad="38100" dist="38100" dir="2700000" algn="tl">
                    <a:srgbClr val="000000">
                      <a:alpha val="43137"/>
                    </a:srgbClr>
                  </a:outerShdw>
                </a:effectLst>
                <a:latin typeface="Arial"/>
                <a:ea typeface="Times New Roman"/>
              </a:rPr>
              <a:t>Developments</a:t>
            </a:r>
            <a:r>
              <a:rPr lang="es-MX" dirty="0">
                <a:solidFill>
                  <a:srgbClr val="333399"/>
                </a:solidFill>
                <a:effectLst>
                  <a:outerShdw blurRad="38100" dist="38100" dir="2700000" algn="tl">
                    <a:srgbClr val="000000">
                      <a:alpha val="43137"/>
                    </a:srgbClr>
                  </a:outerShdw>
                </a:effectLst>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junto a Ron </a:t>
            </a:r>
            <a:r>
              <a:rPr lang="es-MX" dirty="0" err="1">
                <a:solidFill>
                  <a:srgbClr val="252525"/>
                </a:solidFill>
                <a:latin typeface="Arial"/>
                <a:ea typeface="Times New Roman"/>
              </a:rPr>
              <a:t>Tauranac</a:t>
            </a:r>
            <a:r>
              <a:rPr lang="es-MX" dirty="0">
                <a:solidFill>
                  <a:srgbClr val="252525"/>
                </a:solidFill>
                <a:latin typeface="Arial"/>
                <a:ea typeface="Times New Roman"/>
              </a:rPr>
              <a:t>.</a:t>
            </a:r>
            <a:endParaRPr lang="es-MX" dirty="0">
              <a:solidFill>
                <a:srgbClr val="000000"/>
              </a:solidFill>
              <a:latin typeface="Arial"/>
            </a:endParaRPr>
          </a:p>
        </p:txBody>
      </p:sp>
      <p:sp>
        <p:nvSpPr>
          <p:cNvPr id="11" name="10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2" name="Picture 3" descr="E:\En turno\Normales\formula_1_one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80855"/>
      </p:ext>
    </p:extLst>
  </p:cSld>
  <p:clrMapOvr>
    <a:masterClrMapping/>
  </p:clrMapOvr>
  <mc:AlternateContent xmlns:mc="http://schemas.openxmlformats.org/markup-compatibility/2006" xmlns:p14="http://schemas.microsoft.com/office/powerpoint/2010/main">
    <mc:Choice Requires="p14">
      <p:transition spd="slow" p14:dur="5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500" fill="hold"/>
                                        <p:tgtEl>
                                          <p:spTgt spid="7"/>
                                        </p:tgtEl>
                                        <p:attrNameLst>
                                          <p:attrName>ppt_y</p:attrName>
                                        </p:attrNameLst>
                                      </p:cBhvr>
                                      <p:tavLst>
                                        <p:tav tm="0">
                                          <p:val>
                                            <p:strVal val="#ppt_y"/>
                                          </p:val>
                                        </p:tav>
                                        <p:tav tm="100000">
                                          <p:val>
                                            <p:strVal val="#ppt_y"/>
                                          </p:val>
                                        </p:tav>
                                      </p:tavLst>
                                    </p:anim>
                                    <p:anim calcmode="lin" valueType="num">
                                      <p:cBhvr>
                                        <p:cTn id="9" dur="1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500" tmFilter="0,0; .5, 1; 1, 1"/>
                                        <p:tgtEl>
                                          <p:spTgt spid="7"/>
                                        </p:tgtEl>
                                      </p:cBhvr>
                                    </p:animEffect>
                                  </p:childTnLst>
                                </p:cTn>
                              </p:par>
                            </p:childTnLst>
                          </p:cTn>
                        </p:par>
                        <p:par>
                          <p:cTn id="12" fill="hold">
                            <p:stCondLst>
                              <p:cond delay="27750"/>
                            </p:stCondLst>
                            <p:childTnLst>
                              <p:par>
                                <p:cTn id="13" presetID="2" presetClass="entr" presetSubtype="9" fill="hold" nodeType="afterEffect">
                                  <p:stCondLst>
                                    <p:cond delay="0"/>
                                  </p:stCondLst>
                                  <p:childTnLst>
                                    <p:set>
                                      <p:cBhvr>
                                        <p:cTn id="14" dur="1" fill="hold">
                                          <p:stCondLst>
                                            <p:cond delay="0"/>
                                          </p:stCondLst>
                                        </p:cTn>
                                        <p:tgtEl>
                                          <p:spTgt spid="3075"/>
                                        </p:tgtEl>
                                        <p:attrNameLst>
                                          <p:attrName>style.visibility</p:attrName>
                                        </p:attrNameLst>
                                      </p:cBhvr>
                                      <p:to>
                                        <p:strVal val="visible"/>
                                      </p:to>
                                    </p:set>
                                    <p:anim calcmode="lin" valueType="num">
                                      <p:cBhvr additive="base">
                                        <p:cTn id="15" dur="16000" fill="hold"/>
                                        <p:tgtEl>
                                          <p:spTgt spid="3075"/>
                                        </p:tgtEl>
                                        <p:attrNameLst>
                                          <p:attrName>ppt_x</p:attrName>
                                        </p:attrNameLst>
                                      </p:cBhvr>
                                      <p:tavLst>
                                        <p:tav tm="0">
                                          <p:val>
                                            <p:strVal val="0-#ppt_w/2"/>
                                          </p:val>
                                        </p:tav>
                                        <p:tav tm="100000">
                                          <p:val>
                                            <p:strVal val="#ppt_x"/>
                                          </p:val>
                                        </p:tav>
                                      </p:tavLst>
                                    </p:anim>
                                    <p:anim calcmode="lin" valueType="num">
                                      <p:cBhvr additive="base">
                                        <p:cTn id="16" dur="16000" fill="hold"/>
                                        <p:tgtEl>
                                          <p:spTgt spid="3075"/>
                                        </p:tgtEl>
                                        <p:attrNameLst>
                                          <p:attrName>ppt_y</p:attrName>
                                        </p:attrNameLst>
                                      </p:cBhvr>
                                      <p:tavLst>
                                        <p:tav tm="0">
                                          <p:val>
                                            <p:strVal val="0-#ppt_h/2"/>
                                          </p:val>
                                        </p:tav>
                                        <p:tav tm="100000">
                                          <p:val>
                                            <p:strVal val="#ppt_y"/>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1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1500" fill="hold"/>
                                        <p:tgtEl>
                                          <p:spTgt spid="9"/>
                                        </p:tgtEl>
                                        <p:attrNameLst>
                                          <p:attrName>ppt_y</p:attrName>
                                        </p:attrNameLst>
                                      </p:cBhvr>
                                      <p:tavLst>
                                        <p:tav tm="0">
                                          <p:val>
                                            <p:strVal val="#ppt_y"/>
                                          </p:val>
                                        </p:tav>
                                        <p:tav tm="100000">
                                          <p:val>
                                            <p:strVal val="#ppt_y"/>
                                          </p:val>
                                        </p:tav>
                                      </p:tavLst>
                                    </p:anim>
                                    <p:anim calcmode="lin" valueType="num">
                                      <p:cBhvr>
                                        <p:cTn id="21" dur="1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1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500" tmFilter="0,0; .5, 1; 1, 1"/>
                                        <p:tgtEl>
                                          <p:spTgt spid="9"/>
                                        </p:tgtEl>
                                      </p:cBhvr>
                                    </p:animEffect>
                                  </p:childTnLst>
                                </p:cTn>
                              </p:par>
                            </p:childTnLst>
                          </p:cTn>
                        </p:par>
                        <p:par>
                          <p:cTn id="24" fill="hold">
                            <p:stCondLst>
                              <p:cond delay="47500"/>
                            </p:stCondLst>
                            <p:childTnLst>
                              <p:par>
                                <p:cTn id="25" presetID="17" presetClass="entr" presetSubtype="4" fill="hold" nodeType="afterEffect">
                                  <p:stCondLst>
                                    <p:cond delay="1000"/>
                                  </p:stCondLst>
                                  <p:childTnLst>
                                    <p:set>
                                      <p:cBhvr>
                                        <p:cTn id="26" dur="1" fill="hold">
                                          <p:stCondLst>
                                            <p:cond delay="0"/>
                                          </p:stCondLst>
                                        </p:cTn>
                                        <p:tgtEl>
                                          <p:spTgt spid="3076"/>
                                        </p:tgtEl>
                                        <p:attrNameLst>
                                          <p:attrName>style.visibility</p:attrName>
                                        </p:attrNameLst>
                                      </p:cBhvr>
                                      <p:to>
                                        <p:strVal val="visible"/>
                                      </p:to>
                                    </p:set>
                                    <p:anim calcmode="lin" valueType="num">
                                      <p:cBhvr>
                                        <p:cTn id="27" dur="17000" fill="hold"/>
                                        <p:tgtEl>
                                          <p:spTgt spid="3076"/>
                                        </p:tgtEl>
                                        <p:attrNameLst>
                                          <p:attrName>ppt_x</p:attrName>
                                        </p:attrNameLst>
                                      </p:cBhvr>
                                      <p:tavLst>
                                        <p:tav tm="0">
                                          <p:val>
                                            <p:strVal val="#ppt_x"/>
                                          </p:val>
                                        </p:tav>
                                        <p:tav tm="100000">
                                          <p:val>
                                            <p:strVal val="#ppt_x"/>
                                          </p:val>
                                        </p:tav>
                                      </p:tavLst>
                                    </p:anim>
                                    <p:anim calcmode="lin" valueType="num">
                                      <p:cBhvr>
                                        <p:cTn id="28" dur="17000" fill="hold"/>
                                        <p:tgtEl>
                                          <p:spTgt spid="3076"/>
                                        </p:tgtEl>
                                        <p:attrNameLst>
                                          <p:attrName>ppt_y</p:attrName>
                                        </p:attrNameLst>
                                      </p:cBhvr>
                                      <p:tavLst>
                                        <p:tav tm="0">
                                          <p:val>
                                            <p:strVal val="#ppt_y+#ppt_h/2"/>
                                          </p:val>
                                        </p:tav>
                                        <p:tav tm="100000">
                                          <p:val>
                                            <p:strVal val="#ppt_y"/>
                                          </p:val>
                                        </p:tav>
                                      </p:tavLst>
                                    </p:anim>
                                    <p:anim calcmode="lin" valueType="num">
                                      <p:cBhvr>
                                        <p:cTn id="29" dur="17000" fill="hold"/>
                                        <p:tgtEl>
                                          <p:spTgt spid="3076"/>
                                        </p:tgtEl>
                                        <p:attrNameLst>
                                          <p:attrName>ppt_w</p:attrName>
                                        </p:attrNameLst>
                                      </p:cBhvr>
                                      <p:tavLst>
                                        <p:tav tm="0">
                                          <p:val>
                                            <p:strVal val="#ppt_w"/>
                                          </p:val>
                                        </p:tav>
                                        <p:tav tm="100000">
                                          <p:val>
                                            <p:strVal val="#ppt_w"/>
                                          </p:val>
                                        </p:tav>
                                      </p:tavLst>
                                    </p:anim>
                                    <p:anim calcmode="lin" valueType="num">
                                      <p:cBhvr>
                                        <p:cTn id="30" dur="17000" fill="hold"/>
                                        <p:tgtEl>
                                          <p:spTgt spid="3076"/>
                                        </p:tgtEl>
                                        <p:attrNameLst>
                                          <p:attrName>ppt_h</p:attrName>
                                        </p:attrNameLst>
                                      </p:cBhvr>
                                      <p:tavLst>
                                        <p:tav tm="0">
                                          <p:val>
                                            <p:fltVal val="0"/>
                                          </p:val>
                                        </p:tav>
                                        <p:tav tm="100000">
                                          <p:val>
                                            <p:strVal val="#ppt_h"/>
                                          </p:val>
                                        </p:tav>
                                      </p:tavLst>
                                    </p:anim>
                                  </p:childTnLst>
                                </p:cTn>
                              </p:par>
                              <p:par>
                                <p:cTn id="31" presetID="41" presetClass="entr" presetSubtype="0" fill="hold" grpId="0" nodeType="with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1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4" dur="1500" fill="hold"/>
                                        <p:tgtEl>
                                          <p:spTgt spid="10"/>
                                        </p:tgtEl>
                                        <p:attrNameLst>
                                          <p:attrName>ppt_y</p:attrName>
                                        </p:attrNameLst>
                                      </p:cBhvr>
                                      <p:tavLst>
                                        <p:tav tm="0">
                                          <p:val>
                                            <p:strVal val="#ppt_y"/>
                                          </p:val>
                                        </p:tav>
                                        <p:tav tm="100000">
                                          <p:val>
                                            <p:strVal val="#ppt_y"/>
                                          </p:val>
                                        </p:tav>
                                      </p:tavLst>
                                    </p:anim>
                                    <p:anim calcmode="lin" valueType="num">
                                      <p:cBhvr>
                                        <p:cTn id="35" dur="1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6" dur="1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1500" tmFilter="0,0; .5, 1; 1, 1"/>
                                        <p:tgtEl>
                                          <p:spTgt spid="10"/>
                                        </p:tgtEl>
                                      </p:cBhvr>
                                    </p:animEffect>
                                  </p:childTnLst>
                                </p:cTn>
                              </p:par>
                            </p:childTnLst>
                          </p:cTn>
                        </p:par>
                        <p:par>
                          <p:cTn id="38" fill="hold">
                            <p:stCondLst>
                              <p:cond delay="69050"/>
                            </p:stCondLst>
                            <p:childTnLst>
                              <p:par>
                                <p:cTn id="39" presetID="1" presetClass="entr" presetSubtype="0" fill="hold" grpId="0" nodeType="afterEffect">
                                  <p:stCondLst>
                                    <p:cond delay="150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9"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1115616" y="3441774"/>
            <a:ext cx="236955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Phil Hill</a:t>
            </a:r>
          </a:p>
        </p:txBody>
      </p:sp>
      <p:pic>
        <p:nvPicPr>
          <p:cNvPr id="1026" name="Picture 2" descr="C:\Users\Emilio\Desktop\Nueva carpeta\phil_hill__portugal_1959__by_f1_history-d5dkdz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88640"/>
            <a:ext cx="2304256" cy="3205921"/>
          </a:xfrm>
          <a:prstGeom prst="rect">
            <a:avLst/>
          </a:prstGeom>
          <a:noFill/>
          <a:effectLst>
            <a:glow rad="228600">
              <a:schemeClr val="accent6">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027" name="Picture 3" descr="C:\Users\Emilio\Desktop\Nueva carpeta\phil121996979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9028" y="568220"/>
            <a:ext cx="4113412" cy="2716764"/>
          </a:xfrm>
          <a:prstGeom prst="rect">
            <a:avLst/>
          </a:prstGeom>
          <a:solidFill>
            <a:srgbClr val="FFFFFF">
              <a:shade val="85000"/>
            </a:srgbClr>
          </a:solidFill>
          <a:ln w="127000" cap="sq">
            <a:gradFill flip="none" rotWithShape="1">
              <a:gsLst>
                <a:gs pos="0">
                  <a:srgbClr val="FFF200"/>
                </a:gs>
                <a:gs pos="45000">
                  <a:srgbClr val="FF7A00"/>
                </a:gs>
                <a:gs pos="70000">
                  <a:srgbClr val="FF0300"/>
                </a:gs>
                <a:gs pos="100000">
                  <a:srgbClr val="4D0808"/>
                </a:gs>
              </a:gsLst>
              <a:lin ang="2700000" scaled="0"/>
              <a:tileRect/>
            </a:gra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3" name="2 Rectángulo"/>
          <p:cNvSpPr/>
          <p:nvPr/>
        </p:nvSpPr>
        <p:spPr>
          <a:xfrm>
            <a:off x="395536" y="4869160"/>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1961   Ferrari</a:t>
            </a:r>
          </a:p>
        </p:txBody>
      </p:sp>
      <p:pic>
        <p:nvPicPr>
          <p:cNvPr id="7" name="Picture 4" descr="C:\Users\Emilio\Desktop\Nueva carpeta\logo-ferrar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8144" y="4005064"/>
            <a:ext cx="1944217" cy="194421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038627"/>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de usa-1 Eaglenest.wav"/>
          </p:stSnd>
        </p:sndAc>
      </p:transition>
    </mc:Choice>
    <mc:Fallback xmlns="">
      <p:transition spd="slow" advTm="0">
        <p:fade/>
        <p:sndAc>
          <p:stSnd>
            <p:snd r:embed="rId7" name="himno de usa-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100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ppt_x</p:attrName>
                                        </p:attrNameLst>
                                      </p:cBhvr>
                                      <p:tavLst>
                                        <p:tav tm="0">
                                          <p:val>
                                            <p:strVal val="#ppt_x"/>
                                          </p:val>
                                        </p:tav>
                                        <p:tav tm="100000">
                                          <p:val>
                                            <p:strVal val="#ppt_x"/>
                                          </p:val>
                                        </p:tav>
                                      </p:tavLst>
                                    </p:anim>
                                    <p:anim calcmode="lin" valueType="num">
                                      <p:cBhvr>
                                        <p:cTn id="8" dur="5000" fill="hold"/>
                                        <p:tgtEl>
                                          <p:spTgt spid="1026"/>
                                        </p:tgtEl>
                                        <p:attrNameLst>
                                          <p:attrName>ppt_y</p:attrName>
                                        </p:attrNameLst>
                                      </p:cBhvr>
                                      <p:tavLst>
                                        <p:tav tm="0">
                                          <p:val>
                                            <p:strVal val="#ppt_y+#ppt_h/2"/>
                                          </p:val>
                                        </p:tav>
                                        <p:tav tm="100000">
                                          <p:val>
                                            <p:strVal val="#ppt_y"/>
                                          </p:val>
                                        </p:tav>
                                      </p:tavLst>
                                    </p:anim>
                                    <p:anim calcmode="lin" valueType="num">
                                      <p:cBhvr>
                                        <p:cTn id="9" dur="5000" fill="hold"/>
                                        <p:tgtEl>
                                          <p:spTgt spid="1026"/>
                                        </p:tgtEl>
                                        <p:attrNameLst>
                                          <p:attrName>ppt_w</p:attrName>
                                        </p:attrNameLst>
                                      </p:cBhvr>
                                      <p:tavLst>
                                        <p:tav tm="0">
                                          <p:val>
                                            <p:strVal val="#ppt_w"/>
                                          </p:val>
                                        </p:tav>
                                        <p:tav tm="100000">
                                          <p:val>
                                            <p:strVal val="#ppt_w"/>
                                          </p:val>
                                        </p:tav>
                                      </p:tavLst>
                                    </p:anim>
                                    <p:anim calcmode="lin" valueType="num">
                                      <p:cBhvr>
                                        <p:cTn id="10" dur="5000" fill="hold"/>
                                        <p:tgtEl>
                                          <p:spTgt spid="1026"/>
                                        </p:tgtEl>
                                        <p:attrNameLst>
                                          <p:attrName>ppt_h</p:attrName>
                                        </p:attrNameLst>
                                      </p:cBhvr>
                                      <p:tavLst>
                                        <p:tav tm="0">
                                          <p:val>
                                            <p:fltVal val="0"/>
                                          </p:val>
                                        </p:tav>
                                        <p:tav tm="100000">
                                          <p:val>
                                            <p:strVal val="#ppt_h"/>
                                          </p:val>
                                        </p:tav>
                                      </p:tavLst>
                                    </p:anim>
                                  </p:childTnLst>
                                </p:cTn>
                              </p:par>
                            </p:childTnLst>
                          </p:cTn>
                        </p:par>
                        <p:par>
                          <p:cTn id="11" fill="hold">
                            <p:stCondLst>
                              <p:cond delay="6000"/>
                            </p:stCondLst>
                            <p:childTnLst>
                              <p:par>
                                <p:cTn id="12" presetID="17" presetClass="entr" presetSubtype="8" fill="hold" nodeType="afterEffect">
                                  <p:stCondLst>
                                    <p:cond delay="1000"/>
                                  </p:stCondLst>
                                  <p:childTnLst>
                                    <p:set>
                                      <p:cBhvr>
                                        <p:cTn id="13" dur="1" fill="hold">
                                          <p:stCondLst>
                                            <p:cond delay="0"/>
                                          </p:stCondLst>
                                        </p:cTn>
                                        <p:tgtEl>
                                          <p:spTgt spid="1027"/>
                                        </p:tgtEl>
                                        <p:attrNameLst>
                                          <p:attrName>style.visibility</p:attrName>
                                        </p:attrNameLst>
                                      </p:cBhvr>
                                      <p:to>
                                        <p:strVal val="visible"/>
                                      </p:to>
                                    </p:set>
                                    <p:anim calcmode="lin" valueType="num">
                                      <p:cBhvr>
                                        <p:cTn id="14" dur="5000" fill="hold"/>
                                        <p:tgtEl>
                                          <p:spTgt spid="1027"/>
                                        </p:tgtEl>
                                        <p:attrNameLst>
                                          <p:attrName>ppt_x</p:attrName>
                                        </p:attrNameLst>
                                      </p:cBhvr>
                                      <p:tavLst>
                                        <p:tav tm="0">
                                          <p:val>
                                            <p:strVal val="#ppt_x-#ppt_w/2"/>
                                          </p:val>
                                        </p:tav>
                                        <p:tav tm="100000">
                                          <p:val>
                                            <p:strVal val="#ppt_x"/>
                                          </p:val>
                                        </p:tav>
                                      </p:tavLst>
                                    </p:anim>
                                    <p:anim calcmode="lin" valueType="num">
                                      <p:cBhvr>
                                        <p:cTn id="15" dur="5000" fill="hold"/>
                                        <p:tgtEl>
                                          <p:spTgt spid="1027"/>
                                        </p:tgtEl>
                                        <p:attrNameLst>
                                          <p:attrName>ppt_y</p:attrName>
                                        </p:attrNameLst>
                                      </p:cBhvr>
                                      <p:tavLst>
                                        <p:tav tm="0">
                                          <p:val>
                                            <p:strVal val="#ppt_y"/>
                                          </p:val>
                                        </p:tav>
                                        <p:tav tm="100000">
                                          <p:val>
                                            <p:strVal val="#ppt_y"/>
                                          </p:val>
                                        </p:tav>
                                      </p:tavLst>
                                    </p:anim>
                                    <p:anim calcmode="lin" valueType="num">
                                      <p:cBhvr>
                                        <p:cTn id="16" dur="5000" fill="hold"/>
                                        <p:tgtEl>
                                          <p:spTgt spid="1027"/>
                                        </p:tgtEl>
                                        <p:attrNameLst>
                                          <p:attrName>ppt_w</p:attrName>
                                        </p:attrNameLst>
                                      </p:cBhvr>
                                      <p:tavLst>
                                        <p:tav tm="0">
                                          <p:val>
                                            <p:fltVal val="0"/>
                                          </p:val>
                                        </p:tav>
                                        <p:tav tm="100000">
                                          <p:val>
                                            <p:strVal val="#ppt_w"/>
                                          </p:val>
                                        </p:tav>
                                      </p:tavLst>
                                    </p:anim>
                                    <p:anim calcmode="lin" valueType="num">
                                      <p:cBhvr>
                                        <p:cTn id="17" dur="5000" fill="hold"/>
                                        <p:tgtEl>
                                          <p:spTgt spid="1027"/>
                                        </p:tgtEl>
                                        <p:attrNameLst>
                                          <p:attrName>ppt_h</p:attrName>
                                        </p:attrNameLst>
                                      </p:cBhvr>
                                      <p:tavLst>
                                        <p:tav tm="0">
                                          <p:val>
                                            <p:strVal val="#ppt_h"/>
                                          </p:val>
                                        </p:tav>
                                        <p:tav tm="100000">
                                          <p:val>
                                            <p:strVal val="#ppt_h"/>
                                          </p:val>
                                        </p:tav>
                                      </p:tavLst>
                                    </p:anim>
                                  </p:childTnLst>
                                </p:cTn>
                              </p:par>
                            </p:childTnLst>
                          </p:cTn>
                        </p:par>
                        <p:par>
                          <p:cTn id="18" fill="hold">
                            <p:stCondLst>
                              <p:cond delay="12000"/>
                            </p:stCondLst>
                            <p:childTnLst>
                              <p:par>
                                <p:cTn id="19" presetID="41" presetClass="entr" presetSubtype="0" fill="hold" grpId="0" nodeType="afterEffect">
                                  <p:stCondLst>
                                    <p:cond delay="200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2000" fill="hold"/>
                                        <p:tgtEl>
                                          <p:spTgt spid="2"/>
                                        </p:tgtEl>
                                        <p:attrNameLst>
                                          <p:attrName>ppt_y</p:attrName>
                                        </p:attrNameLst>
                                      </p:cBhvr>
                                      <p:tavLst>
                                        <p:tav tm="0">
                                          <p:val>
                                            <p:strVal val="#ppt_y"/>
                                          </p:val>
                                        </p:tav>
                                        <p:tav tm="100000">
                                          <p:val>
                                            <p:strVal val="#ppt_y"/>
                                          </p:val>
                                        </p:tav>
                                      </p:tavLst>
                                    </p:anim>
                                    <p:anim calcmode="lin" valueType="num">
                                      <p:cBhvr>
                                        <p:cTn id="2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000" tmFilter="0,0; .5, 1; 1, 1"/>
                                        <p:tgtEl>
                                          <p:spTgt spid="2"/>
                                        </p:tgtEl>
                                      </p:cBhvr>
                                    </p:animEffect>
                                  </p:childTnLst>
                                </p:cTn>
                              </p:par>
                            </p:childTnLst>
                          </p:cTn>
                        </p:par>
                        <p:par>
                          <p:cTn id="26" fill="hold">
                            <p:stCondLst>
                              <p:cond delay="17400"/>
                            </p:stCondLst>
                            <p:childTnLst>
                              <p:par>
                                <p:cTn id="27" presetID="8" presetClass="entr" presetSubtype="32" fill="hold" nodeType="afterEffect">
                                  <p:stCondLst>
                                    <p:cond delay="2000"/>
                                  </p:stCondLst>
                                  <p:childTnLst>
                                    <p:set>
                                      <p:cBhvr>
                                        <p:cTn id="28" dur="1" fill="hold">
                                          <p:stCondLst>
                                            <p:cond delay="0"/>
                                          </p:stCondLst>
                                        </p:cTn>
                                        <p:tgtEl>
                                          <p:spTgt spid="7"/>
                                        </p:tgtEl>
                                        <p:attrNameLst>
                                          <p:attrName>style.visibility</p:attrName>
                                        </p:attrNameLst>
                                      </p:cBhvr>
                                      <p:to>
                                        <p:strVal val="visible"/>
                                      </p:to>
                                    </p:set>
                                    <p:animEffect transition="in" filter="diamond(out)">
                                      <p:cBhvr>
                                        <p:cTn id="29" dur="5000"/>
                                        <p:tgtEl>
                                          <p:spTgt spid="7"/>
                                        </p:tgtEl>
                                      </p:cBhvr>
                                    </p:animEffect>
                                  </p:childTnLst>
                                </p:cTn>
                              </p:par>
                            </p:childTnLst>
                          </p:cTn>
                        </p:par>
                        <p:par>
                          <p:cTn id="30" fill="hold">
                            <p:stCondLst>
                              <p:cond delay="24400"/>
                            </p:stCondLst>
                            <p:childTnLst>
                              <p:par>
                                <p:cTn id="31" presetID="41" presetClass="entr" presetSubtype="0" fill="hold" grpId="0" nodeType="afterEffect">
                                  <p:stCondLst>
                                    <p:cond delay="2000"/>
                                  </p:stCondLst>
                                  <p:iterate type="lt">
                                    <p:tmPct val="10000"/>
                                  </p:iterate>
                                  <p:childTnLst>
                                    <p:set>
                                      <p:cBhvr>
                                        <p:cTn id="32" dur="1" fill="hold">
                                          <p:stCondLst>
                                            <p:cond delay="0"/>
                                          </p:stCondLst>
                                        </p:cTn>
                                        <p:tgtEl>
                                          <p:spTgt spid="3"/>
                                        </p:tgtEl>
                                        <p:attrNameLst>
                                          <p:attrName>style.visibility</p:attrName>
                                        </p:attrNameLst>
                                      </p:cBhvr>
                                      <p:to>
                                        <p:strVal val="visible"/>
                                      </p:to>
                                    </p:set>
                                    <p:anim calcmode="lin" valueType="num">
                                      <p:cBhvr>
                                        <p:cTn id="33" dur="2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4" dur="2000" fill="hold"/>
                                        <p:tgtEl>
                                          <p:spTgt spid="3"/>
                                        </p:tgtEl>
                                        <p:attrNameLst>
                                          <p:attrName>ppt_y</p:attrName>
                                        </p:attrNameLst>
                                      </p:cBhvr>
                                      <p:tavLst>
                                        <p:tav tm="0">
                                          <p:val>
                                            <p:strVal val="#ppt_y"/>
                                          </p:val>
                                        </p:tav>
                                        <p:tav tm="100000">
                                          <p:val>
                                            <p:strVal val="#ppt_y"/>
                                          </p:val>
                                        </p:tav>
                                      </p:tavLst>
                                    </p:anim>
                                    <p:anim calcmode="lin" valueType="num">
                                      <p:cBhvr>
                                        <p:cTn id="35" dur="2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6" dur="2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2000" tmFilter="0,0; .5, 1; 1, 1"/>
                                        <p:tgtEl>
                                          <p:spTgt spid="3"/>
                                        </p:tgtEl>
                                      </p:cBhvr>
                                    </p:animEffect>
                                  </p:childTnLst>
                                </p:cTn>
                              </p:par>
                            </p:childTnLst>
                          </p:cTn>
                        </p:par>
                        <p:par>
                          <p:cTn id="38" fill="hold">
                            <p:stCondLst>
                              <p:cond delay="30400"/>
                            </p:stCondLst>
                            <p:childTnLst>
                              <p:par>
                                <p:cTn id="39" presetID="1" presetClass="entr" presetSubtype="0" fill="hold" grpId="0" nodeType="afterEffect">
                                  <p:stCondLst>
                                    <p:cond delay="5000"/>
                                  </p:stCondLst>
                                  <p:childTnLst>
                                    <p:set>
                                      <p:cBhvr>
                                        <p:cTn id="4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260648"/>
            <a:ext cx="8640960" cy="92333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Philip </a:t>
            </a:r>
            <a:r>
              <a:rPr lang="es-MX" b="1" dirty="0" err="1">
                <a:solidFill>
                  <a:srgbClr val="252525"/>
                </a:solidFill>
                <a:latin typeface="Arial"/>
                <a:ea typeface="Times New Roman"/>
              </a:rPr>
              <a:t>Toll</a:t>
            </a:r>
            <a:r>
              <a:rPr lang="es-MX" b="1" dirty="0">
                <a:solidFill>
                  <a:srgbClr val="252525"/>
                </a:solidFill>
                <a:latin typeface="Arial"/>
                <a:ea typeface="Times New Roman"/>
              </a:rPr>
              <a:t> Hill Jr.</a:t>
            </a:r>
            <a:r>
              <a:rPr lang="es-MX" dirty="0">
                <a:solidFill>
                  <a:srgbClr val="252525"/>
                </a:solidFill>
                <a:latin typeface="Arial"/>
                <a:ea typeface="Times New Roman"/>
              </a:rPr>
              <a:t> Nació el 20 de abril de 1927 </a:t>
            </a:r>
          </a:p>
          <a:p>
            <a:pPr algn="ctr" fontAlgn="auto">
              <a:spcBef>
                <a:spcPts val="0"/>
              </a:spcBef>
              <a:spcAft>
                <a:spcPts val="0"/>
              </a:spcAft>
            </a:pPr>
            <a:r>
              <a:rPr lang="es-MX" dirty="0">
                <a:solidFill>
                  <a:srgbClr val="252525"/>
                </a:solidFill>
                <a:latin typeface="Arial"/>
                <a:ea typeface="Times New Roman"/>
              </a:rPr>
              <a:t>En Miami, Florida.</a:t>
            </a:r>
            <a:endParaRPr lang="es-MX" dirty="0">
              <a:solidFill>
                <a:srgbClr val="0B0080"/>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 Falleció el 28 de agosto de 2008.</a:t>
            </a:r>
            <a:endParaRPr lang="es-MX" dirty="0">
              <a:solidFill>
                <a:srgbClr val="000000"/>
              </a:solidFill>
              <a:latin typeface="Arial"/>
            </a:endParaRPr>
          </a:p>
        </p:txBody>
      </p:sp>
      <p:pic>
        <p:nvPicPr>
          <p:cNvPr id="6146" name="Picture 2" descr="E:\En turno\Normales\stato-USA.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116633"/>
            <a:ext cx="1512168" cy="113412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520" y="1334085"/>
            <a:ext cx="5184576" cy="324704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Fue piloto del automovilismo de velocidad Estadounidense.</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Fue el primer Estadounidense.</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de nacimiento que ganó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un campeonato de Formula 1,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logrado en 1961. </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También resultó cuarto en 1959, </a:t>
            </a:r>
          </a:p>
          <a:p>
            <a:pPr algn="ctr" fontAlgn="auto">
              <a:spcBef>
                <a:spcPts val="0"/>
              </a:spcBef>
              <a:spcAft>
                <a:spcPts val="0"/>
              </a:spcAft>
            </a:pPr>
            <a:r>
              <a:rPr lang="es-MX" dirty="0">
                <a:solidFill>
                  <a:srgbClr val="252525"/>
                </a:solidFill>
                <a:latin typeface="Arial"/>
                <a:ea typeface="Times New Roman"/>
              </a:rPr>
              <a:t>quinto en 1960 y sexto en 1962, </a:t>
            </a:r>
          </a:p>
          <a:p>
            <a:pPr algn="ctr" fontAlgn="auto">
              <a:spcBef>
                <a:spcPts val="0"/>
              </a:spcBef>
              <a:spcAft>
                <a:spcPts val="0"/>
              </a:spcAft>
            </a:pPr>
            <a:r>
              <a:rPr lang="es-MX" dirty="0">
                <a:solidFill>
                  <a:srgbClr val="252525"/>
                </a:solidFill>
                <a:latin typeface="Arial"/>
                <a:ea typeface="Times New Roman"/>
              </a:rPr>
              <a:t>siempre como piloto de </a:t>
            </a:r>
            <a:r>
              <a:rPr lang="es-MX" dirty="0" err="1">
                <a:solidFill>
                  <a:srgbClr val="252525"/>
                </a:solidFill>
                <a:latin typeface="Arial"/>
                <a:ea typeface="Times New Roman"/>
              </a:rPr>
              <a:t>Scuderia</a:t>
            </a:r>
            <a:r>
              <a:rPr lang="es-MX" dirty="0">
                <a:solidFill>
                  <a:srgbClr val="252525"/>
                </a:solidFill>
                <a:latin typeface="Arial"/>
                <a:ea typeface="Times New Roman"/>
              </a:rPr>
              <a:t> Ferrari, obteniendo un total de tres victorias y 16 podios.</a:t>
            </a:r>
            <a:endParaRPr lang="es-MX" dirty="0">
              <a:solidFill>
                <a:srgbClr val="000000"/>
              </a:solidFill>
              <a:latin typeface="Arial"/>
            </a:endParaRPr>
          </a:p>
        </p:txBody>
      </p:sp>
      <p:sp>
        <p:nvSpPr>
          <p:cNvPr id="6" name="5 Rectángulo"/>
          <p:cNvSpPr/>
          <p:nvPr/>
        </p:nvSpPr>
        <p:spPr>
          <a:xfrm>
            <a:off x="251520" y="4869160"/>
            <a:ext cx="8640960"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Además, Hill consiguió tres victorias en las 24 Horas de </a:t>
            </a:r>
            <a:r>
              <a:rPr lang="es-MX" dirty="0" err="1">
                <a:solidFill>
                  <a:srgbClr val="252525"/>
                </a:solidFill>
                <a:latin typeface="Arial"/>
                <a:ea typeface="Times New Roman"/>
              </a:rPr>
              <a:t>Lemans</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de 1958, 1961 y 1962, </a:t>
            </a:r>
          </a:p>
          <a:p>
            <a:pPr algn="ctr" fontAlgn="auto">
              <a:spcBef>
                <a:spcPts val="0"/>
              </a:spcBef>
              <a:spcAft>
                <a:spcPts val="0"/>
              </a:spcAft>
            </a:pPr>
            <a:r>
              <a:rPr lang="es-MX" dirty="0">
                <a:solidFill>
                  <a:srgbClr val="252525"/>
                </a:solidFill>
                <a:latin typeface="Arial"/>
                <a:ea typeface="Times New Roman"/>
              </a:rPr>
              <a:t>tres en las 12 Horas de </a:t>
            </a:r>
            <a:r>
              <a:rPr lang="es-MX" dirty="0" err="1">
                <a:solidFill>
                  <a:srgbClr val="252525"/>
                </a:solidFill>
                <a:latin typeface="Arial"/>
                <a:ea typeface="Times New Roman"/>
              </a:rPr>
              <a:t>Sebring</a:t>
            </a:r>
            <a:r>
              <a:rPr lang="es-MX" dirty="0">
                <a:solidFill>
                  <a:srgbClr val="252525"/>
                </a:solidFill>
                <a:latin typeface="Arial"/>
                <a:ea typeface="Times New Roman"/>
              </a:rPr>
              <a:t> de 1958, 1959 y 1961, </a:t>
            </a:r>
          </a:p>
          <a:p>
            <a:pPr algn="ctr" fontAlgn="auto">
              <a:spcBef>
                <a:spcPts val="0"/>
              </a:spcBef>
              <a:spcAft>
                <a:spcPts val="0"/>
              </a:spcAft>
            </a:pPr>
            <a:r>
              <a:rPr lang="es-MX" dirty="0">
                <a:solidFill>
                  <a:srgbClr val="252525"/>
                </a:solidFill>
                <a:latin typeface="Arial"/>
                <a:ea typeface="Times New Roman"/>
              </a:rPr>
              <a:t>y dos en los 1000 </a:t>
            </a:r>
            <a:r>
              <a:rPr lang="es-MX" dirty="0" err="1">
                <a:solidFill>
                  <a:srgbClr val="252525"/>
                </a:solidFill>
                <a:latin typeface="Arial"/>
                <a:ea typeface="Times New Roman"/>
              </a:rPr>
              <a:t>Kms</a:t>
            </a:r>
            <a:r>
              <a:rPr lang="es-MX" dirty="0">
                <a:solidFill>
                  <a:srgbClr val="252525"/>
                </a:solidFill>
                <a:latin typeface="Arial"/>
                <a:ea typeface="Times New Roman"/>
              </a:rPr>
              <a:t>. De </a:t>
            </a:r>
            <a:r>
              <a:rPr lang="es-MX" dirty="0" err="1">
                <a:solidFill>
                  <a:srgbClr val="252525"/>
                </a:solidFill>
                <a:latin typeface="Arial"/>
                <a:ea typeface="Times New Roman"/>
              </a:rPr>
              <a:t>Nürburgring</a:t>
            </a:r>
            <a:r>
              <a:rPr lang="es-MX" dirty="0">
                <a:solidFill>
                  <a:srgbClr val="252525"/>
                </a:solidFill>
                <a:latin typeface="Arial"/>
                <a:ea typeface="Times New Roman"/>
              </a:rPr>
              <a:t> de 1962 y 1966, </a:t>
            </a:r>
          </a:p>
          <a:p>
            <a:pPr algn="ctr" fontAlgn="auto">
              <a:spcBef>
                <a:spcPts val="0"/>
              </a:spcBef>
              <a:spcAft>
                <a:spcPts val="0"/>
              </a:spcAft>
            </a:pPr>
            <a:r>
              <a:rPr lang="es-MX" dirty="0">
                <a:solidFill>
                  <a:srgbClr val="252525"/>
                </a:solidFill>
                <a:latin typeface="Arial"/>
                <a:ea typeface="Times New Roman"/>
              </a:rPr>
              <a:t>entre otros logros en el Campeonato Mundial de Resistencia, </a:t>
            </a:r>
          </a:p>
          <a:p>
            <a:pPr algn="ctr" fontAlgn="auto">
              <a:spcBef>
                <a:spcPts val="0"/>
              </a:spcBef>
              <a:spcAft>
                <a:spcPts val="0"/>
              </a:spcAft>
            </a:pPr>
            <a:r>
              <a:rPr lang="es-MX" dirty="0">
                <a:solidFill>
                  <a:srgbClr val="252525"/>
                </a:solidFill>
                <a:latin typeface="Arial"/>
                <a:ea typeface="Times New Roman"/>
              </a:rPr>
              <a:t>en su mayoría también con Ferrari.</a:t>
            </a:r>
            <a:endParaRPr lang="es-MX" dirty="0">
              <a:solidFill>
                <a:srgbClr val="000000"/>
              </a:solidFill>
              <a:latin typeface="Arial"/>
            </a:endParaRPr>
          </a:p>
        </p:txBody>
      </p:sp>
      <p:pic>
        <p:nvPicPr>
          <p:cNvPr id="4098" name="Picture 2" descr="E:\En turno\Normales\BIGhill.jp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4157" y="1317892"/>
            <a:ext cx="3060292" cy="3479260"/>
          </a:xfrm>
          <a:prstGeom prst="rect">
            <a:avLst/>
          </a:prstGeom>
          <a:ln w="127000" cap="rnd">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8900000" scaled="1"/>
              <a:tileRect/>
            </a:gra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1931766"/>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1375"/>
                            </p:stCondLst>
                            <p:childTnLst>
                              <p:par>
                                <p:cTn id="13" presetID="17" presetClass="entr" presetSubtype="4" fill="hold" nodeType="afterEffect">
                                  <p:stCondLst>
                                    <p:cond delay="900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25000" fill="hold"/>
                                        <p:tgtEl>
                                          <p:spTgt spid="4098"/>
                                        </p:tgtEl>
                                        <p:attrNameLst>
                                          <p:attrName>ppt_x</p:attrName>
                                        </p:attrNameLst>
                                      </p:cBhvr>
                                      <p:tavLst>
                                        <p:tav tm="0">
                                          <p:val>
                                            <p:strVal val="#ppt_x"/>
                                          </p:val>
                                        </p:tav>
                                        <p:tav tm="100000">
                                          <p:val>
                                            <p:strVal val="#ppt_x"/>
                                          </p:val>
                                        </p:tav>
                                      </p:tavLst>
                                    </p:anim>
                                    <p:anim calcmode="lin" valueType="num">
                                      <p:cBhvr>
                                        <p:cTn id="16" dur="25000" fill="hold"/>
                                        <p:tgtEl>
                                          <p:spTgt spid="4098"/>
                                        </p:tgtEl>
                                        <p:attrNameLst>
                                          <p:attrName>ppt_y</p:attrName>
                                        </p:attrNameLst>
                                      </p:cBhvr>
                                      <p:tavLst>
                                        <p:tav tm="0">
                                          <p:val>
                                            <p:strVal val="#ppt_y+#ppt_h/2"/>
                                          </p:val>
                                        </p:tav>
                                        <p:tav tm="100000">
                                          <p:val>
                                            <p:strVal val="#ppt_y"/>
                                          </p:val>
                                        </p:tav>
                                      </p:tavLst>
                                    </p:anim>
                                    <p:anim calcmode="lin" valueType="num">
                                      <p:cBhvr>
                                        <p:cTn id="17" dur="25000" fill="hold"/>
                                        <p:tgtEl>
                                          <p:spTgt spid="4098"/>
                                        </p:tgtEl>
                                        <p:attrNameLst>
                                          <p:attrName>ppt_w</p:attrName>
                                        </p:attrNameLst>
                                      </p:cBhvr>
                                      <p:tavLst>
                                        <p:tav tm="0">
                                          <p:val>
                                            <p:strVal val="#ppt_w"/>
                                          </p:val>
                                        </p:tav>
                                        <p:tav tm="100000">
                                          <p:val>
                                            <p:strVal val="#ppt_w"/>
                                          </p:val>
                                        </p:tav>
                                      </p:tavLst>
                                    </p:anim>
                                    <p:anim calcmode="lin" valueType="num">
                                      <p:cBhvr>
                                        <p:cTn id="18" dur="25000" fill="hold"/>
                                        <p:tgtEl>
                                          <p:spTgt spid="4098"/>
                                        </p:tgtEl>
                                        <p:attrNameLst>
                                          <p:attrName>ppt_h</p:attrName>
                                        </p:attrNameLst>
                                      </p:cBhvr>
                                      <p:tavLst>
                                        <p:tav tm="0">
                                          <p:val>
                                            <p:fltVal val="0"/>
                                          </p:val>
                                        </p:tav>
                                        <p:tav tm="100000">
                                          <p:val>
                                            <p:strVal val="#ppt_h"/>
                                          </p:val>
                                        </p:tav>
                                      </p:tavLst>
                                    </p:anim>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p:cTn id="21"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5"/>
                                        </p:tgtEl>
                                        <p:attrNameLst>
                                          <p:attrName>ppt_y</p:attrName>
                                        </p:attrNameLst>
                                      </p:cBhvr>
                                      <p:tavLst>
                                        <p:tav tm="0">
                                          <p:val>
                                            <p:strVal val="#ppt_y"/>
                                          </p:val>
                                        </p:tav>
                                        <p:tav tm="100000">
                                          <p:val>
                                            <p:strVal val="#ppt_y"/>
                                          </p:val>
                                        </p:tav>
                                      </p:tavLst>
                                    </p:anim>
                                    <p:anim calcmode="lin" valueType="num">
                                      <p:cBhvr>
                                        <p:cTn id="23"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5"/>
                                        </p:tgtEl>
                                      </p:cBhvr>
                                    </p:animEffect>
                                  </p:childTnLst>
                                </p:cTn>
                              </p:par>
                            </p:childTnLst>
                          </p:cTn>
                        </p:par>
                        <p:par>
                          <p:cTn id="26" fill="hold">
                            <p:stCondLst>
                              <p:cond delay="46250"/>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6"/>
                                        </p:tgtEl>
                                        <p:attrNameLst>
                                          <p:attrName>ppt_y</p:attrName>
                                        </p:attrNameLst>
                                      </p:cBhvr>
                                      <p:tavLst>
                                        <p:tav tm="0">
                                          <p:val>
                                            <p:strVal val="#ppt_y"/>
                                          </p:val>
                                        </p:tav>
                                        <p:tav tm="100000">
                                          <p:val>
                                            <p:strVal val="#ppt_y"/>
                                          </p:val>
                                        </p:tav>
                                      </p:tavLst>
                                    </p:anim>
                                    <p:anim calcmode="lin" valueType="num">
                                      <p:cBhvr>
                                        <p:cTn id="31"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6"/>
                                        </p:tgtEl>
                                      </p:cBhvr>
                                    </p:animEffect>
                                  </p:childTnLst>
                                </p:cTn>
                              </p:par>
                            </p:childTnLst>
                          </p:cTn>
                        </p:par>
                        <p:par>
                          <p:cTn id="34" fill="hold">
                            <p:stCondLst>
                              <p:cond delay="77625"/>
                            </p:stCondLst>
                            <p:childTnLst>
                              <p:par>
                                <p:cTn id="35" presetID="1" presetClass="entr" presetSubtype="0" fill="hold" grpId="0" nodeType="afterEffect">
                                  <p:stCondLst>
                                    <p:cond delay="30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44870" y="3441774"/>
            <a:ext cx="357905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Graham Hill</a:t>
            </a:r>
          </a:p>
        </p:txBody>
      </p:sp>
      <p:pic>
        <p:nvPicPr>
          <p:cNvPr id="2050" name="Picture 2" descr="C:\Users\Emilio\Desktop\Nueva carpeta\grahamhi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940" y="260648"/>
            <a:ext cx="2145512" cy="3063992"/>
          </a:xfrm>
          <a:prstGeom prst="rect">
            <a:avLst/>
          </a:prstGeom>
          <a:noFill/>
          <a:effectLst>
            <a:glow rad="2286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052" name="Picture 4" descr="C:\Users\Emilio\Desktop\hill1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8608" y="253941"/>
            <a:ext cx="4452203" cy="31030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3" name="Picture 5" descr="C:\Users\Emilio\Desktop\Nueva carpeta\Owen-Logo_oeuvre_grand.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04539" y="4207911"/>
            <a:ext cx="1463116" cy="1247734"/>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723921" y="4593902"/>
            <a:ext cx="3758786"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2"/>
            </a:pPr>
            <a:r>
              <a:rPr lang="es-ES" sz="5400" b="1" dirty="0">
                <a:ln w="11430"/>
                <a:solidFill>
                  <a:srgbClr val="F79646">
                    <a:lumMod val="50000"/>
                  </a:srgbClr>
                </a:solidFill>
                <a:effectLst>
                  <a:outerShdw blurRad="50800" dist="39000" dir="5460000" algn="tl">
                    <a:srgbClr val="000000">
                      <a:alpha val="38000"/>
                    </a:srgbClr>
                  </a:outerShdw>
                </a:effectLst>
                <a:latin typeface="Calibri"/>
              </a:rPr>
              <a:t>   Owen</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1968   Lotus</a:t>
            </a:r>
          </a:p>
        </p:txBody>
      </p:sp>
      <p:pic>
        <p:nvPicPr>
          <p:cNvPr id="2054" name="Picture 6" descr="C:\Users\Emilio\Desktop\Nueva carpeta\lotus-racing-gold-leaf-white-decal-2999-p.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43437" y="5711031"/>
            <a:ext cx="1803421" cy="958329"/>
          </a:xfrm>
          <a:prstGeom prst="rect">
            <a:avLst/>
          </a:prstGeom>
          <a:noFill/>
          <a:effectLst>
            <a:glow rad="1397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907625"/>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etalia-HimnodeInglaterra(R.U.)_AnthemEngland(U.K.)_(360p)-1 Eaglenest.wav"/>
          </p:stSnd>
        </p:sndAc>
      </p:transition>
    </mc:Choice>
    <mc:Fallback xmlns="">
      <p:transition spd="slow" advTm="0">
        <p:fade/>
        <p:sndAc>
          <p:stSnd>
            <p:snd r:embed="rId8"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3000"/>
                                        <p:tgtEl>
                                          <p:spTgt spid="2050"/>
                                        </p:tgtEl>
                                      </p:cBhvr>
                                    </p:animEffect>
                                    <p:anim calcmode="lin" valueType="num">
                                      <p:cBhvr>
                                        <p:cTn id="8" dur="3000" fill="hold"/>
                                        <p:tgtEl>
                                          <p:spTgt spid="2050"/>
                                        </p:tgtEl>
                                        <p:attrNameLst>
                                          <p:attrName>ppt_x</p:attrName>
                                        </p:attrNameLst>
                                      </p:cBhvr>
                                      <p:tavLst>
                                        <p:tav tm="0">
                                          <p:val>
                                            <p:strVal val="#ppt_x"/>
                                          </p:val>
                                        </p:tav>
                                        <p:tav tm="100000">
                                          <p:val>
                                            <p:strVal val="#ppt_x"/>
                                          </p:val>
                                        </p:tav>
                                      </p:tavLst>
                                    </p:anim>
                                    <p:anim calcmode="lin" valueType="num">
                                      <p:cBhvr>
                                        <p:cTn id="9" dur="3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1" presetClass="entr" presetSubtype="0" fill="hold" grpId="0" nodeType="after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1250" fill="hold"/>
                                        <p:tgtEl>
                                          <p:spTgt spid="2"/>
                                        </p:tgtEl>
                                        <p:attrNameLst>
                                          <p:attrName>ppt_y</p:attrName>
                                        </p:attrNameLst>
                                      </p:cBhvr>
                                      <p:tavLst>
                                        <p:tav tm="0">
                                          <p:val>
                                            <p:strVal val="#ppt_y"/>
                                          </p:val>
                                        </p:tav>
                                        <p:tav tm="100000">
                                          <p:val>
                                            <p:strVal val="#ppt_y"/>
                                          </p:val>
                                        </p:tav>
                                      </p:tavLst>
                                    </p:anim>
                                    <p:anim calcmode="lin" valueType="num">
                                      <p:cBhvr>
                                        <p:cTn id="15"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1250" tmFilter="0,0; .5, 1; 1, 1"/>
                                        <p:tgtEl>
                                          <p:spTgt spid="2"/>
                                        </p:tgtEl>
                                      </p:cBhvr>
                                    </p:animEffect>
                                  </p:childTnLst>
                                </p:cTn>
                              </p:par>
                            </p:childTnLst>
                          </p:cTn>
                        </p:par>
                        <p:par>
                          <p:cTn id="18" fill="hold">
                            <p:stCondLst>
                              <p:cond delay="6375"/>
                            </p:stCondLst>
                            <p:childTnLst>
                              <p:par>
                                <p:cTn id="19" presetID="22" presetClass="entr" presetSubtype="2" fill="hold" nodeType="afterEffect">
                                  <p:stCondLst>
                                    <p:cond delay="1000"/>
                                  </p:stCondLst>
                                  <p:childTnLst>
                                    <p:set>
                                      <p:cBhvr>
                                        <p:cTn id="20" dur="1" fill="hold">
                                          <p:stCondLst>
                                            <p:cond delay="0"/>
                                          </p:stCondLst>
                                        </p:cTn>
                                        <p:tgtEl>
                                          <p:spTgt spid="2052"/>
                                        </p:tgtEl>
                                        <p:attrNameLst>
                                          <p:attrName>style.visibility</p:attrName>
                                        </p:attrNameLst>
                                      </p:cBhvr>
                                      <p:to>
                                        <p:strVal val="visible"/>
                                      </p:to>
                                    </p:set>
                                    <p:animEffect transition="in" filter="wipe(right)">
                                      <p:cBhvr>
                                        <p:cTn id="21" dur="3000"/>
                                        <p:tgtEl>
                                          <p:spTgt spid="2052"/>
                                        </p:tgtEl>
                                      </p:cBhvr>
                                    </p:animEffect>
                                  </p:childTnLst>
                                </p:cTn>
                              </p:par>
                            </p:childTnLst>
                          </p:cTn>
                        </p:par>
                        <p:par>
                          <p:cTn id="22" fill="hold">
                            <p:stCondLst>
                              <p:cond delay="10375"/>
                            </p:stCondLst>
                            <p:childTnLst>
                              <p:par>
                                <p:cTn id="23" presetID="23" presetClass="entr" presetSubtype="528" fill="hold" nodeType="afterEffect">
                                  <p:stCondLst>
                                    <p:cond delay="1000"/>
                                  </p:stCondLst>
                                  <p:childTnLst>
                                    <p:set>
                                      <p:cBhvr>
                                        <p:cTn id="24" dur="1" fill="hold">
                                          <p:stCondLst>
                                            <p:cond delay="0"/>
                                          </p:stCondLst>
                                        </p:cTn>
                                        <p:tgtEl>
                                          <p:spTgt spid="2053"/>
                                        </p:tgtEl>
                                        <p:attrNameLst>
                                          <p:attrName>style.visibility</p:attrName>
                                        </p:attrNameLst>
                                      </p:cBhvr>
                                      <p:to>
                                        <p:strVal val="visible"/>
                                      </p:to>
                                    </p:set>
                                    <p:anim calcmode="lin" valueType="num">
                                      <p:cBhvr>
                                        <p:cTn id="25" dur="2000" fill="hold"/>
                                        <p:tgtEl>
                                          <p:spTgt spid="2053"/>
                                        </p:tgtEl>
                                        <p:attrNameLst>
                                          <p:attrName>ppt_w</p:attrName>
                                        </p:attrNameLst>
                                      </p:cBhvr>
                                      <p:tavLst>
                                        <p:tav tm="0">
                                          <p:val>
                                            <p:fltVal val="0"/>
                                          </p:val>
                                        </p:tav>
                                        <p:tav tm="100000">
                                          <p:val>
                                            <p:strVal val="#ppt_w"/>
                                          </p:val>
                                        </p:tav>
                                      </p:tavLst>
                                    </p:anim>
                                    <p:anim calcmode="lin" valueType="num">
                                      <p:cBhvr>
                                        <p:cTn id="26" dur="2000" fill="hold"/>
                                        <p:tgtEl>
                                          <p:spTgt spid="2053"/>
                                        </p:tgtEl>
                                        <p:attrNameLst>
                                          <p:attrName>ppt_h</p:attrName>
                                        </p:attrNameLst>
                                      </p:cBhvr>
                                      <p:tavLst>
                                        <p:tav tm="0">
                                          <p:val>
                                            <p:fltVal val="0"/>
                                          </p:val>
                                        </p:tav>
                                        <p:tav tm="100000">
                                          <p:val>
                                            <p:strVal val="#ppt_h"/>
                                          </p:val>
                                        </p:tav>
                                      </p:tavLst>
                                    </p:anim>
                                    <p:anim calcmode="lin" valueType="num">
                                      <p:cBhvr>
                                        <p:cTn id="27" dur="2000" fill="hold"/>
                                        <p:tgtEl>
                                          <p:spTgt spid="2053"/>
                                        </p:tgtEl>
                                        <p:attrNameLst>
                                          <p:attrName>ppt_x</p:attrName>
                                        </p:attrNameLst>
                                      </p:cBhvr>
                                      <p:tavLst>
                                        <p:tav tm="0">
                                          <p:val>
                                            <p:fltVal val="0.5"/>
                                          </p:val>
                                        </p:tav>
                                        <p:tav tm="100000">
                                          <p:val>
                                            <p:strVal val="#ppt_x"/>
                                          </p:val>
                                        </p:tav>
                                      </p:tavLst>
                                    </p:anim>
                                    <p:anim calcmode="lin" valueType="num">
                                      <p:cBhvr>
                                        <p:cTn id="28" dur="2000" fill="hold"/>
                                        <p:tgtEl>
                                          <p:spTgt spid="2053"/>
                                        </p:tgtEl>
                                        <p:attrNameLst>
                                          <p:attrName>ppt_y</p:attrName>
                                        </p:attrNameLst>
                                      </p:cBhvr>
                                      <p:tavLst>
                                        <p:tav tm="0">
                                          <p:val>
                                            <p:fltVal val="0.5"/>
                                          </p:val>
                                        </p:tav>
                                        <p:tav tm="100000">
                                          <p:val>
                                            <p:strVal val="#ppt_y"/>
                                          </p:val>
                                        </p:tav>
                                      </p:tavLst>
                                    </p:anim>
                                  </p:childTnLst>
                                </p:cTn>
                              </p:par>
                              <p:par>
                                <p:cTn id="29" presetID="41" presetClass="entr" presetSubtype="0" fill="hold" grpId="0" nodeType="withEffect">
                                  <p:stCondLst>
                                    <p:cond delay="1000"/>
                                  </p:stCondLst>
                                  <p:iterate type="lt">
                                    <p:tmPct val="10000"/>
                                  </p:iterate>
                                  <p:childTnLst>
                                    <p:set>
                                      <p:cBhvr>
                                        <p:cTn id="30" dur="1" fill="hold">
                                          <p:stCondLst>
                                            <p:cond delay="0"/>
                                          </p:stCondLst>
                                        </p:cTn>
                                        <p:tgtEl>
                                          <p:spTgt spid="3"/>
                                        </p:tgtEl>
                                        <p:attrNameLst>
                                          <p:attrName>style.visibility</p:attrName>
                                        </p:attrNameLst>
                                      </p:cBhvr>
                                      <p:to>
                                        <p:strVal val="visible"/>
                                      </p:to>
                                    </p:set>
                                    <p:anim calcmode="lin" valueType="num">
                                      <p:cBhvr>
                                        <p:cTn id="31"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2" dur="1250" fill="hold"/>
                                        <p:tgtEl>
                                          <p:spTgt spid="3"/>
                                        </p:tgtEl>
                                        <p:attrNameLst>
                                          <p:attrName>ppt_y</p:attrName>
                                        </p:attrNameLst>
                                      </p:cBhvr>
                                      <p:tavLst>
                                        <p:tav tm="0">
                                          <p:val>
                                            <p:strVal val="#ppt_y"/>
                                          </p:val>
                                        </p:tav>
                                        <p:tav tm="100000">
                                          <p:val>
                                            <p:strVal val="#ppt_y"/>
                                          </p:val>
                                        </p:tav>
                                      </p:tavLst>
                                    </p:anim>
                                    <p:anim calcmode="lin" valueType="num">
                                      <p:cBhvr>
                                        <p:cTn id="33"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4"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1250" tmFilter="0,0; .5, 1; 1, 1"/>
                                        <p:tgtEl>
                                          <p:spTgt spid="3"/>
                                        </p:tgtEl>
                                      </p:cBhvr>
                                    </p:animEffect>
                                  </p:childTnLst>
                                </p:cTn>
                              </p:par>
                              <p:par>
                                <p:cTn id="36" presetID="23" presetClass="entr" presetSubtype="528" fill="hold" nodeType="withEffect">
                                  <p:stCondLst>
                                    <p:cond delay="1750"/>
                                  </p:stCondLst>
                                  <p:childTnLst>
                                    <p:set>
                                      <p:cBhvr>
                                        <p:cTn id="37" dur="1" fill="hold">
                                          <p:stCondLst>
                                            <p:cond delay="0"/>
                                          </p:stCondLst>
                                        </p:cTn>
                                        <p:tgtEl>
                                          <p:spTgt spid="2054"/>
                                        </p:tgtEl>
                                        <p:attrNameLst>
                                          <p:attrName>style.visibility</p:attrName>
                                        </p:attrNameLst>
                                      </p:cBhvr>
                                      <p:to>
                                        <p:strVal val="visible"/>
                                      </p:to>
                                    </p:set>
                                    <p:anim calcmode="lin" valueType="num">
                                      <p:cBhvr>
                                        <p:cTn id="38" dur="2000" fill="hold"/>
                                        <p:tgtEl>
                                          <p:spTgt spid="2054"/>
                                        </p:tgtEl>
                                        <p:attrNameLst>
                                          <p:attrName>ppt_w</p:attrName>
                                        </p:attrNameLst>
                                      </p:cBhvr>
                                      <p:tavLst>
                                        <p:tav tm="0">
                                          <p:val>
                                            <p:fltVal val="0"/>
                                          </p:val>
                                        </p:tav>
                                        <p:tav tm="100000">
                                          <p:val>
                                            <p:strVal val="#ppt_w"/>
                                          </p:val>
                                        </p:tav>
                                      </p:tavLst>
                                    </p:anim>
                                    <p:anim calcmode="lin" valueType="num">
                                      <p:cBhvr>
                                        <p:cTn id="39" dur="2000" fill="hold"/>
                                        <p:tgtEl>
                                          <p:spTgt spid="2054"/>
                                        </p:tgtEl>
                                        <p:attrNameLst>
                                          <p:attrName>ppt_h</p:attrName>
                                        </p:attrNameLst>
                                      </p:cBhvr>
                                      <p:tavLst>
                                        <p:tav tm="0">
                                          <p:val>
                                            <p:fltVal val="0"/>
                                          </p:val>
                                        </p:tav>
                                        <p:tav tm="100000">
                                          <p:val>
                                            <p:strVal val="#ppt_h"/>
                                          </p:val>
                                        </p:tav>
                                      </p:tavLst>
                                    </p:anim>
                                    <p:anim calcmode="lin" valueType="num">
                                      <p:cBhvr>
                                        <p:cTn id="40" dur="2000" fill="hold"/>
                                        <p:tgtEl>
                                          <p:spTgt spid="2054"/>
                                        </p:tgtEl>
                                        <p:attrNameLst>
                                          <p:attrName>ppt_x</p:attrName>
                                        </p:attrNameLst>
                                      </p:cBhvr>
                                      <p:tavLst>
                                        <p:tav tm="0">
                                          <p:val>
                                            <p:fltVal val="0.5"/>
                                          </p:val>
                                        </p:tav>
                                        <p:tav tm="100000">
                                          <p:val>
                                            <p:strVal val="#ppt_x"/>
                                          </p:val>
                                        </p:tav>
                                      </p:tavLst>
                                    </p:anim>
                                    <p:anim calcmode="lin" valueType="num">
                                      <p:cBhvr>
                                        <p:cTn id="41" dur="2000" fill="hold"/>
                                        <p:tgtEl>
                                          <p:spTgt spid="2054"/>
                                        </p:tgtEl>
                                        <p:attrNameLst>
                                          <p:attrName>ppt_y</p:attrName>
                                        </p:attrNameLst>
                                      </p:cBhvr>
                                      <p:tavLst>
                                        <p:tav tm="0">
                                          <p:val>
                                            <p:fltVal val="0.5"/>
                                          </p:val>
                                        </p:tav>
                                        <p:tav tm="100000">
                                          <p:val>
                                            <p:strVal val="#ppt_y"/>
                                          </p:val>
                                        </p:tav>
                                      </p:tavLst>
                                    </p:anim>
                                  </p:childTnLst>
                                </p:cTn>
                              </p:par>
                            </p:childTnLst>
                          </p:cTn>
                        </p:par>
                        <p:par>
                          <p:cTn id="42" fill="hold">
                            <p:stCondLst>
                              <p:cond delay="14125"/>
                            </p:stCondLst>
                            <p:childTnLst>
                              <p:par>
                                <p:cTn id="43" presetID="1" presetClass="entr" presetSubtype="0" fill="hold" grpId="0" nodeType="afterEffect">
                                  <p:stCondLst>
                                    <p:cond delay="250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116632"/>
            <a:ext cx="8640960" cy="1115690"/>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Graham Hill</a:t>
            </a:r>
            <a:r>
              <a:rPr lang="es-MX" dirty="0">
                <a:solidFill>
                  <a:srgbClr val="252525"/>
                </a:solidFill>
                <a:latin typeface="Arial"/>
                <a:ea typeface="Times New Roman"/>
              </a:rPr>
              <a:t> Nació el 15 de febrero de 1929. </a:t>
            </a:r>
          </a:p>
          <a:p>
            <a:pPr algn="ctr" fontAlgn="auto">
              <a:spcBef>
                <a:spcPts val="0"/>
              </a:spcBef>
              <a:spcAft>
                <a:spcPts val="0"/>
              </a:spcAft>
            </a:pPr>
            <a:r>
              <a:rPr lang="es-ES_tradnl" dirty="0">
                <a:solidFill>
                  <a:srgbClr val="252525"/>
                </a:solidFill>
                <a:latin typeface="Arial"/>
                <a:ea typeface="Times New Roman"/>
              </a:rPr>
              <a:t>Falleció 29 de noviembre de 1975.</a:t>
            </a:r>
            <a:endParaRPr lang="es-MX" dirty="0">
              <a:solidFill>
                <a:srgbClr val="252525"/>
              </a:solidFill>
              <a:latin typeface="Arial"/>
              <a:ea typeface="Times New Roman"/>
            </a:endParaRP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Fue piloto del automovilismo de velocidad británico (inglés).</a:t>
            </a:r>
            <a:endParaRPr lang="es-MX" sz="2000" dirty="0">
              <a:solidFill>
                <a:srgbClr val="000000"/>
              </a:solidFill>
              <a:latin typeface="Calibri"/>
              <a:ea typeface="Calibri"/>
              <a:cs typeface="Times New Roman"/>
            </a:endParaRPr>
          </a:p>
        </p:txBody>
      </p:sp>
      <p:pic>
        <p:nvPicPr>
          <p:cNvPr id="5" name="Picture 2" descr="E:\En turno\Normales\af5d0d_bandrencorz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860032" y="1321455"/>
            <a:ext cx="4248472" cy="3331681"/>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Fue dos veces campeón mundial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de Formula 1 (1962 y 1968 </a:t>
            </a:r>
          </a:p>
          <a:p>
            <a:pPr algn="ctr" fontAlgn="auto">
              <a:spcBef>
                <a:spcPts val="0"/>
              </a:spcBef>
              <a:spcAft>
                <a:spcPts val="0"/>
              </a:spcAft>
            </a:pPr>
            <a:r>
              <a:rPr lang="es-MX" dirty="0">
                <a:solidFill>
                  <a:srgbClr val="252525"/>
                </a:solidFill>
                <a:latin typeface="Arial"/>
                <a:ea typeface="Times New Roman"/>
              </a:rPr>
              <a:t>y tres veces subcampeón </a:t>
            </a:r>
          </a:p>
          <a:p>
            <a:pPr algn="ctr" fontAlgn="auto">
              <a:spcBef>
                <a:spcPts val="0"/>
              </a:spcBef>
              <a:spcAft>
                <a:spcPts val="0"/>
              </a:spcAft>
            </a:pPr>
            <a:r>
              <a:rPr lang="es-MX" dirty="0">
                <a:solidFill>
                  <a:srgbClr val="252525"/>
                </a:solidFill>
                <a:latin typeface="Arial"/>
                <a:ea typeface="Times New Roman"/>
              </a:rPr>
              <a:t>(1963, 1964 y 1965), </a:t>
            </a:r>
          </a:p>
          <a:p>
            <a:pPr algn="ctr" fontAlgn="auto">
              <a:spcBef>
                <a:spcPts val="0"/>
              </a:spcBef>
              <a:spcAft>
                <a:spcPts val="0"/>
              </a:spcAft>
            </a:pPr>
            <a:r>
              <a:rPr lang="es-MX" dirty="0">
                <a:solidFill>
                  <a:srgbClr val="252525"/>
                </a:solidFill>
                <a:latin typeface="Arial"/>
                <a:ea typeface="Times New Roman"/>
              </a:rPr>
              <a:t>cosechando un total </a:t>
            </a:r>
          </a:p>
          <a:p>
            <a:pPr algn="ctr" fontAlgn="auto">
              <a:spcBef>
                <a:spcPts val="0"/>
              </a:spcBef>
              <a:spcAft>
                <a:spcPts val="0"/>
              </a:spcAft>
            </a:pPr>
            <a:r>
              <a:rPr lang="es-MX" dirty="0">
                <a:solidFill>
                  <a:srgbClr val="252525"/>
                </a:solidFill>
                <a:latin typeface="Arial"/>
                <a:ea typeface="Times New Roman"/>
              </a:rPr>
              <a:t>de 14 victorias y 36 podios.</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Corrió por los equipos </a:t>
            </a:r>
          </a:p>
          <a:p>
            <a:pPr algn="ctr" fontAlgn="auto">
              <a:spcBef>
                <a:spcPts val="0"/>
              </a:spcBef>
              <a:spcAft>
                <a:spcPts val="0"/>
              </a:spcAft>
            </a:pPr>
            <a:r>
              <a:rPr lang="es-ES_tradnl" dirty="0">
                <a:solidFill>
                  <a:srgbClr val="252525"/>
                </a:solidFill>
                <a:latin typeface="Arial"/>
                <a:ea typeface="Times New Roman"/>
              </a:rPr>
              <a:t>Lotus </a:t>
            </a:r>
            <a:r>
              <a:rPr lang="es-MX" dirty="0">
                <a:solidFill>
                  <a:srgbClr val="252525"/>
                </a:solidFill>
                <a:latin typeface="Arial"/>
                <a:ea typeface="Times New Roman"/>
              </a:rPr>
              <a:t>(1958-1959 y 1966-1970);</a:t>
            </a:r>
          </a:p>
          <a:p>
            <a:pPr algn="ctr" fontAlgn="auto">
              <a:spcBef>
                <a:spcPts val="0"/>
              </a:spcBef>
              <a:spcAft>
                <a:spcPts val="0"/>
              </a:spcAft>
            </a:pPr>
            <a:r>
              <a:rPr lang="es-MX" dirty="0">
                <a:solidFill>
                  <a:srgbClr val="252525"/>
                </a:solidFill>
                <a:latin typeface="Arial"/>
                <a:ea typeface="Times New Roman"/>
              </a:rPr>
              <a:t>BRM (1960-1966); </a:t>
            </a:r>
          </a:p>
          <a:p>
            <a:pPr algn="ctr" fontAlgn="auto">
              <a:spcBef>
                <a:spcPts val="0"/>
              </a:spcBef>
              <a:spcAft>
                <a:spcPts val="0"/>
              </a:spcAft>
            </a:pPr>
            <a:r>
              <a:rPr lang="es-MX" dirty="0" err="1">
                <a:solidFill>
                  <a:srgbClr val="252525"/>
                </a:solidFill>
                <a:latin typeface="Arial"/>
                <a:ea typeface="Times New Roman"/>
              </a:rPr>
              <a:t>Brabham</a:t>
            </a:r>
            <a:r>
              <a:rPr lang="es-MX" dirty="0">
                <a:solidFill>
                  <a:srgbClr val="252525"/>
                </a:solidFill>
                <a:latin typeface="Arial"/>
                <a:ea typeface="Times New Roman"/>
              </a:rPr>
              <a:t> (1971-1972), </a:t>
            </a:r>
          </a:p>
          <a:p>
            <a:pPr algn="ctr" fontAlgn="auto">
              <a:spcBef>
                <a:spcPts val="0"/>
              </a:spcBef>
              <a:spcAft>
                <a:spcPts val="0"/>
              </a:spcAft>
            </a:pPr>
            <a:r>
              <a:rPr lang="es-ES_tradnl" dirty="0">
                <a:solidFill>
                  <a:srgbClr val="252525"/>
                </a:solidFill>
                <a:latin typeface="Arial"/>
                <a:ea typeface="Times New Roman"/>
              </a:rPr>
              <a:t>Shadow y Lola </a:t>
            </a:r>
            <a:r>
              <a:rPr lang="es-MX" dirty="0">
                <a:solidFill>
                  <a:srgbClr val="252525"/>
                </a:solidFill>
                <a:latin typeface="Arial"/>
                <a:ea typeface="Times New Roman"/>
              </a:rPr>
              <a:t>(1973-1975).</a:t>
            </a:r>
            <a:endParaRPr lang="es-MX" sz="2000" dirty="0">
              <a:solidFill>
                <a:srgbClr val="000000"/>
              </a:solidFill>
              <a:latin typeface="Calibri"/>
              <a:ea typeface="Calibri"/>
              <a:cs typeface="Times New Roman"/>
            </a:endParaRPr>
          </a:p>
        </p:txBody>
      </p:sp>
      <p:sp>
        <p:nvSpPr>
          <p:cNvPr id="7" name="6 Rectángulo"/>
          <p:cNvSpPr/>
          <p:nvPr/>
        </p:nvSpPr>
        <p:spPr>
          <a:xfrm>
            <a:off x="251520" y="4722673"/>
            <a:ext cx="8640960" cy="1946687"/>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El piloto llevaba el apodo </a:t>
            </a:r>
            <a:r>
              <a:rPr lang="es-MX" i="1" dirty="0">
                <a:solidFill>
                  <a:srgbClr val="252525"/>
                </a:solidFill>
                <a:latin typeface="Arial"/>
                <a:ea typeface="Times New Roman"/>
                <a:cs typeface="Times New Roman"/>
              </a:rPr>
              <a:t>Mr. </a:t>
            </a:r>
            <a:r>
              <a:rPr lang="es-MX" i="1" dirty="0" err="1">
                <a:solidFill>
                  <a:srgbClr val="252525"/>
                </a:solidFill>
                <a:latin typeface="Arial"/>
                <a:ea typeface="Times New Roman"/>
                <a:cs typeface="Times New Roman"/>
              </a:rPr>
              <a:t>Monaco</a:t>
            </a:r>
            <a:r>
              <a:rPr lang="es-MX" dirty="0">
                <a:solidFill>
                  <a:srgbClr val="252525"/>
                </a:solidFill>
                <a:latin typeface="Arial"/>
                <a:ea typeface="Times New Roman"/>
                <a:cs typeface="Times New Roman"/>
              </a:rPr>
              <a:t> por haber obtenido cinco victorias </a:t>
            </a:r>
          </a:p>
          <a:p>
            <a:pPr algn="ctr" fontAlgn="auto">
              <a:spcBef>
                <a:spcPts val="0"/>
              </a:spcBef>
              <a:spcAft>
                <a:spcPts val="0"/>
              </a:spcAft>
            </a:pPr>
            <a:r>
              <a:rPr lang="es-MX" dirty="0">
                <a:solidFill>
                  <a:srgbClr val="252525"/>
                </a:solidFill>
                <a:latin typeface="Arial"/>
                <a:ea typeface="Times New Roman"/>
                <a:cs typeface="Times New Roman"/>
              </a:rPr>
              <a:t>en el Gran Premio de Mónaco (1963, 1964, 1965, 1968 y 1969).</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Hill es además el único poseedor de la triple corona, </a:t>
            </a:r>
          </a:p>
          <a:p>
            <a:pPr algn="ctr" fontAlgn="auto">
              <a:spcBef>
                <a:spcPts val="0"/>
              </a:spcBef>
              <a:spcAft>
                <a:spcPts val="0"/>
              </a:spcAft>
            </a:pPr>
            <a:r>
              <a:rPr lang="es-MX" dirty="0">
                <a:solidFill>
                  <a:srgbClr val="252525"/>
                </a:solidFill>
                <a:latin typeface="Arial"/>
                <a:ea typeface="Times New Roman"/>
                <a:cs typeface="Times New Roman"/>
              </a:rPr>
              <a:t>al haber triunfado en el Gran Premio de Mónaco, </a:t>
            </a:r>
          </a:p>
          <a:p>
            <a:pPr algn="ctr" fontAlgn="auto">
              <a:spcBef>
                <a:spcPts val="0"/>
              </a:spcBef>
              <a:spcAft>
                <a:spcPts val="0"/>
              </a:spcAft>
            </a:pPr>
            <a:r>
              <a:rPr lang="es-MX" dirty="0">
                <a:solidFill>
                  <a:srgbClr val="252525"/>
                </a:solidFill>
                <a:latin typeface="Arial"/>
                <a:ea typeface="Times New Roman"/>
                <a:cs typeface="Times New Roman"/>
              </a:rPr>
              <a:t>Las 500 Millas de Indianápolis (1966) </a:t>
            </a:r>
          </a:p>
          <a:p>
            <a:pPr algn="ctr" fontAlgn="auto">
              <a:spcBef>
                <a:spcPts val="0"/>
              </a:spcBef>
              <a:spcAft>
                <a:spcPts val="0"/>
              </a:spcAft>
            </a:pPr>
            <a:r>
              <a:rPr lang="es-MX" dirty="0">
                <a:solidFill>
                  <a:srgbClr val="252525"/>
                </a:solidFill>
                <a:latin typeface="Arial"/>
                <a:ea typeface="Times New Roman"/>
                <a:cs typeface="Times New Roman"/>
              </a:rPr>
              <a:t>y las 24 Horas de </a:t>
            </a:r>
            <a:r>
              <a:rPr lang="es-MX" dirty="0" err="1">
                <a:solidFill>
                  <a:srgbClr val="252525"/>
                </a:solidFill>
                <a:latin typeface="Arial"/>
                <a:ea typeface="Times New Roman"/>
                <a:cs typeface="Times New Roman"/>
              </a:rPr>
              <a:t>Lemans</a:t>
            </a:r>
            <a:r>
              <a:rPr lang="es-MX" dirty="0">
                <a:solidFill>
                  <a:srgbClr val="252525"/>
                </a:solidFill>
                <a:latin typeface="Arial"/>
                <a:ea typeface="Times New Roman"/>
                <a:cs typeface="Times New Roman"/>
              </a:rPr>
              <a:t> (1972).</a:t>
            </a:r>
            <a:endParaRPr lang="es-MX" sz="2000" dirty="0">
              <a:solidFill>
                <a:srgbClr val="000000"/>
              </a:solidFill>
              <a:latin typeface="Calibri"/>
              <a:ea typeface="Calibri"/>
              <a:cs typeface="Times New Roman"/>
            </a:endParaRPr>
          </a:p>
        </p:txBody>
      </p:sp>
      <p:pic>
        <p:nvPicPr>
          <p:cNvPr id="2050" name="Picture 2" descr="E:\En turno\Normales\graham_hill_c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628800"/>
            <a:ext cx="4301613" cy="2736304"/>
          </a:xfrm>
          <a:prstGeom prst="rect">
            <a:avLst/>
          </a:prstGeom>
          <a:ln w="228600" cap="sq" cmpd="thickThin">
            <a:gradFill flip="none" rotWithShape="1">
              <a:gsLst>
                <a:gs pos="0">
                  <a:srgbClr val="FFF200"/>
                </a:gs>
                <a:gs pos="45000">
                  <a:srgbClr val="FF7A00"/>
                </a:gs>
                <a:gs pos="70000">
                  <a:srgbClr val="FF0300"/>
                </a:gs>
                <a:gs pos="100000">
                  <a:srgbClr val="4D0808"/>
                </a:gs>
              </a:gsLst>
              <a:lin ang="2700000" scaled="1"/>
              <a:tileRect/>
            </a:gra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3491602"/>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15750"/>
                            </p:stCondLst>
                            <p:childTnLst>
                              <p:par>
                                <p:cTn id="13" presetID="2" presetClass="entr" presetSubtype="8" fill="hold" nodeType="afterEffect">
                                  <p:stCondLst>
                                    <p:cond delay="3000"/>
                                  </p:stCondLst>
                                  <p:childTnLst>
                                    <p:set>
                                      <p:cBhvr>
                                        <p:cTn id="14" dur="1" fill="hold">
                                          <p:stCondLst>
                                            <p:cond delay="0"/>
                                          </p:stCondLst>
                                        </p:cTn>
                                        <p:tgtEl>
                                          <p:spTgt spid="2050"/>
                                        </p:tgtEl>
                                        <p:attrNameLst>
                                          <p:attrName>style.visibility</p:attrName>
                                        </p:attrNameLst>
                                      </p:cBhvr>
                                      <p:to>
                                        <p:strVal val="visible"/>
                                      </p:to>
                                    </p:set>
                                    <p:anim calcmode="lin" valueType="num">
                                      <p:cBhvr additive="base">
                                        <p:cTn id="15" dur="25000" fill="hold"/>
                                        <p:tgtEl>
                                          <p:spTgt spid="2050"/>
                                        </p:tgtEl>
                                        <p:attrNameLst>
                                          <p:attrName>ppt_x</p:attrName>
                                        </p:attrNameLst>
                                      </p:cBhvr>
                                      <p:tavLst>
                                        <p:tav tm="0">
                                          <p:val>
                                            <p:strVal val="0-#ppt_w/2"/>
                                          </p:val>
                                        </p:tav>
                                        <p:tav tm="100000">
                                          <p:val>
                                            <p:strVal val="#ppt_x"/>
                                          </p:val>
                                        </p:tav>
                                      </p:tavLst>
                                    </p:anim>
                                    <p:anim calcmode="lin" valueType="num">
                                      <p:cBhvr additive="base">
                                        <p:cTn id="16" dur="25000" fill="hold"/>
                                        <p:tgtEl>
                                          <p:spTgt spid="2050"/>
                                        </p:tgtEl>
                                        <p:attrNameLst>
                                          <p:attrName>ppt_y</p:attrName>
                                        </p:attrNameLst>
                                      </p:cBhvr>
                                      <p:tavLst>
                                        <p:tav tm="0">
                                          <p:val>
                                            <p:strVal val="#ppt_y"/>
                                          </p:val>
                                        </p:tav>
                                        <p:tav tm="100000">
                                          <p:val>
                                            <p:strVal val="#ppt_y"/>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6"/>
                                        </p:tgtEl>
                                        <p:attrNameLst>
                                          <p:attrName>ppt_y</p:attrName>
                                        </p:attrNameLst>
                                      </p:cBhvr>
                                      <p:tavLst>
                                        <p:tav tm="0">
                                          <p:val>
                                            <p:strVal val="#ppt_y"/>
                                          </p:val>
                                        </p:tav>
                                        <p:tav tm="100000">
                                          <p:val>
                                            <p:strVal val="#ppt_y"/>
                                          </p:val>
                                        </p:tav>
                                      </p:tavLst>
                                    </p:anim>
                                    <p:anim calcmode="lin" valueType="num">
                                      <p:cBhvr>
                                        <p:cTn id="21"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6"/>
                                        </p:tgtEl>
                                      </p:cBhvr>
                                    </p:animEffect>
                                  </p:childTnLst>
                                </p:cTn>
                              </p:par>
                            </p:childTnLst>
                          </p:cTn>
                        </p:par>
                        <p:par>
                          <p:cTn id="24" fill="hold">
                            <p:stCondLst>
                              <p:cond delay="46000"/>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7"/>
                                        </p:tgtEl>
                                        <p:attrNameLst>
                                          <p:attrName>ppt_y</p:attrName>
                                        </p:attrNameLst>
                                      </p:cBhvr>
                                      <p:tavLst>
                                        <p:tav tm="0">
                                          <p:val>
                                            <p:strVal val="#ppt_y"/>
                                          </p:val>
                                        </p:tav>
                                        <p:tav tm="100000">
                                          <p:val>
                                            <p:strVal val="#ppt_y"/>
                                          </p:val>
                                        </p:tav>
                                      </p:tavLst>
                                    </p:anim>
                                    <p:anim calcmode="lin" valueType="num">
                                      <p:cBhvr>
                                        <p:cTn id="2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7"/>
                                        </p:tgtEl>
                                      </p:cBhvr>
                                    </p:animEffect>
                                  </p:childTnLst>
                                </p:cTn>
                              </p:par>
                            </p:childTnLst>
                          </p:cTn>
                        </p:par>
                        <p:par>
                          <p:cTn id="32" fill="hold">
                            <p:stCondLst>
                              <p:cond delay="79500"/>
                            </p:stCondLst>
                            <p:childTnLst>
                              <p:par>
                                <p:cTn id="33" presetID="1" presetClass="entr" presetSubtype="0" fill="hold" grpId="0" nodeType="afterEffect">
                                  <p:stCondLst>
                                    <p:cond delay="300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971600" y="3441774"/>
            <a:ext cx="2760692"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Jim</a:t>
            </a:r>
            <a:r>
              <a:rPr lang="es-ES" sz="5400" b="1" dirty="0">
                <a:ln w="11430"/>
                <a:solidFill>
                  <a:srgbClr val="F79646">
                    <a:lumMod val="50000"/>
                  </a:srgbClr>
                </a:solidFill>
                <a:effectLst>
                  <a:outerShdw blurRad="50800" dist="39000" dir="5460000" algn="tl">
                    <a:srgbClr val="000000">
                      <a:alpha val="38000"/>
                    </a:srgbClr>
                  </a:outerShdw>
                </a:effectLst>
                <a:latin typeface="Calibri"/>
              </a:rPr>
              <a:t> Clark</a:t>
            </a:r>
          </a:p>
        </p:txBody>
      </p:sp>
      <p:pic>
        <p:nvPicPr>
          <p:cNvPr id="3074" name="Picture 2" descr="C:\Users\Emilio\Desktop\Nueva carpeta\jim-clark-profi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03188"/>
            <a:ext cx="2219682" cy="3325811"/>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3075" name="Picture 3" descr="C:\Users\Emilio\Desktop\Nueva carpeta\jim%20clark%20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0777" y="103187"/>
            <a:ext cx="5321298" cy="33258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9552" y="4725144"/>
            <a:ext cx="3613490"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14400" indent="-914400" algn="ctr" fontAlgn="auto">
              <a:spcBef>
                <a:spcPts val="0"/>
              </a:spcBef>
              <a:spcAft>
                <a:spcPts val="0"/>
              </a:spcAft>
              <a:buFontTx/>
              <a:buAutoNum type="arabicPlain" startAt="1963"/>
            </a:pPr>
            <a:r>
              <a:rPr lang="es-ES" sz="5400" b="1" dirty="0">
                <a:ln w="11430"/>
                <a:solidFill>
                  <a:srgbClr val="F79646">
                    <a:lumMod val="50000"/>
                  </a:srgbClr>
                </a:solidFill>
                <a:effectLst>
                  <a:outerShdw blurRad="50800" dist="39000" dir="5460000" algn="tl">
                    <a:srgbClr val="000000">
                      <a:alpha val="38000"/>
                    </a:srgbClr>
                  </a:outerShdw>
                </a:effectLst>
                <a:latin typeface="Calibri"/>
              </a:rPr>
              <a:t>   Lotus</a:t>
            </a:r>
          </a:p>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1965   Lotus</a:t>
            </a:r>
          </a:p>
        </p:txBody>
      </p:sp>
      <p:pic>
        <p:nvPicPr>
          <p:cNvPr id="3076" name="Picture 4" descr="C:\Users\Emilio\Desktop\Nueva carpeta\john-player-special-lotus-sew-on-patch-0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79" y="3949235"/>
            <a:ext cx="2695057" cy="2720125"/>
          </a:xfrm>
          <a:prstGeom prst="rect">
            <a:avLst/>
          </a:prstGeom>
          <a:noFill/>
          <a:effectLst>
            <a:glow rad="228600">
              <a:schemeClr val="bg2">
                <a:lumMod val="2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231682"/>
      </p:ext>
    </p:extLst>
  </p:cSld>
  <p:clrMapOvr>
    <a:masterClrMapping/>
  </p:clrMapOvr>
  <mc:AlternateContent xmlns:mc="http://schemas.openxmlformats.org/markup-compatibility/2006" xmlns:p14="http://schemas.microsoft.com/office/powerpoint/2010/main">
    <mc:Choice Requires="p14">
      <p:transition spd="slow" p14:dur="1500" advTm="0">
        <p:fade/>
        <p:sndAc>
          <p:stSnd>
            <p:snd r:embed="rId2" name="Himno de Escocia - Flowers of Scotland-1 Eaglenest.wav"/>
          </p:stSnd>
        </p:sndAc>
      </p:transition>
    </mc:Choice>
    <mc:Fallback xmlns="">
      <p:transition spd="slow" advTm="0">
        <p:fade/>
        <p:sndAc>
          <p:stSnd>
            <p:snd r:embed="rId7" name="Himno de Escocia - Flowers of Scotland-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anim calcmode="lin" valueType="num">
                                      <p:cBhvr>
                                        <p:cTn id="8" dur="2000" fill="hold"/>
                                        <p:tgtEl>
                                          <p:spTgt spid="3074"/>
                                        </p:tgtEl>
                                        <p:attrNameLst>
                                          <p:attrName>ppt_x</p:attrName>
                                        </p:attrNameLst>
                                      </p:cBhvr>
                                      <p:tavLst>
                                        <p:tav tm="0">
                                          <p:val>
                                            <p:strVal val="#ppt_x"/>
                                          </p:val>
                                        </p:tav>
                                        <p:tav tm="100000">
                                          <p:val>
                                            <p:strVal val="#ppt_x"/>
                                          </p:val>
                                        </p:tav>
                                      </p:tavLst>
                                    </p:anim>
                                    <p:anim calcmode="lin" valueType="num">
                                      <p:cBhvr>
                                        <p:cTn id="9" dur="2000" fill="hold"/>
                                        <p:tgtEl>
                                          <p:spTgt spid="307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wipe(right)">
                                      <p:cBhvr>
                                        <p:cTn id="12" dur="2000"/>
                                        <p:tgtEl>
                                          <p:spTgt spid="3075"/>
                                        </p:tgtEl>
                                      </p:cBhvr>
                                    </p:animEffect>
                                  </p:childTnLst>
                                </p:cTn>
                              </p:par>
                            </p:childTnLst>
                          </p:cTn>
                        </p:par>
                        <p:par>
                          <p:cTn id="13" fill="hold">
                            <p:stCondLst>
                              <p:cond delay="2000"/>
                            </p:stCondLst>
                            <p:childTnLst>
                              <p:par>
                                <p:cTn id="14" presetID="41" presetClass="entr" presetSubtype="0" fill="hold" grpId="0" nodeType="afterEffect">
                                  <p:stCondLst>
                                    <p:cond delay="100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1250" fill="hold"/>
                                        <p:tgtEl>
                                          <p:spTgt spid="2"/>
                                        </p:tgtEl>
                                        <p:attrNameLst>
                                          <p:attrName>ppt_y</p:attrName>
                                        </p:attrNameLst>
                                      </p:cBhvr>
                                      <p:tavLst>
                                        <p:tav tm="0">
                                          <p:val>
                                            <p:strVal val="#ppt_y"/>
                                          </p:val>
                                        </p:tav>
                                        <p:tav tm="100000">
                                          <p:val>
                                            <p:strVal val="#ppt_y"/>
                                          </p:val>
                                        </p:tav>
                                      </p:tavLst>
                                    </p:anim>
                                    <p:anim calcmode="lin" valueType="num">
                                      <p:cBhvr>
                                        <p:cTn id="18"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1250" tmFilter="0,0; .5, 1; 1, 1"/>
                                        <p:tgtEl>
                                          <p:spTgt spid="2"/>
                                        </p:tgtEl>
                                      </p:cBhvr>
                                    </p:animEffect>
                                  </p:childTnLst>
                                </p:cTn>
                              </p:par>
                            </p:childTnLst>
                          </p:cTn>
                        </p:par>
                        <p:par>
                          <p:cTn id="21" fill="hold">
                            <p:stCondLst>
                              <p:cond delay="5125"/>
                            </p:stCondLst>
                            <p:childTnLst>
                              <p:par>
                                <p:cTn id="22" presetID="23" presetClass="entr" presetSubtype="528" fill="hold" nodeType="afterEffect">
                                  <p:stCondLst>
                                    <p:cond delay="1000"/>
                                  </p:stCondLst>
                                  <p:childTnLst>
                                    <p:set>
                                      <p:cBhvr>
                                        <p:cTn id="23" dur="1" fill="hold">
                                          <p:stCondLst>
                                            <p:cond delay="0"/>
                                          </p:stCondLst>
                                        </p:cTn>
                                        <p:tgtEl>
                                          <p:spTgt spid="3076"/>
                                        </p:tgtEl>
                                        <p:attrNameLst>
                                          <p:attrName>style.visibility</p:attrName>
                                        </p:attrNameLst>
                                      </p:cBhvr>
                                      <p:to>
                                        <p:strVal val="visible"/>
                                      </p:to>
                                    </p:set>
                                    <p:anim calcmode="lin" valueType="num">
                                      <p:cBhvr>
                                        <p:cTn id="24" dur="3000" fill="hold"/>
                                        <p:tgtEl>
                                          <p:spTgt spid="3076"/>
                                        </p:tgtEl>
                                        <p:attrNameLst>
                                          <p:attrName>ppt_w</p:attrName>
                                        </p:attrNameLst>
                                      </p:cBhvr>
                                      <p:tavLst>
                                        <p:tav tm="0">
                                          <p:val>
                                            <p:fltVal val="0"/>
                                          </p:val>
                                        </p:tav>
                                        <p:tav tm="100000">
                                          <p:val>
                                            <p:strVal val="#ppt_w"/>
                                          </p:val>
                                        </p:tav>
                                      </p:tavLst>
                                    </p:anim>
                                    <p:anim calcmode="lin" valueType="num">
                                      <p:cBhvr>
                                        <p:cTn id="25" dur="3000" fill="hold"/>
                                        <p:tgtEl>
                                          <p:spTgt spid="3076"/>
                                        </p:tgtEl>
                                        <p:attrNameLst>
                                          <p:attrName>ppt_h</p:attrName>
                                        </p:attrNameLst>
                                      </p:cBhvr>
                                      <p:tavLst>
                                        <p:tav tm="0">
                                          <p:val>
                                            <p:fltVal val="0"/>
                                          </p:val>
                                        </p:tav>
                                        <p:tav tm="100000">
                                          <p:val>
                                            <p:strVal val="#ppt_h"/>
                                          </p:val>
                                        </p:tav>
                                      </p:tavLst>
                                    </p:anim>
                                    <p:anim calcmode="lin" valueType="num">
                                      <p:cBhvr>
                                        <p:cTn id="26" dur="3000" fill="hold"/>
                                        <p:tgtEl>
                                          <p:spTgt spid="3076"/>
                                        </p:tgtEl>
                                        <p:attrNameLst>
                                          <p:attrName>ppt_x</p:attrName>
                                        </p:attrNameLst>
                                      </p:cBhvr>
                                      <p:tavLst>
                                        <p:tav tm="0">
                                          <p:val>
                                            <p:fltVal val="0.5"/>
                                          </p:val>
                                        </p:tav>
                                        <p:tav tm="100000">
                                          <p:val>
                                            <p:strVal val="#ppt_x"/>
                                          </p:val>
                                        </p:tav>
                                      </p:tavLst>
                                    </p:anim>
                                    <p:anim calcmode="lin" valueType="num">
                                      <p:cBhvr>
                                        <p:cTn id="27" dur="3000" fill="hold"/>
                                        <p:tgtEl>
                                          <p:spTgt spid="3076"/>
                                        </p:tgtEl>
                                        <p:attrNameLst>
                                          <p:attrName>ppt_y</p:attrName>
                                        </p:attrNameLst>
                                      </p:cBhvr>
                                      <p:tavLst>
                                        <p:tav tm="0">
                                          <p:val>
                                            <p:fltVal val="0.5"/>
                                          </p:val>
                                        </p:tav>
                                        <p:tav tm="100000">
                                          <p:val>
                                            <p:strVal val="#ppt_y"/>
                                          </p:val>
                                        </p:tav>
                                      </p:tavLst>
                                    </p:anim>
                                  </p:childTnLst>
                                </p:cTn>
                              </p:par>
                              <p:par>
                                <p:cTn id="28" presetID="41" presetClass="entr" presetSubtype="0" fill="hold" grpId="0" nodeType="withEffect">
                                  <p:stCondLst>
                                    <p:cond delay="100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1250" fill="hold"/>
                                        <p:tgtEl>
                                          <p:spTgt spid="3"/>
                                        </p:tgtEl>
                                        <p:attrNameLst>
                                          <p:attrName>ppt_y</p:attrName>
                                        </p:attrNameLst>
                                      </p:cBhvr>
                                      <p:tavLst>
                                        <p:tav tm="0">
                                          <p:val>
                                            <p:strVal val="#ppt_y"/>
                                          </p:val>
                                        </p:tav>
                                        <p:tav tm="100000">
                                          <p:val>
                                            <p:strVal val="#ppt_y"/>
                                          </p:val>
                                        </p:tav>
                                      </p:tavLst>
                                    </p:anim>
                                    <p:anim calcmode="lin" valueType="num">
                                      <p:cBhvr>
                                        <p:cTn id="32"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250" tmFilter="0,0; .5, 1; 1, 1"/>
                                        <p:tgtEl>
                                          <p:spTgt spid="3"/>
                                        </p:tgtEl>
                                      </p:cBhvr>
                                    </p:animEffect>
                                  </p:childTnLst>
                                </p:cTn>
                              </p:par>
                            </p:childTnLst>
                          </p:cTn>
                        </p:par>
                        <p:par>
                          <p:cTn id="35" fill="hold">
                            <p:stCondLst>
                              <p:cond delay="9125"/>
                            </p:stCondLst>
                            <p:childTnLst>
                              <p:par>
                                <p:cTn id="36" presetID="1" presetClass="entr" presetSubtype="0" fill="hold" grpId="0" nodeType="afterEffect">
                                  <p:stCondLst>
                                    <p:cond delay="100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Rectángulo"/>
          <p:cNvSpPr/>
          <p:nvPr/>
        </p:nvSpPr>
        <p:spPr>
          <a:xfrm>
            <a:off x="251520" y="188640"/>
            <a:ext cx="8640960" cy="1392689"/>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James "</a:t>
            </a:r>
            <a:r>
              <a:rPr lang="es-MX" b="1" dirty="0" err="1">
                <a:solidFill>
                  <a:srgbClr val="252525"/>
                </a:solidFill>
                <a:latin typeface="Arial"/>
                <a:ea typeface="Times New Roman"/>
              </a:rPr>
              <a:t>Jim</a:t>
            </a:r>
            <a:r>
              <a:rPr lang="es-MX" b="1" dirty="0">
                <a:solidFill>
                  <a:srgbClr val="252525"/>
                </a:solidFill>
                <a:latin typeface="Arial"/>
                <a:ea typeface="Times New Roman"/>
              </a:rPr>
              <a:t>" Clark Jr.</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  Nació en </a:t>
            </a:r>
            <a:r>
              <a:rPr lang="es-MX" dirty="0" err="1">
                <a:solidFill>
                  <a:srgbClr val="252525"/>
                </a:solidFill>
                <a:latin typeface="Arial"/>
                <a:ea typeface="Times New Roman"/>
              </a:rPr>
              <a:t>Kilmany</a:t>
            </a:r>
            <a:r>
              <a:rPr lang="es-MX" dirty="0">
                <a:solidFill>
                  <a:srgbClr val="252525"/>
                </a:solidFill>
                <a:latin typeface="Arial"/>
                <a:ea typeface="Times New Roman"/>
              </a:rPr>
              <a:t>, Escocia, Reino Unido, el 4 de marzo de 1936,</a:t>
            </a:r>
          </a:p>
          <a:p>
            <a:pPr algn="ctr" fontAlgn="auto">
              <a:spcBef>
                <a:spcPts val="0"/>
              </a:spcBef>
              <a:spcAft>
                <a:spcPts val="0"/>
              </a:spcAft>
            </a:pPr>
            <a:r>
              <a:rPr lang="es-MX" dirty="0">
                <a:solidFill>
                  <a:srgbClr val="0B0080"/>
                </a:solidFill>
                <a:latin typeface="Arial"/>
                <a:ea typeface="Times New Roman"/>
              </a:rPr>
              <a:t>Falleció en </a:t>
            </a:r>
            <a:r>
              <a:rPr lang="es-MX" dirty="0" err="1">
                <a:solidFill>
                  <a:srgbClr val="0B0080"/>
                </a:solidFill>
                <a:latin typeface="Arial"/>
                <a:ea typeface="Times New Roman"/>
              </a:rPr>
              <a:t>Hockenheim</a:t>
            </a:r>
            <a:r>
              <a:rPr lang="es-MX" dirty="0">
                <a:solidFill>
                  <a:srgbClr val="0B0080"/>
                </a:solidFill>
                <a:latin typeface="Arial"/>
                <a:ea typeface="Times New Roman"/>
              </a:rPr>
              <a:t>, Alemania, el 7 de abril de 1968.</a:t>
            </a:r>
          </a:p>
          <a:p>
            <a:pPr algn="ctr" fontAlgn="auto">
              <a:lnSpc>
                <a:spcPts val="1500"/>
              </a:lnSpc>
              <a:spcBef>
                <a:spcPts val="0"/>
              </a:spcBef>
              <a:spcAft>
                <a:spcPts val="0"/>
              </a:spcAft>
            </a:pPr>
            <a:endParaRPr lang="es-MX" dirty="0">
              <a:solidFill>
                <a:srgbClr val="0B0080"/>
              </a:solidFill>
              <a:latin typeface="Arial"/>
              <a:ea typeface="Times New Roman"/>
            </a:endParaRPr>
          </a:p>
          <a:p>
            <a:pPr algn="ctr" fontAlgn="auto">
              <a:spcBef>
                <a:spcPts val="0"/>
              </a:spcBef>
              <a:spcAft>
                <a:spcPts val="0"/>
              </a:spcAft>
            </a:pPr>
            <a:r>
              <a:rPr lang="es-MX" dirty="0">
                <a:solidFill>
                  <a:srgbClr val="C00000"/>
                </a:solidFill>
                <a:effectLst>
                  <a:outerShdw blurRad="38100" dist="38100" dir="2700000" algn="tl">
                    <a:srgbClr val="000000">
                      <a:alpha val="43137"/>
                    </a:srgbClr>
                  </a:outerShdw>
                </a:effectLst>
                <a:latin typeface="Arial"/>
                <a:ea typeface="Times New Roman"/>
              </a:rPr>
              <a:t>El “Escoces Volador” </a:t>
            </a:r>
            <a:r>
              <a:rPr lang="es-MX" dirty="0">
                <a:solidFill>
                  <a:srgbClr val="0B0080"/>
                </a:solidFill>
                <a:latin typeface="Arial"/>
                <a:ea typeface="Times New Roman"/>
              </a:rPr>
              <a:t>F</a:t>
            </a:r>
            <a:r>
              <a:rPr lang="es-MX" dirty="0">
                <a:solidFill>
                  <a:srgbClr val="252525"/>
                </a:solidFill>
                <a:latin typeface="Arial"/>
                <a:ea typeface="Times New Roman"/>
              </a:rPr>
              <a:t>ue un piloto británico de automovilismo.</a:t>
            </a:r>
            <a:endParaRPr lang="es-MX" sz="2000" dirty="0">
              <a:solidFill>
                <a:srgbClr val="000000"/>
              </a:solidFill>
              <a:latin typeface="Calibri"/>
              <a:ea typeface="Calibri"/>
              <a:cs typeface="Times New Roman"/>
            </a:endParaRPr>
          </a:p>
        </p:txBody>
      </p:sp>
      <p:pic>
        <p:nvPicPr>
          <p:cNvPr id="8194" name="Picture 2" descr="E:\En turno\Normales\escocia-map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16632"/>
            <a:ext cx="2448272" cy="113844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43438" y="1916832"/>
            <a:ext cx="4500562" cy="2585323"/>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Ganó dos campeonatos del Mundo </a:t>
            </a:r>
          </a:p>
          <a:p>
            <a:pPr algn="ctr" fontAlgn="auto">
              <a:spcBef>
                <a:spcPts val="0"/>
              </a:spcBef>
              <a:spcAft>
                <a:spcPts val="0"/>
              </a:spcAft>
            </a:pPr>
            <a:r>
              <a:rPr lang="es-MX" dirty="0">
                <a:solidFill>
                  <a:srgbClr val="252525"/>
                </a:solidFill>
                <a:latin typeface="Arial"/>
                <a:ea typeface="Times New Roman"/>
              </a:rPr>
              <a:t>de Formula 1 en 1963 y 1965, </a:t>
            </a:r>
          </a:p>
          <a:p>
            <a:pPr algn="ctr" fontAlgn="auto">
              <a:spcBef>
                <a:spcPts val="0"/>
              </a:spcBef>
              <a:spcAft>
                <a:spcPts val="0"/>
              </a:spcAft>
            </a:pPr>
            <a:r>
              <a:rPr lang="es-MX" dirty="0">
                <a:solidFill>
                  <a:srgbClr val="252525"/>
                </a:solidFill>
                <a:latin typeface="Arial"/>
                <a:ea typeface="Times New Roman"/>
              </a:rPr>
              <a:t>resultó subcampeón en 1962 </a:t>
            </a:r>
          </a:p>
          <a:p>
            <a:pPr algn="ctr" fontAlgn="auto">
              <a:spcBef>
                <a:spcPts val="0"/>
              </a:spcBef>
              <a:spcAft>
                <a:spcPts val="0"/>
              </a:spcAft>
            </a:pPr>
            <a:r>
              <a:rPr lang="es-MX" dirty="0">
                <a:solidFill>
                  <a:srgbClr val="252525"/>
                </a:solidFill>
                <a:latin typeface="Arial"/>
                <a:ea typeface="Times New Roman"/>
              </a:rPr>
              <a:t>y tercero en 1964 y 1967.</a:t>
            </a:r>
          </a:p>
          <a:p>
            <a:pPr algn="ctr" fontAlgn="auto">
              <a:lnSpc>
                <a:spcPts val="1500"/>
              </a:lnSpc>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Logró 25 victorias, 32 podios, </a:t>
            </a:r>
          </a:p>
          <a:p>
            <a:pPr algn="ctr" fontAlgn="auto">
              <a:spcBef>
                <a:spcPts val="0"/>
              </a:spcBef>
              <a:spcAft>
                <a:spcPts val="0"/>
              </a:spcAft>
            </a:pPr>
            <a:r>
              <a:rPr lang="es-MX" dirty="0">
                <a:solidFill>
                  <a:srgbClr val="252525"/>
                </a:solidFill>
                <a:latin typeface="Arial"/>
                <a:ea typeface="Times New Roman"/>
              </a:rPr>
              <a:t>33 pole positions y 28 vueltas rápidas </a:t>
            </a:r>
          </a:p>
          <a:p>
            <a:pPr algn="ctr" fontAlgn="auto">
              <a:spcBef>
                <a:spcPts val="0"/>
              </a:spcBef>
              <a:spcAft>
                <a:spcPts val="0"/>
              </a:spcAft>
            </a:pPr>
            <a:r>
              <a:rPr lang="es-MX" dirty="0">
                <a:solidFill>
                  <a:srgbClr val="252525"/>
                </a:solidFill>
                <a:latin typeface="Arial"/>
                <a:ea typeface="Times New Roman"/>
              </a:rPr>
              <a:t>en 73 Grandes Premios disputados, </a:t>
            </a:r>
          </a:p>
          <a:p>
            <a:pPr algn="ctr" fontAlgn="auto">
              <a:spcBef>
                <a:spcPts val="0"/>
              </a:spcBef>
              <a:spcAft>
                <a:spcPts val="0"/>
              </a:spcAft>
            </a:pPr>
            <a:r>
              <a:rPr lang="es-MX" dirty="0">
                <a:solidFill>
                  <a:srgbClr val="252525"/>
                </a:solidFill>
                <a:latin typeface="Arial"/>
                <a:ea typeface="Times New Roman"/>
              </a:rPr>
              <a:t>todos ellos para Lotus.</a:t>
            </a:r>
            <a:endParaRPr lang="es-MX" sz="2000" dirty="0">
              <a:solidFill>
                <a:srgbClr val="000000"/>
              </a:solidFill>
              <a:latin typeface="Calibri"/>
              <a:ea typeface="Calibri"/>
              <a:cs typeface="Times New Roman"/>
            </a:endParaRPr>
          </a:p>
        </p:txBody>
      </p:sp>
      <p:sp>
        <p:nvSpPr>
          <p:cNvPr id="6" name="5 Rectángulo"/>
          <p:cNvSpPr/>
          <p:nvPr/>
        </p:nvSpPr>
        <p:spPr>
          <a:xfrm>
            <a:off x="251520" y="4855656"/>
            <a:ext cx="8605018" cy="1669688"/>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Es considerado uno de los mejores y más virtuosos pilotos de Fórmula 1 </a:t>
            </a:r>
          </a:p>
          <a:p>
            <a:pPr algn="ctr" fontAlgn="auto">
              <a:spcBef>
                <a:spcPts val="0"/>
              </a:spcBef>
              <a:spcAft>
                <a:spcPts val="0"/>
              </a:spcAft>
            </a:pPr>
            <a:r>
              <a:rPr lang="es-MX" dirty="0">
                <a:solidFill>
                  <a:srgbClr val="252525"/>
                </a:solidFill>
                <a:latin typeface="Arial"/>
                <a:ea typeface="Times New Roman"/>
              </a:rPr>
              <a:t>de todos los tiempos.</a:t>
            </a:r>
          </a:p>
          <a:p>
            <a:pPr algn="ctr" fontAlgn="auto">
              <a:lnSpc>
                <a:spcPts val="1500"/>
              </a:lnSpc>
              <a:spcBef>
                <a:spcPts val="0"/>
              </a:spcBef>
              <a:spcAft>
                <a:spcPts val="0"/>
              </a:spcAft>
            </a:pPr>
            <a:endParaRPr lang="es-MX" sz="2400" dirty="0">
              <a:solidFill>
                <a:srgbClr val="000000"/>
              </a:solidFill>
              <a:latin typeface="Times New Roman"/>
              <a:ea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Por otra parte, ganó las 500 Millas de Indianápolis de 1965 para Lotus, </a:t>
            </a: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la primera en la historia para un automóvil con motor trasero</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y fue segundo en 1963 y 1966.</a:t>
            </a:r>
            <a:endParaRPr lang="es-MX" sz="2000" dirty="0">
              <a:solidFill>
                <a:srgbClr val="000000"/>
              </a:solidFill>
              <a:latin typeface="Calibri"/>
              <a:ea typeface="Calibri"/>
              <a:cs typeface="Times New Roman"/>
            </a:endParaRPr>
          </a:p>
        </p:txBody>
      </p:sp>
      <p:pic>
        <p:nvPicPr>
          <p:cNvPr id="3074" name="Picture 2" descr="E:\En turno\Normales\images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700808"/>
            <a:ext cx="4500500" cy="2952328"/>
          </a:xfrm>
          <a:prstGeom prst="snip2DiagRect">
            <a:avLst/>
          </a:prstGeom>
          <a:solidFill>
            <a:srgbClr val="FFFFFF">
              <a:shade val="85000"/>
            </a:srgbClr>
          </a:solidFill>
          <a:ln w="1270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8" name="9 CuadroTexto"/>
          <p:cNvSpPr txBox="1"/>
          <p:nvPr/>
        </p:nvSpPr>
        <p:spPr>
          <a:xfrm>
            <a:off x="4453217" y="3244334"/>
            <a:ext cx="237566" cy="36933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lang="es-ES_tradnl" dirty="0" smtClean="0">
                <a:solidFill>
                  <a:srgbClr val="000000"/>
                </a:solidFill>
              </a:rPr>
              <a:t> </a:t>
            </a:r>
            <a:endParaRPr lang="es-MX" dirty="0">
              <a:solidFill>
                <a:srgbClr val="000000"/>
              </a:solidFill>
            </a:endParaRPr>
          </a:p>
        </p:txBody>
      </p:sp>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218787"/>
      </p:ext>
    </p:extLst>
  </p:cSld>
  <p:clrMapOvr>
    <a:masterClrMapping/>
  </p:clrMapOvr>
  <mc:AlternateContent xmlns:mc="http://schemas.openxmlformats.org/markup-compatibility/2006" xmlns:p14="http://schemas.microsoft.com/office/powerpoint/2010/main">
    <mc:Choice Requires="p14">
      <p:transition spd="slow" p14:dur="2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3"/>
                                        </p:tgtEl>
                                        <p:attrNameLst>
                                          <p:attrName>ppt_y</p:attrName>
                                        </p:attrNameLst>
                                      </p:cBhvr>
                                      <p:tavLst>
                                        <p:tav tm="0">
                                          <p:val>
                                            <p:strVal val="#ppt_y"/>
                                          </p:val>
                                        </p:tav>
                                        <p:tav tm="100000">
                                          <p:val>
                                            <p:strVal val="#ppt_y"/>
                                          </p:val>
                                        </p:tav>
                                      </p:tavLst>
                                    </p:anim>
                                    <p:anim calcmode="lin" valueType="num">
                                      <p:cBhvr>
                                        <p:cTn id="9"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3"/>
                                        </p:tgtEl>
                                      </p:cBhvr>
                                    </p:animEffect>
                                  </p:childTnLst>
                                </p:cTn>
                              </p:par>
                            </p:childTnLst>
                          </p:cTn>
                        </p:par>
                        <p:par>
                          <p:cTn id="12" fill="hold">
                            <p:stCondLst>
                              <p:cond delay="22500"/>
                            </p:stCondLst>
                            <p:childTnLst>
                              <p:par>
                                <p:cTn id="13" presetID="31" presetClass="entr" presetSubtype="0" fill="hold" nodeType="after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21000" fill="hold"/>
                                        <p:tgtEl>
                                          <p:spTgt spid="3074"/>
                                        </p:tgtEl>
                                        <p:attrNameLst>
                                          <p:attrName>ppt_w</p:attrName>
                                        </p:attrNameLst>
                                      </p:cBhvr>
                                      <p:tavLst>
                                        <p:tav tm="0">
                                          <p:val>
                                            <p:fltVal val="0"/>
                                          </p:val>
                                        </p:tav>
                                        <p:tav tm="100000">
                                          <p:val>
                                            <p:strVal val="#ppt_w"/>
                                          </p:val>
                                        </p:tav>
                                      </p:tavLst>
                                    </p:anim>
                                    <p:anim calcmode="lin" valueType="num">
                                      <p:cBhvr>
                                        <p:cTn id="16" dur="21000" fill="hold"/>
                                        <p:tgtEl>
                                          <p:spTgt spid="3074"/>
                                        </p:tgtEl>
                                        <p:attrNameLst>
                                          <p:attrName>ppt_h</p:attrName>
                                        </p:attrNameLst>
                                      </p:cBhvr>
                                      <p:tavLst>
                                        <p:tav tm="0">
                                          <p:val>
                                            <p:fltVal val="0"/>
                                          </p:val>
                                        </p:tav>
                                        <p:tav tm="100000">
                                          <p:val>
                                            <p:strVal val="#ppt_h"/>
                                          </p:val>
                                        </p:tav>
                                      </p:tavLst>
                                    </p:anim>
                                    <p:anim calcmode="lin" valueType="num">
                                      <p:cBhvr>
                                        <p:cTn id="17" dur="21000" fill="hold"/>
                                        <p:tgtEl>
                                          <p:spTgt spid="3074"/>
                                        </p:tgtEl>
                                        <p:attrNameLst>
                                          <p:attrName>style.rotation</p:attrName>
                                        </p:attrNameLst>
                                      </p:cBhvr>
                                      <p:tavLst>
                                        <p:tav tm="0">
                                          <p:val>
                                            <p:fltVal val="90"/>
                                          </p:val>
                                        </p:tav>
                                        <p:tav tm="100000">
                                          <p:val>
                                            <p:fltVal val="0"/>
                                          </p:val>
                                        </p:tav>
                                      </p:tavLst>
                                    </p:anim>
                                    <p:animEffect transition="in" filter="fade">
                                      <p:cBhvr>
                                        <p:cTn id="18" dur="21000"/>
                                        <p:tgtEl>
                                          <p:spTgt spid="3074"/>
                                        </p:tgtEl>
                                      </p:cBhvr>
                                    </p:animEffect>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 calcmode="lin" valueType="num">
                                      <p:cBhvr>
                                        <p:cTn id="23"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4"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000" tmFilter="0,0; .5, 1; 1, 1"/>
                                        <p:tgtEl>
                                          <p:spTgt spid="5"/>
                                        </p:tgtEl>
                                      </p:cBhvr>
                                    </p:animEffect>
                                  </p:childTnLst>
                                </p:cTn>
                              </p:par>
                            </p:childTnLst>
                          </p:cTn>
                        </p:par>
                        <p:par>
                          <p:cTn id="26" fill="hold">
                            <p:stCondLst>
                              <p:cond delay="44200"/>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anim calcmode="lin" valueType="num">
                                      <p:cBhvr>
                                        <p:cTn id="31"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2"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000" tmFilter="0,0; .5, 1; 1, 1"/>
                                        <p:tgtEl>
                                          <p:spTgt spid="6"/>
                                        </p:tgtEl>
                                      </p:cBhvr>
                                    </p:animEffect>
                                  </p:childTnLst>
                                </p:cTn>
                              </p:par>
                            </p:childTnLst>
                          </p:cTn>
                        </p:par>
                        <p:par>
                          <p:cTn id="34" fill="hold">
                            <p:stCondLst>
                              <p:cond delay="67100"/>
                            </p:stCondLst>
                            <p:childTnLst>
                              <p:par>
                                <p:cTn id="35" presetID="1" presetClass="entr" presetSubtype="0" fill="hold" grpId="0" nodeType="afterEffect">
                                  <p:stCondLst>
                                    <p:cond delay="1500"/>
                                  </p:stCondLst>
                                  <p:childTnLst>
                                    <p:set>
                                      <p:cBhvr>
                                        <p:cTn id="3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23528" y="3873821"/>
            <a:ext cx="383585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John </a:t>
            </a:r>
            <a:r>
              <a:rPr lang="es-ES" sz="5400" b="1" dirty="0" err="1">
                <a:ln w="11430"/>
                <a:solidFill>
                  <a:srgbClr val="F79646">
                    <a:lumMod val="50000"/>
                  </a:srgbClr>
                </a:solidFill>
                <a:effectLst>
                  <a:outerShdw blurRad="50800" dist="39000" dir="5460000" algn="tl">
                    <a:srgbClr val="000000">
                      <a:alpha val="38000"/>
                    </a:srgbClr>
                  </a:outerShdw>
                </a:effectLst>
                <a:latin typeface="Calibri"/>
              </a:rPr>
              <a:t>Surtees</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4098" name="Picture 2" descr="C:\Users\Emilio\Desktop\Nueva carpeta\thCAIEQJ9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70252"/>
            <a:ext cx="2229018" cy="3081592"/>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4099" name="Picture 3" descr="C:\Users\Emilio\Desktop\Nueva carpeta\John_Surtees_Ferrari_158_2010_Bahrai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614268"/>
            <a:ext cx="5326764" cy="2670715"/>
          </a:xfrm>
          <a:prstGeom prst="round2DiagRect">
            <a:avLst>
              <a:gd name="adj1" fmla="val 16667"/>
              <a:gd name="adj2" fmla="val 0"/>
            </a:avLst>
          </a:prstGeom>
          <a:ln w="88900" cap="sq">
            <a:solidFill>
              <a:schemeClr val="accent6">
                <a:lumMod val="60000"/>
                <a:lumOff val="40000"/>
              </a:schemeClr>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520" y="5025949"/>
            <a:ext cx="395204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a:ln w="11430"/>
                <a:solidFill>
                  <a:srgbClr val="F79646">
                    <a:lumMod val="50000"/>
                  </a:srgbClr>
                </a:solidFill>
                <a:effectLst>
                  <a:outerShdw blurRad="50800" dist="39000" dir="5460000" algn="tl">
                    <a:srgbClr val="000000">
                      <a:alpha val="38000"/>
                    </a:srgbClr>
                  </a:outerShdw>
                </a:effectLst>
                <a:latin typeface="Calibri"/>
              </a:rPr>
              <a:t>1964   Ferrari</a:t>
            </a:r>
          </a:p>
        </p:txBody>
      </p:sp>
      <p:pic>
        <p:nvPicPr>
          <p:cNvPr id="7" name="Picture 4" descr="C:\Users\Emilio\Desktop\Nueva carpeta\logo-ferrar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112" y="4293095"/>
            <a:ext cx="1944217" cy="1944217"/>
          </a:xfrm>
          <a:prstGeom prst="rect">
            <a:avLst/>
          </a:prstGeom>
          <a:noFill/>
          <a:effectLst>
            <a:glow rad="228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9" name="Picture 3" descr="E:\En turno\Normales\formula_1_one_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728778"/>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etalia-HimnodeInglaterra(R.U.)_AnthemEngland(U.K.)_(360p)-1 Eaglenest.wav"/>
          </p:stSnd>
        </p:sndAc>
      </p:transition>
    </mc:Choice>
    <mc:Fallback xmlns="">
      <p:transition spd="slow" advTm="0">
        <p:fade/>
        <p:sndAc>
          <p:stSnd loop="1">
            <p:snd r:embed="rId7" name="Hetalia-HimnodeInglaterra(R.U.)_AnthemEngland(U.K.)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out)">
                                      <p:cBhvr>
                                        <p:cTn id="7" dur="2000"/>
                                        <p:tgtEl>
                                          <p:spTgt spid="4098"/>
                                        </p:tgtEl>
                                      </p:cBhvr>
                                    </p:animEffect>
                                  </p:childTnLst>
                                </p:cTn>
                              </p:par>
                              <p:par>
                                <p:cTn id="8" presetID="2" presetClass="entr" presetSubtype="2"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 calcmode="lin" valueType="num">
                                      <p:cBhvr additive="base">
                                        <p:cTn id="10" dur="2000" fill="hold"/>
                                        <p:tgtEl>
                                          <p:spTgt spid="4099"/>
                                        </p:tgtEl>
                                        <p:attrNameLst>
                                          <p:attrName>ppt_x</p:attrName>
                                        </p:attrNameLst>
                                      </p:cBhvr>
                                      <p:tavLst>
                                        <p:tav tm="0">
                                          <p:val>
                                            <p:strVal val="1+#ppt_w/2"/>
                                          </p:val>
                                        </p:tav>
                                        <p:tav tm="100000">
                                          <p:val>
                                            <p:strVal val="#ppt_x"/>
                                          </p:val>
                                        </p:tav>
                                      </p:tavLst>
                                    </p:anim>
                                    <p:anim calcmode="lin" valueType="num">
                                      <p:cBhvr additive="base">
                                        <p:cTn id="11" dur="2000" fill="hold"/>
                                        <p:tgtEl>
                                          <p:spTgt spid="4099"/>
                                        </p:tgtEl>
                                        <p:attrNameLst>
                                          <p:attrName>ppt_y</p:attrName>
                                        </p:attrNameLst>
                                      </p:cBhvr>
                                      <p:tavLst>
                                        <p:tav tm="0">
                                          <p:val>
                                            <p:strVal val="#ppt_y"/>
                                          </p:val>
                                        </p:tav>
                                        <p:tav tm="100000">
                                          <p:val>
                                            <p:strVal val="#ppt_y"/>
                                          </p:val>
                                        </p:tav>
                                      </p:tavLst>
                                    </p:anim>
                                  </p:childTnLst>
                                </p:cTn>
                              </p:par>
                            </p:childTnLst>
                          </p:cTn>
                        </p:par>
                        <p:par>
                          <p:cTn id="12" fill="hold">
                            <p:stCondLst>
                              <p:cond delay="200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2"/>
                                        </p:tgtEl>
                                        <p:attrNameLst>
                                          <p:attrName>ppt_y</p:attrName>
                                        </p:attrNameLst>
                                      </p:cBhvr>
                                      <p:tavLst>
                                        <p:tav tm="0">
                                          <p:val>
                                            <p:strVal val="#ppt_y"/>
                                          </p:val>
                                        </p:tav>
                                        <p:tav tm="100000">
                                          <p:val>
                                            <p:strVal val="#ppt_y"/>
                                          </p:val>
                                        </p:tav>
                                      </p:tavLst>
                                    </p:anim>
                                    <p:anim calcmode="lin" valueType="num">
                                      <p:cBhvr>
                                        <p:cTn id="17"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2"/>
                                        </p:tgtEl>
                                      </p:cBhvr>
                                    </p:animEffect>
                                  </p:childTnLst>
                                </p:cTn>
                              </p:par>
                            </p:childTnLst>
                          </p:cTn>
                        </p:par>
                        <p:par>
                          <p:cTn id="20" fill="hold">
                            <p:stCondLst>
                              <p:cond delay="5500"/>
                            </p:stCondLst>
                            <p:childTnLst>
                              <p:par>
                                <p:cTn id="21" presetID="23" presetClass="entr" presetSubtype="528" fill="hold" nodeType="afterEffect">
                                  <p:stCondLst>
                                    <p:cond delay="100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p:val>
                                            <p:fltVal val="0"/>
                                          </p:val>
                                        </p:tav>
                                        <p:tav tm="100000">
                                          <p:val>
                                            <p:strVal val="#ppt_w"/>
                                          </p:val>
                                        </p:tav>
                                      </p:tavLst>
                                    </p:anim>
                                    <p:anim calcmode="lin" valueType="num">
                                      <p:cBhvr>
                                        <p:cTn id="24" dur="3000" fill="hold"/>
                                        <p:tgtEl>
                                          <p:spTgt spid="7"/>
                                        </p:tgtEl>
                                        <p:attrNameLst>
                                          <p:attrName>ppt_h</p:attrName>
                                        </p:attrNameLst>
                                      </p:cBhvr>
                                      <p:tavLst>
                                        <p:tav tm="0">
                                          <p:val>
                                            <p:fltVal val="0"/>
                                          </p:val>
                                        </p:tav>
                                        <p:tav tm="100000">
                                          <p:val>
                                            <p:strVal val="#ppt_h"/>
                                          </p:val>
                                        </p:tav>
                                      </p:tavLst>
                                    </p:anim>
                                    <p:anim calcmode="lin" valueType="num">
                                      <p:cBhvr>
                                        <p:cTn id="25" dur="3000" fill="hold"/>
                                        <p:tgtEl>
                                          <p:spTgt spid="7"/>
                                        </p:tgtEl>
                                        <p:attrNameLst>
                                          <p:attrName>ppt_x</p:attrName>
                                        </p:attrNameLst>
                                      </p:cBhvr>
                                      <p:tavLst>
                                        <p:tav tm="0">
                                          <p:val>
                                            <p:fltVal val="0.5"/>
                                          </p:val>
                                        </p:tav>
                                        <p:tav tm="100000">
                                          <p:val>
                                            <p:strVal val="#ppt_x"/>
                                          </p:val>
                                        </p:tav>
                                      </p:tavLst>
                                    </p:anim>
                                    <p:anim calcmode="lin" valueType="num">
                                      <p:cBhvr>
                                        <p:cTn id="26" dur="3000" fill="hold"/>
                                        <p:tgtEl>
                                          <p:spTgt spid="7"/>
                                        </p:tgtEl>
                                        <p:attrNameLst>
                                          <p:attrName>ppt_y</p:attrName>
                                        </p:attrNameLst>
                                      </p:cBhvr>
                                      <p:tavLst>
                                        <p:tav tm="0">
                                          <p:val>
                                            <p:fltVal val="0.5"/>
                                          </p:val>
                                        </p:tav>
                                        <p:tav tm="100000">
                                          <p:val>
                                            <p:strVal val="#ppt_y"/>
                                          </p:val>
                                        </p:tav>
                                      </p:tavLst>
                                    </p:anim>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3"/>
                                        </p:tgtEl>
                                        <p:attrNameLst>
                                          <p:attrName>style.visibility</p:attrName>
                                        </p:attrNameLst>
                                      </p:cBhvr>
                                      <p:to>
                                        <p:strVal val="visible"/>
                                      </p:to>
                                    </p:set>
                                    <p:anim calcmode="lin" valueType="num">
                                      <p:cBhvr>
                                        <p:cTn id="29" dur="1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3"/>
                                        </p:tgtEl>
                                        <p:attrNameLst>
                                          <p:attrName>ppt_y</p:attrName>
                                        </p:attrNameLst>
                                      </p:cBhvr>
                                      <p:tavLst>
                                        <p:tav tm="0">
                                          <p:val>
                                            <p:strVal val="#ppt_y"/>
                                          </p:val>
                                        </p:tav>
                                        <p:tav tm="100000">
                                          <p:val>
                                            <p:strVal val="#ppt_y"/>
                                          </p:val>
                                        </p:tav>
                                      </p:tavLst>
                                    </p:anim>
                                    <p:anim calcmode="lin" valueType="num">
                                      <p:cBhvr>
                                        <p:cTn id="31" dur="1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3"/>
                                        </p:tgtEl>
                                      </p:cBhvr>
                                    </p:animEffect>
                                  </p:childTnLst>
                                </p:cTn>
                              </p:par>
                            </p:childTnLst>
                          </p:cTn>
                        </p:par>
                        <p:par>
                          <p:cTn id="34" fill="hold">
                            <p:stCondLst>
                              <p:cond delay="9500"/>
                            </p:stCondLst>
                            <p:childTnLst>
                              <p:par>
                                <p:cTn id="35" presetID="1" presetClass="entr" presetSubtype="0" fill="hold" grpId="0" nodeType="afterEffect">
                                  <p:stCondLst>
                                    <p:cond delay="30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0" y="137868"/>
            <a:ext cx="9144000" cy="1754326"/>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John </a:t>
            </a:r>
            <a:r>
              <a:rPr lang="es-MX" b="1" dirty="0" err="1">
                <a:solidFill>
                  <a:srgbClr val="252525"/>
                </a:solidFill>
                <a:latin typeface="Arial"/>
                <a:ea typeface="Times New Roman"/>
              </a:rPr>
              <a:t>Surtees</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a:t>
            </a:r>
            <a:r>
              <a:rPr lang="es-MX" dirty="0" err="1">
                <a:solidFill>
                  <a:srgbClr val="252525"/>
                </a:solidFill>
                <a:latin typeface="Arial"/>
                <a:ea typeface="Times New Roman"/>
              </a:rPr>
              <a:t>Tatsfield</a:t>
            </a:r>
            <a:r>
              <a:rPr lang="es-MX" dirty="0">
                <a:solidFill>
                  <a:srgbClr val="252525"/>
                </a:solidFill>
                <a:latin typeface="Arial"/>
                <a:ea typeface="Times New Roman"/>
              </a:rPr>
              <a:t>, Surrey, el 11 de febrero de 1934.</a:t>
            </a:r>
            <a:endParaRPr lang="es-MX" dirty="0">
              <a:solidFill>
                <a:srgbClr val="0B0080"/>
              </a:solidFill>
              <a:latin typeface="Arial"/>
              <a:ea typeface="Times New Roman"/>
            </a:endParaRPr>
          </a:p>
          <a:p>
            <a:pPr algn="ctr" fontAlgn="auto">
              <a:spcBef>
                <a:spcPts val="0"/>
              </a:spcBef>
              <a:spcAft>
                <a:spcPts val="0"/>
              </a:spcAft>
            </a:pPr>
            <a:endParaRPr lang="es-MX" dirty="0">
              <a:solidFill>
                <a:srgbClr val="0B0080"/>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 es un expiloto Ingles de Formula 1 y de motociclismo.</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El único en la historia en convertirse en Campeón Mundial sobre dos y cuatro ruedas.</a:t>
            </a:r>
            <a:endParaRPr lang="es-MX" dirty="0">
              <a:solidFill>
                <a:srgbClr val="000000"/>
              </a:solidFill>
              <a:latin typeface="Arial"/>
            </a:endParaRPr>
          </a:p>
        </p:txBody>
      </p:sp>
      <p:pic>
        <p:nvPicPr>
          <p:cNvPr id="5" name="Picture 2" descr="E:\En turno\Normales\af5d0d_bandrencorz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137868"/>
            <a:ext cx="115212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2394754"/>
            <a:ext cx="4932040"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Ganó siete títulos mundiales </a:t>
            </a:r>
          </a:p>
          <a:p>
            <a:pPr algn="ctr" fontAlgn="auto">
              <a:spcBef>
                <a:spcPts val="0"/>
              </a:spcBef>
              <a:spcAft>
                <a:spcPts val="0"/>
              </a:spcAft>
            </a:pPr>
            <a:r>
              <a:rPr lang="es-MX" dirty="0">
                <a:solidFill>
                  <a:srgbClr val="252525"/>
                </a:solidFill>
                <a:latin typeface="Arial"/>
                <a:ea typeface="Times New Roman"/>
                <a:cs typeface="Times New Roman"/>
              </a:rPr>
              <a:t>en carreras de motocicletas, </a:t>
            </a:r>
          </a:p>
          <a:p>
            <a:pPr algn="ctr" fontAlgn="auto">
              <a:spcBef>
                <a:spcPts val="0"/>
              </a:spcBef>
              <a:spcAft>
                <a:spcPts val="0"/>
              </a:spcAft>
            </a:pPr>
            <a:r>
              <a:rPr lang="es-MX" dirty="0">
                <a:solidFill>
                  <a:srgbClr val="252525"/>
                </a:solidFill>
                <a:latin typeface="Arial"/>
                <a:ea typeface="Times New Roman"/>
                <a:cs typeface="Times New Roman"/>
              </a:rPr>
              <a:t>ganando el campeonato de 350cc desde 1958 a 1960, </a:t>
            </a:r>
          </a:p>
          <a:p>
            <a:pPr algn="ctr" fontAlgn="auto">
              <a:spcBef>
                <a:spcPts val="0"/>
              </a:spcBef>
              <a:spcAft>
                <a:spcPts val="0"/>
              </a:spcAft>
            </a:pPr>
            <a:r>
              <a:rPr lang="es-MX" dirty="0">
                <a:solidFill>
                  <a:srgbClr val="252525"/>
                </a:solidFill>
                <a:latin typeface="Arial"/>
                <a:ea typeface="Times New Roman"/>
                <a:cs typeface="Times New Roman"/>
              </a:rPr>
              <a:t>y el campeonato de 500cc en 1956 </a:t>
            </a:r>
          </a:p>
          <a:p>
            <a:pPr algn="ctr" fontAlgn="auto">
              <a:spcBef>
                <a:spcPts val="0"/>
              </a:spcBef>
              <a:spcAft>
                <a:spcPts val="0"/>
              </a:spcAft>
            </a:pPr>
            <a:r>
              <a:rPr lang="es-MX" dirty="0">
                <a:solidFill>
                  <a:srgbClr val="252525"/>
                </a:solidFill>
                <a:latin typeface="Arial"/>
                <a:ea typeface="Times New Roman"/>
                <a:cs typeface="Times New Roman"/>
              </a:rPr>
              <a:t>y desde 1958 a 1960.</a:t>
            </a:r>
            <a:endParaRPr lang="es-MX" dirty="0">
              <a:solidFill>
                <a:srgbClr val="000000"/>
              </a:solidFill>
              <a:latin typeface="Arial"/>
            </a:endParaRPr>
          </a:p>
        </p:txBody>
      </p:sp>
      <p:sp>
        <p:nvSpPr>
          <p:cNvPr id="7" name="6 Rectángulo"/>
          <p:cNvSpPr/>
          <p:nvPr/>
        </p:nvSpPr>
        <p:spPr>
          <a:xfrm>
            <a:off x="0" y="4638035"/>
            <a:ext cx="9144000" cy="2031325"/>
          </a:xfrm>
          <a:prstGeom prst="rect">
            <a:avLst/>
          </a:prstGeom>
        </p:spPr>
        <p:txBody>
          <a:bodyPr wrap="square">
            <a:spAutoFit/>
          </a:bodyPr>
          <a:lstStyle/>
          <a:p>
            <a:pPr algn="ctr" fontAlgn="auto">
              <a:spcBef>
                <a:spcPts val="0"/>
              </a:spcBef>
              <a:spcAft>
                <a:spcPts val="0"/>
              </a:spcAft>
            </a:pP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se cambió de motocicletas a automóviles, haciendo su debut en 1960 </a:t>
            </a:r>
          </a:p>
          <a:p>
            <a:pPr algn="ctr" fontAlgn="auto">
              <a:spcBef>
                <a:spcPts val="0"/>
              </a:spcBef>
              <a:spcAft>
                <a:spcPts val="0"/>
              </a:spcAft>
            </a:pPr>
            <a:r>
              <a:rPr lang="es-MX" dirty="0">
                <a:solidFill>
                  <a:srgbClr val="252525"/>
                </a:solidFill>
                <a:latin typeface="Arial"/>
                <a:ea typeface="Times New Roman"/>
                <a:cs typeface="Times New Roman"/>
              </a:rPr>
              <a:t>en la Formula 1 con el equipo Lotus en el Gran Premio de Mónaco, </a:t>
            </a:r>
          </a:p>
          <a:p>
            <a:pPr algn="ctr" fontAlgn="auto">
              <a:spcBef>
                <a:spcPts val="0"/>
              </a:spcBef>
              <a:spcAft>
                <a:spcPts val="0"/>
              </a:spcAft>
            </a:pPr>
            <a:r>
              <a:rPr lang="es-MX" dirty="0">
                <a:solidFill>
                  <a:srgbClr val="252525"/>
                </a:solidFill>
                <a:latin typeface="Arial"/>
                <a:ea typeface="Times New Roman"/>
                <a:cs typeface="Times New Roman"/>
              </a:rPr>
              <a:t>obteniendo un segundo puesto en su segunda carrera, en el circuito de </a:t>
            </a:r>
            <a:r>
              <a:rPr lang="es-MX" dirty="0" err="1">
                <a:solidFill>
                  <a:srgbClr val="252525"/>
                </a:solidFill>
                <a:latin typeface="Arial"/>
                <a:ea typeface="Times New Roman"/>
                <a:cs typeface="Times New Roman"/>
              </a:rPr>
              <a:t>Silverstone</a:t>
            </a:r>
            <a:r>
              <a:rPr lang="es-MX" dirty="0">
                <a:solidFill>
                  <a:srgbClr val="252525"/>
                </a:solidFill>
                <a:latin typeface="Arial"/>
                <a:ea typeface="Times New Roman"/>
                <a:cs typeface="Times New Roman"/>
              </a:rPr>
              <a:t>.</a:t>
            </a:r>
          </a:p>
          <a:p>
            <a:pPr algn="ctr" fontAlgn="auto">
              <a:spcBef>
                <a:spcPts val="0"/>
              </a:spcBef>
              <a:spcAft>
                <a:spcPts val="0"/>
              </a:spcAft>
            </a:pPr>
            <a:endParaRPr lang="es-ES_tradnl" dirty="0">
              <a:solidFill>
                <a:srgbClr val="252525"/>
              </a:solidFill>
              <a:latin typeface="Arial"/>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 En 1961 corrió para el equipo </a:t>
            </a:r>
            <a:r>
              <a:rPr lang="es-MX" i="1" dirty="0" err="1">
                <a:solidFill>
                  <a:srgbClr val="252525"/>
                </a:solidFill>
                <a:latin typeface="Arial"/>
                <a:ea typeface="Times New Roman"/>
                <a:cs typeface="Times New Roman"/>
              </a:rPr>
              <a:t>Yeoman</a:t>
            </a:r>
            <a:r>
              <a:rPr lang="es-MX" i="1" dirty="0">
                <a:solidFill>
                  <a:srgbClr val="252525"/>
                </a:solidFill>
                <a:latin typeface="Arial"/>
                <a:ea typeface="Times New Roman"/>
                <a:cs typeface="Times New Roman"/>
              </a:rPr>
              <a:t> </a:t>
            </a:r>
            <a:r>
              <a:rPr lang="es-MX" i="1" dirty="0" err="1">
                <a:solidFill>
                  <a:srgbClr val="252525"/>
                </a:solidFill>
                <a:latin typeface="Arial"/>
                <a:ea typeface="Times New Roman"/>
                <a:cs typeface="Times New Roman"/>
              </a:rPr>
              <a:t>Credit</a:t>
            </a:r>
            <a:r>
              <a:rPr lang="es-MX" dirty="0">
                <a:solidFill>
                  <a:srgbClr val="252525"/>
                </a:solidFill>
                <a:latin typeface="Arial"/>
                <a:ea typeface="Times New Roman"/>
                <a:cs typeface="Times New Roman"/>
              </a:rPr>
              <a:t> a bordo de un Cooper TS3, </a:t>
            </a:r>
          </a:p>
          <a:p>
            <a:pPr algn="ctr" fontAlgn="auto">
              <a:spcBef>
                <a:spcPts val="0"/>
              </a:spcBef>
              <a:spcAft>
                <a:spcPts val="0"/>
              </a:spcAft>
            </a:pPr>
            <a:r>
              <a:rPr lang="es-MX" dirty="0">
                <a:solidFill>
                  <a:srgbClr val="252525"/>
                </a:solidFill>
                <a:latin typeface="Arial"/>
                <a:ea typeface="Times New Roman"/>
                <a:cs typeface="Times New Roman"/>
              </a:rPr>
              <a:t>con malos resultados: </a:t>
            </a:r>
          </a:p>
          <a:p>
            <a:pPr algn="ctr" fontAlgn="auto">
              <a:spcBef>
                <a:spcPts val="0"/>
              </a:spcBef>
              <a:spcAft>
                <a:spcPts val="0"/>
              </a:spcAft>
            </a:pPr>
            <a:r>
              <a:rPr lang="es-MX" dirty="0">
                <a:solidFill>
                  <a:srgbClr val="252525"/>
                </a:solidFill>
                <a:latin typeface="Arial"/>
                <a:ea typeface="Times New Roman"/>
                <a:cs typeface="Times New Roman"/>
              </a:rPr>
              <a:t>sólo logró finalizar tres carreras, con dos quintos puestos como mejor recompensa.</a:t>
            </a:r>
            <a:endParaRPr lang="es-MX" dirty="0">
              <a:solidFill>
                <a:srgbClr val="000000"/>
              </a:solidFill>
              <a:latin typeface="Arial"/>
            </a:endParaRPr>
          </a:p>
        </p:txBody>
      </p:sp>
      <p:pic>
        <p:nvPicPr>
          <p:cNvPr id="4098" name="Picture 2" descr="E:\En turno\Normales\descarg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950254"/>
            <a:ext cx="3513681" cy="26217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546262"/>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2375"/>
                            </p:stCondLst>
                            <p:childTnLst>
                              <p:par>
                                <p:cTn id="13" presetID="31" presetClass="entr" presetSubtype="0" fill="hold" nodeType="afterEffect">
                                  <p:stCondLst>
                                    <p:cond delay="100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16000" fill="hold"/>
                                        <p:tgtEl>
                                          <p:spTgt spid="4098"/>
                                        </p:tgtEl>
                                        <p:attrNameLst>
                                          <p:attrName>ppt_w</p:attrName>
                                        </p:attrNameLst>
                                      </p:cBhvr>
                                      <p:tavLst>
                                        <p:tav tm="0">
                                          <p:val>
                                            <p:fltVal val="0"/>
                                          </p:val>
                                        </p:tav>
                                        <p:tav tm="100000">
                                          <p:val>
                                            <p:strVal val="#ppt_w"/>
                                          </p:val>
                                        </p:tav>
                                      </p:tavLst>
                                    </p:anim>
                                    <p:anim calcmode="lin" valueType="num">
                                      <p:cBhvr>
                                        <p:cTn id="16" dur="16000" fill="hold"/>
                                        <p:tgtEl>
                                          <p:spTgt spid="4098"/>
                                        </p:tgtEl>
                                        <p:attrNameLst>
                                          <p:attrName>ppt_h</p:attrName>
                                        </p:attrNameLst>
                                      </p:cBhvr>
                                      <p:tavLst>
                                        <p:tav tm="0">
                                          <p:val>
                                            <p:fltVal val="0"/>
                                          </p:val>
                                        </p:tav>
                                        <p:tav tm="100000">
                                          <p:val>
                                            <p:strVal val="#ppt_h"/>
                                          </p:val>
                                        </p:tav>
                                      </p:tavLst>
                                    </p:anim>
                                    <p:anim calcmode="lin" valueType="num">
                                      <p:cBhvr>
                                        <p:cTn id="17" dur="16000" fill="hold"/>
                                        <p:tgtEl>
                                          <p:spTgt spid="4098"/>
                                        </p:tgtEl>
                                        <p:attrNameLst>
                                          <p:attrName>style.rotation</p:attrName>
                                        </p:attrNameLst>
                                      </p:cBhvr>
                                      <p:tavLst>
                                        <p:tav tm="0">
                                          <p:val>
                                            <p:fltVal val="90"/>
                                          </p:val>
                                        </p:tav>
                                        <p:tav tm="100000">
                                          <p:val>
                                            <p:fltVal val="0"/>
                                          </p:val>
                                        </p:tav>
                                      </p:tavLst>
                                    </p:anim>
                                    <p:animEffect transition="in" filter="fade">
                                      <p:cBhvr>
                                        <p:cTn id="18" dur="16000"/>
                                        <p:tgtEl>
                                          <p:spTgt spid="4098"/>
                                        </p:tgtEl>
                                      </p:cBhvr>
                                    </p:animEffect>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6"/>
                                        </p:tgtEl>
                                        <p:attrNameLst>
                                          <p:attrName>ppt_y</p:attrName>
                                        </p:attrNameLst>
                                      </p:cBhvr>
                                      <p:tavLst>
                                        <p:tav tm="0">
                                          <p:val>
                                            <p:strVal val="#ppt_y"/>
                                          </p:val>
                                        </p:tav>
                                        <p:tav tm="100000">
                                          <p:val>
                                            <p:strVal val="#ppt_y"/>
                                          </p:val>
                                        </p:tav>
                                      </p:tavLst>
                                    </p:anim>
                                    <p:anim calcmode="lin" valueType="num">
                                      <p:cBhvr>
                                        <p:cTn id="23"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6"/>
                                        </p:tgtEl>
                                      </p:cBhvr>
                                    </p:animEffect>
                                  </p:childTnLst>
                                </p:cTn>
                              </p:par>
                            </p:childTnLst>
                          </p:cTn>
                        </p:par>
                        <p:par>
                          <p:cTn id="26" fill="hold">
                            <p:stCondLst>
                              <p:cond delay="41125"/>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7"/>
                                        </p:tgtEl>
                                        <p:attrNameLst>
                                          <p:attrName>style.visibility</p:attrName>
                                        </p:attrNameLst>
                                      </p:cBhvr>
                                      <p:to>
                                        <p:strVal val="visible"/>
                                      </p:to>
                                    </p:set>
                                    <p:anim calcmode="lin" valueType="num">
                                      <p:cBhvr>
                                        <p:cTn id="29"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0" dur="1250" fill="hold"/>
                                        <p:tgtEl>
                                          <p:spTgt spid="7"/>
                                        </p:tgtEl>
                                        <p:attrNameLst>
                                          <p:attrName>ppt_y</p:attrName>
                                        </p:attrNameLst>
                                      </p:cBhvr>
                                      <p:tavLst>
                                        <p:tav tm="0">
                                          <p:val>
                                            <p:strVal val="#ppt_y"/>
                                          </p:val>
                                        </p:tav>
                                        <p:tav tm="100000">
                                          <p:val>
                                            <p:strVal val="#ppt_y"/>
                                          </p:val>
                                        </p:tav>
                                      </p:tavLst>
                                    </p:anim>
                                    <p:anim calcmode="lin" valueType="num">
                                      <p:cBhvr>
                                        <p:cTn id="31"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2"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250" tmFilter="0,0; .5, 1; 1, 1"/>
                                        <p:tgtEl>
                                          <p:spTgt spid="7"/>
                                        </p:tgtEl>
                                      </p:cBhvr>
                                    </p:animEffect>
                                  </p:childTnLst>
                                </p:cTn>
                              </p:par>
                            </p:childTnLst>
                          </p:cTn>
                        </p:par>
                        <p:par>
                          <p:cTn id="34" fill="hold">
                            <p:stCondLst>
                              <p:cond delay="84500"/>
                            </p:stCondLst>
                            <p:childTnLst>
                              <p:par>
                                <p:cTn id="35" presetID="1" presetClass="entr" presetSubtype="0" fill="hold" grpId="0" nodeType="afterEffect">
                                  <p:stCondLst>
                                    <p:cond delay="300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6 Rectángulo"/>
          <p:cNvSpPr/>
          <p:nvPr/>
        </p:nvSpPr>
        <p:spPr>
          <a:xfrm>
            <a:off x="251521" y="-27384"/>
            <a:ext cx="8639944" cy="1392689"/>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En el campeonato de 1964 </a:t>
            </a: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Graham Hill y </a:t>
            </a:r>
            <a:r>
              <a:rPr lang="es-MX" dirty="0" err="1">
                <a:solidFill>
                  <a:srgbClr val="252525"/>
                </a:solidFill>
                <a:latin typeface="Arial"/>
                <a:ea typeface="Times New Roman"/>
                <a:cs typeface="Times New Roman"/>
              </a:rPr>
              <a:t>Jim</a:t>
            </a:r>
            <a:r>
              <a:rPr lang="es-MX" dirty="0">
                <a:solidFill>
                  <a:srgbClr val="252525"/>
                </a:solidFill>
                <a:latin typeface="Arial"/>
                <a:ea typeface="Times New Roman"/>
                <a:cs typeface="Times New Roman"/>
              </a:rPr>
              <a:t> Clark </a:t>
            </a:r>
          </a:p>
          <a:p>
            <a:pPr algn="ctr" fontAlgn="auto">
              <a:spcBef>
                <a:spcPts val="0"/>
              </a:spcBef>
              <a:spcAft>
                <a:spcPts val="0"/>
              </a:spcAft>
            </a:pPr>
            <a:r>
              <a:rPr lang="es-MX" dirty="0">
                <a:solidFill>
                  <a:srgbClr val="252525"/>
                </a:solidFill>
                <a:latin typeface="Arial"/>
                <a:ea typeface="Times New Roman"/>
                <a:cs typeface="Times New Roman"/>
              </a:rPr>
              <a:t>disputaron palmo a palmo la corona.</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venció en los grandes premios de Alemania e Italia, </a:t>
            </a:r>
          </a:p>
          <a:p>
            <a:pPr algn="ctr" fontAlgn="auto">
              <a:spcBef>
                <a:spcPts val="0"/>
              </a:spcBef>
              <a:spcAft>
                <a:spcPts val="0"/>
              </a:spcAft>
            </a:pPr>
            <a:r>
              <a:rPr lang="es-MX" dirty="0">
                <a:solidFill>
                  <a:srgbClr val="252525"/>
                </a:solidFill>
                <a:latin typeface="Arial"/>
                <a:ea typeface="Times New Roman"/>
                <a:cs typeface="Times New Roman"/>
              </a:rPr>
              <a:t>Hill en Mónaco y los Estados Unidos, y Clark en Holanda, Bélgica y Gran Bretaña. </a:t>
            </a:r>
            <a:endParaRPr lang="es-MX" dirty="0">
              <a:solidFill>
                <a:srgbClr val="000000"/>
              </a:solidFill>
              <a:latin typeface="Arial"/>
            </a:endParaRPr>
          </a:p>
        </p:txBody>
      </p:sp>
      <p:sp>
        <p:nvSpPr>
          <p:cNvPr id="8" name="7 Rectángulo"/>
          <p:cNvSpPr/>
          <p:nvPr/>
        </p:nvSpPr>
        <p:spPr>
          <a:xfrm>
            <a:off x="3944094" y="1412776"/>
            <a:ext cx="4500563" cy="1754326"/>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A la última carrera del año, </a:t>
            </a:r>
          </a:p>
          <a:p>
            <a:pPr algn="ctr" fontAlgn="auto">
              <a:spcBef>
                <a:spcPts val="0"/>
              </a:spcBef>
              <a:spcAft>
                <a:spcPts val="0"/>
              </a:spcAft>
            </a:pPr>
            <a:r>
              <a:rPr lang="es-MX" dirty="0">
                <a:solidFill>
                  <a:srgbClr val="252525"/>
                </a:solidFill>
                <a:latin typeface="Arial"/>
                <a:ea typeface="Times New Roman"/>
                <a:cs typeface="Times New Roman"/>
              </a:rPr>
              <a:t>El Gran Premio de </a:t>
            </a:r>
            <a:r>
              <a:rPr lang="es-MX" dirty="0" err="1">
                <a:solidFill>
                  <a:srgbClr val="252525"/>
                </a:solidFill>
                <a:latin typeface="Arial"/>
                <a:ea typeface="Times New Roman"/>
                <a:cs typeface="Times New Roman"/>
              </a:rPr>
              <a:t>méxico</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llegaron los tres con posibilidades </a:t>
            </a:r>
          </a:p>
          <a:p>
            <a:pPr algn="ctr" fontAlgn="auto">
              <a:spcBef>
                <a:spcPts val="0"/>
              </a:spcBef>
              <a:spcAft>
                <a:spcPts val="0"/>
              </a:spcAft>
            </a:pPr>
            <a:r>
              <a:rPr lang="es-MX" dirty="0">
                <a:solidFill>
                  <a:srgbClr val="252525"/>
                </a:solidFill>
                <a:latin typeface="Arial"/>
                <a:ea typeface="Times New Roman"/>
                <a:cs typeface="Times New Roman"/>
              </a:rPr>
              <a:t>de ser campeones, </a:t>
            </a:r>
          </a:p>
          <a:p>
            <a:pPr algn="ctr" fontAlgn="auto">
              <a:spcBef>
                <a:spcPts val="0"/>
              </a:spcBef>
              <a:spcAft>
                <a:spcPts val="0"/>
              </a:spcAft>
            </a:pPr>
            <a:r>
              <a:rPr lang="es-MX" dirty="0">
                <a:solidFill>
                  <a:srgbClr val="252525"/>
                </a:solidFill>
                <a:latin typeface="Arial"/>
                <a:ea typeface="Times New Roman"/>
                <a:cs typeface="Times New Roman"/>
              </a:rPr>
              <a:t>con Hill aventajando a </a:t>
            </a: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por 6 puntos y a Clark por 9.</a:t>
            </a:r>
            <a:endParaRPr lang="es-MX" dirty="0">
              <a:solidFill>
                <a:srgbClr val="000000"/>
              </a:solidFill>
              <a:latin typeface="Arial"/>
            </a:endParaRPr>
          </a:p>
        </p:txBody>
      </p:sp>
      <p:sp>
        <p:nvSpPr>
          <p:cNvPr id="9" name="8 Rectángulo"/>
          <p:cNvSpPr/>
          <p:nvPr/>
        </p:nvSpPr>
        <p:spPr>
          <a:xfrm>
            <a:off x="0" y="3140968"/>
            <a:ext cx="9144571" cy="4001095"/>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El segundo puesto de John lo consagró campeón por la mínima diferencia, </a:t>
            </a:r>
          </a:p>
          <a:p>
            <a:pPr algn="ctr" fontAlgn="auto">
              <a:spcBef>
                <a:spcPts val="0"/>
              </a:spcBef>
              <a:spcAft>
                <a:spcPts val="0"/>
              </a:spcAft>
            </a:pPr>
            <a:r>
              <a:rPr lang="es-MX" dirty="0">
                <a:solidFill>
                  <a:srgbClr val="252525"/>
                </a:solidFill>
                <a:latin typeface="Arial"/>
                <a:ea typeface="Times New Roman"/>
                <a:cs typeface="Times New Roman"/>
              </a:rPr>
              <a:t>en una carrera agotadora en la que Clark fue puntero hasta la penúltima vuelta, </a:t>
            </a:r>
          </a:p>
          <a:p>
            <a:pPr algn="ctr" fontAlgn="auto">
              <a:spcBef>
                <a:spcPts val="0"/>
              </a:spcBef>
              <a:spcAft>
                <a:spcPts val="0"/>
              </a:spcAft>
            </a:pPr>
            <a:r>
              <a:rPr lang="es-MX" dirty="0">
                <a:solidFill>
                  <a:srgbClr val="252525"/>
                </a:solidFill>
                <a:latin typeface="Arial"/>
                <a:ea typeface="Times New Roman"/>
                <a:cs typeface="Times New Roman"/>
              </a:rPr>
              <a:t>en que su motor estalló.</a:t>
            </a:r>
          </a:p>
          <a:p>
            <a:pPr algn="ctr" fontAlgn="auto">
              <a:spcBef>
                <a:spcPts val="0"/>
              </a:spcBef>
              <a:spcAft>
                <a:spcPts val="0"/>
              </a:spcAft>
            </a:pPr>
            <a:endParaRPr lang="es-ES_tradnl" dirty="0">
              <a:solidFill>
                <a:srgbClr val="252525"/>
              </a:solidFill>
              <a:latin typeface="Arial"/>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Para 1970 decidió formar su propio equipo, </a:t>
            </a: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Racing </a:t>
            </a:r>
            <a:r>
              <a:rPr lang="es-MX" dirty="0" err="1">
                <a:solidFill>
                  <a:srgbClr val="252525"/>
                </a:solidFill>
                <a:latin typeface="Arial"/>
                <a:ea typeface="Times New Roman"/>
                <a:cs typeface="Times New Roman"/>
              </a:rPr>
              <a:t>Organization</a:t>
            </a:r>
            <a:r>
              <a:rPr lang="es-MX" dirty="0">
                <a:solidFill>
                  <a:srgbClr val="252525"/>
                </a:solidFill>
                <a:latin typeface="Arial"/>
                <a:ea typeface="Times New Roman"/>
                <a:cs typeface="Times New Roman"/>
              </a:rPr>
              <a:t>,</a:t>
            </a:r>
            <a:endParaRPr lang="es-MX" dirty="0">
              <a:solidFill>
                <a:srgbClr val="0B0080"/>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el primer modelo propio, el </a:t>
            </a:r>
            <a:r>
              <a:rPr lang="es-MX" dirty="0" err="1">
                <a:solidFill>
                  <a:srgbClr val="252525"/>
                </a:solidFill>
                <a:latin typeface="Arial"/>
                <a:ea typeface="Times New Roman"/>
                <a:cs typeface="Times New Roman"/>
              </a:rPr>
              <a:t>Surtees</a:t>
            </a:r>
            <a:r>
              <a:rPr lang="es-MX" dirty="0">
                <a:solidFill>
                  <a:srgbClr val="252525"/>
                </a:solidFill>
                <a:latin typeface="Arial"/>
                <a:ea typeface="Times New Roman"/>
                <a:cs typeface="Times New Roman"/>
              </a:rPr>
              <a:t> TS/7.</a:t>
            </a:r>
          </a:p>
          <a:p>
            <a:pPr algn="ctr" fontAlgn="auto">
              <a:spcBef>
                <a:spcPts val="0"/>
              </a:spcBef>
              <a:spcAft>
                <a:spcPts val="0"/>
              </a:spcAft>
            </a:pPr>
            <a:endParaRPr lang="es-ES_tradnl" dirty="0">
              <a:solidFill>
                <a:srgbClr val="000000"/>
              </a:solidFill>
              <a:latin typeface="Arial"/>
            </a:endParaRPr>
          </a:p>
          <a:p>
            <a:pPr algn="ctr" fontAlgn="auto">
              <a:spcBef>
                <a:spcPts val="0"/>
              </a:spcBef>
              <a:spcAft>
                <a:spcPts val="0"/>
              </a:spcAft>
            </a:pPr>
            <a:r>
              <a:rPr lang="es-MX" dirty="0">
                <a:solidFill>
                  <a:srgbClr val="252525"/>
                </a:solidFill>
                <a:latin typeface="Arial"/>
                <a:ea typeface="Times New Roman"/>
                <a:cs typeface="Times New Roman"/>
              </a:rPr>
              <a:t>Compitió con su propia marca hasta su retiro en 1972, y continuó dirigiendo su equipo durante las 119 carreras que este disputó hasta abandonar la Fórmula 1 en 1978,</a:t>
            </a:r>
          </a:p>
          <a:p>
            <a:pPr algn="ctr" fontAlgn="auto">
              <a:spcBef>
                <a:spcPts val="0"/>
              </a:spcBef>
              <a:spcAft>
                <a:spcPts val="0"/>
              </a:spcAft>
            </a:pPr>
            <a:r>
              <a:rPr lang="es-MX" dirty="0">
                <a:solidFill>
                  <a:srgbClr val="252525"/>
                </a:solidFill>
                <a:latin typeface="Arial"/>
                <a:ea typeface="Times New Roman"/>
                <a:cs typeface="Times New Roman"/>
              </a:rPr>
              <a:t>acabó casándose con una de sus enfermeras, con quien tuvo tres hijos </a:t>
            </a:r>
          </a:p>
          <a:p>
            <a:pPr algn="ctr" fontAlgn="auto">
              <a:spcBef>
                <a:spcPts val="0"/>
              </a:spcBef>
              <a:spcAft>
                <a:spcPts val="0"/>
              </a:spcAft>
            </a:pPr>
            <a:r>
              <a:rPr lang="es-MX" dirty="0">
                <a:solidFill>
                  <a:srgbClr val="252525"/>
                </a:solidFill>
                <a:latin typeface="Arial"/>
                <a:ea typeface="Times New Roman"/>
                <a:cs typeface="Times New Roman"/>
              </a:rPr>
              <a:t>y vive hasta hoy en la zona rural de Kent, Inglaterra.</a:t>
            </a:r>
          </a:p>
          <a:p>
            <a:pPr algn="ctr" fontAlgn="auto">
              <a:spcBef>
                <a:spcPts val="0"/>
              </a:spcBef>
              <a:spcAft>
                <a:spcPts val="0"/>
              </a:spcAft>
            </a:pPr>
            <a:endParaRPr lang="es-MX" sz="2000" dirty="0">
              <a:solidFill>
                <a:srgbClr val="000000"/>
              </a:solidFill>
              <a:latin typeface="Calibri"/>
              <a:ea typeface="Calibri"/>
              <a:cs typeface="Times New Roman"/>
            </a:endParaRPr>
          </a:p>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cs typeface="Times New Roman"/>
              </a:rPr>
              <a:t>En 1996, fue incorporado al Salón de la Fama de los deportes de motor.</a:t>
            </a:r>
            <a:endParaRPr lang="es-MX" dirty="0">
              <a:solidFill>
                <a:srgbClr val="FFFF00"/>
              </a:solidFill>
              <a:effectLst>
                <a:outerShdw blurRad="38100" dist="38100" dir="2700000" algn="tl">
                  <a:srgbClr val="000000">
                    <a:alpha val="43137"/>
                  </a:srgbClr>
                </a:outerShdw>
              </a:effectLst>
              <a:latin typeface="Arial"/>
            </a:endParaRPr>
          </a:p>
          <a:p>
            <a:pPr algn="ctr" fontAlgn="auto">
              <a:spcBef>
                <a:spcPts val="0"/>
              </a:spcBef>
              <a:spcAft>
                <a:spcPts val="0"/>
              </a:spcAft>
            </a:pPr>
            <a:endParaRPr lang="es-MX" dirty="0">
              <a:solidFill>
                <a:srgbClr val="000000"/>
              </a:solidFill>
              <a:latin typeface="Arial"/>
            </a:endParaRPr>
          </a:p>
        </p:txBody>
      </p:sp>
      <p:pic>
        <p:nvPicPr>
          <p:cNvPr id="5123" name="Picture 3" descr="E:\En turno\Normales\ferrari_f1_surte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358313"/>
            <a:ext cx="3168351" cy="178265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0" name="9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1"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074627"/>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childTnLst>
                          </p:cTn>
                        </p:par>
                        <p:par>
                          <p:cTn id="12" fill="hold">
                            <p:stCondLst>
                              <p:cond delay="25250"/>
                            </p:stCondLst>
                            <p:childTnLst>
                              <p:par>
                                <p:cTn id="13" presetID="2" presetClass="entr" presetSubtype="8" fill="hold" nodeType="afterEffect">
                                  <p:stCondLst>
                                    <p:cond delay="0"/>
                                  </p:stCondLst>
                                  <p:childTnLst>
                                    <p:set>
                                      <p:cBhvr>
                                        <p:cTn id="14" dur="1" fill="hold">
                                          <p:stCondLst>
                                            <p:cond delay="0"/>
                                          </p:stCondLst>
                                        </p:cTn>
                                        <p:tgtEl>
                                          <p:spTgt spid="5123"/>
                                        </p:tgtEl>
                                        <p:attrNameLst>
                                          <p:attrName>style.visibility</p:attrName>
                                        </p:attrNameLst>
                                      </p:cBhvr>
                                      <p:to>
                                        <p:strVal val="visible"/>
                                      </p:to>
                                    </p:set>
                                    <p:anim calcmode="lin" valueType="num">
                                      <p:cBhvr additive="base">
                                        <p:cTn id="15" dur="18000" fill="hold"/>
                                        <p:tgtEl>
                                          <p:spTgt spid="5123"/>
                                        </p:tgtEl>
                                        <p:attrNameLst>
                                          <p:attrName>ppt_x</p:attrName>
                                        </p:attrNameLst>
                                      </p:cBhvr>
                                      <p:tavLst>
                                        <p:tav tm="0">
                                          <p:val>
                                            <p:strVal val="0-#ppt_w/2"/>
                                          </p:val>
                                        </p:tav>
                                        <p:tav tm="100000">
                                          <p:val>
                                            <p:strVal val="#ppt_x"/>
                                          </p:val>
                                        </p:tav>
                                      </p:tavLst>
                                    </p:anim>
                                    <p:anim calcmode="lin" valueType="num">
                                      <p:cBhvr additive="base">
                                        <p:cTn id="16" dur="18000" fill="hold"/>
                                        <p:tgtEl>
                                          <p:spTgt spid="5123"/>
                                        </p:tgtEl>
                                        <p:attrNameLst>
                                          <p:attrName>ppt_y</p:attrName>
                                        </p:attrNameLst>
                                      </p:cBhvr>
                                      <p:tavLst>
                                        <p:tav tm="0">
                                          <p:val>
                                            <p:strVal val="#ppt_y"/>
                                          </p:val>
                                        </p:tav>
                                        <p:tav tm="100000">
                                          <p:val>
                                            <p:strVal val="#ppt_y"/>
                                          </p:val>
                                        </p:tav>
                                      </p:tavLst>
                                    </p:anim>
                                  </p:childTnLst>
                                </p:cTn>
                              </p:par>
                              <p:par>
                                <p:cTn id="17" presetID="41" presetClass="entr" presetSubtype="0" fill="hold" grpId="0" nodeType="with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 calcmode="lin" valueType="num">
                                      <p:cBhvr>
                                        <p:cTn id="19" dur="1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0" dur="1250" fill="hold"/>
                                        <p:tgtEl>
                                          <p:spTgt spid="8"/>
                                        </p:tgtEl>
                                        <p:attrNameLst>
                                          <p:attrName>ppt_y</p:attrName>
                                        </p:attrNameLst>
                                      </p:cBhvr>
                                      <p:tavLst>
                                        <p:tav tm="0">
                                          <p:val>
                                            <p:strVal val="#ppt_y"/>
                                          </p:val>
                                        </p:tav>
                                        <p:tav tm="100000">
                                          <p:val>
                                            <p:strVal val="#ppt_y"/>
                                          </p:val>
                                        </p:tav>
                                      </p:tavLst>
                                    </p:anim>
                                    <p:anim calcmode="lin" valueType="num">
                                      <p:cBhvr>
                                        <p:cTn id="21" dur="1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2" dur="1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250" tmFilter="0,0; .5, 1; 1, 1"/>
                                        <p:tgtEl>
                                          <p:spTgt spid="8"/>
                                        </p:tgtEl>
                                      </p:cBhvr>
                                    </p:animEffect>
                                  </p:childTnLst>
                                </p:cTn>
                              </p:par>
                            </p:childTnLst>
                          </p:cTn>
                        </p:par>
                        <p:par>
                          <p:cTn id="24" fill="hold">
                            <p:stCondLst>
                              <p:cond delay="44625"/>
                            </p:stCondLst>
                            <p:childTnLst>
                              <p:par>
                                <p:cTn id="25" presetID="41"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 calcmode="lin" valueType="num">
                                      <p:cBhvr>
                                        <p:cTn id="27" dur="1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8" dur="1250" fill="hold"/>
                                        <p:tgtEl>
                                          <p:spTgt spid="9"/>
                                        </p:tgtEl>
                                        <p:attrNameLst>
                                          <p:attrName>ppt_y</p:attrName>
                                        </p:attrNameLst>
                                      </p:cBhvr>
                                      <p:tavLst>
                                        <p:tav tm="0">
                                          <p:val>
                                            <p:strVal val="#ppt_y"/>
                                          </p:val>
                                        </p:tav>
                                        <p:tav tm="100000">
                                          <p:val>
                                            <p:strVal val="#ppt_y"/>
                                          </p:val>
                                        </p:tav>
                                      </p:tavLst>
                                    </p:anim>
                                    <p:anim calcmode="lin" valueType="num">
                                      <p:cBhvr>
                                        <p:cTn id="29" dur="1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0" dur="1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1" dur="1250" tmFilter="0,0; .5, 1; 1, 1"/>
                                        <p:tgtEl>
                                          <p:spTgt spid="9"/>
                                        </p:tgtEl>
                                      </p:cBhvr>
                                    </p:animEffect>
                                  </p:childTnLst>
                                </p:cTn>
                              </p:par>
                            </p:childTnLst>
                          </p:cTn>
                        </p:par>
                        <p:par>
                          <p:cTn id="32" fill="hold">
                            <p:stCondLst>
                              <p:cond delay="114000"/>
                            </p:stCondLst>
                            <p:childTnLst>
                              <p:par>
                                <p:cTn id="33" presetID="1" presetClass="entr" presetSubtype="0" fill="hold" grpId="0" nodeType="afterEffect">
                                  <p:stCondLst>
                                    <p:cond delay="300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386466" y="836712"/>
            <a:ext cx="2185534"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Denny</a:t>
            </a:r>
            <a:r>
              <a:rPr lang="es-ES" sz="5400" b="1" dirty="0">
                <a:ln w="11430"/>
                <a:solidFill>
                  <a:srgbClr val="F79646">
                    <a:lumMod val="50000"/>
                  </a:srgbClr>
                </a:solidFill>
                <a:effectLst>
                  <a:outerShdw blurRad="50800" dist="39000" dir="5460000" algn="tl">
                    <a:srgbClr val="000000">
                      <a:alpha val="38000"/>
                    </a:srgbClr>
                  </a:outerShdw>
                </a:effectLst>
                <a:latin typeface="Calibri"/>
              </a:rPr>
              <a:t> </a:t>
            </a:r>
          </a:p>
          <a:p>
            <a:pPr algn="ctr" fontAlgn="auto">
              <a:spcBef>
                <a:spcPts val="0"/>
              </a:spcBef>
              <a:spcAft>
                <a:spcPts val="0"/>
              </a:spcAft>
            </a:pPr>
            <a:r>
              <a:rPr lang="es-ES" sz="5400" b="1" dirty="0" err="1">
                <a:ln w="11430"/>
                <a:solidFill>
                  <a:srgbClr val="F79646">
                    <a:lumMod val="50000"/>
                  </a:srgbClr>
                </a:solidFill>
                <a:effectLst>
                  <a:outerShdw blurRad="50800" dist="39000" dir="5460000" algn="tl">
                    <a:srgbClr val="000000">
                      <a:alpha val="38000"/>
                    </a:srgbClr>
                  </a:outerShdw>
                </a:effectLst>
                <a:latin typeface="Calibri"/>
              </a:rPr>
              <a:t>Hulme</a:t>
            </a:r>
            <a:endParaRPr lang="es-ES" sz="5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5123" name="Picture 3" descr="C:\Users\Emilio\Desktop\Nueva carpeta\Denny%20Hulme%20196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7472" y="188640"/>
            <a:ext cx="4375906" cy="30963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504" y="4675783"/>
            <a:ext cx="4505015"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pPr>
            <a:r>
              <a:rPr lang="es-ES" sz="4400" b="1" dirty="0">
                <a:ln w="11430"/>
                <a:solidFill>
                  <a:srgbClr val="F79646">
                    <a:lumMod val="50000"/>
                  </a:srgbClr>
                </a:solidFill>
                <a:effectLst>
                  <a:outerShdw blurRad="50800" dist="39000" dir="5460000" algn="tl">
                    <a:srgbClr val="000000">
                      <a:alpha val="38000"/>
                    </a:srgbClr>
                  </a:outerShdw>
                </a:effectLst>
                <a:latin typeface="Calibri"/>
              </a:rPr>
              <a:t>1967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Braham</a:t>
            </a:r>
            <a:r>
              <a:rPr lang="es-ES" sz="4400" b="1" dirty="0">
                <a:ln w="11430"/>
                <a:solidFill>
                  <a:srgbClr val="F79646">
                    <a:lumMod val="50000"/>
                  </a:srgbClr>
                </a:solidFill>
                <a:effectLst>
                  <a:outerShdw blurRad="50800" dist="39000" dir="5460000" algn="tl">
                    <a:srgbClr val="000000">
                      <a:alpha val="38000"/>
                    </a:srgbClr>
                  </a:outerShdw>
                </a:effectLst>
                <a:latin typeface="Calibri"/>
              </a:rPr>
              <a:t> </a:t>
            </a:r>
            <a:r>
              <a:rPr lang="es-ES" sz="4400" b="1" dirty="0" err="1">
                <a:ln w="11430"/>
                <a:solidFill>
                  <a:srgbClr val="F79646">
                    <a:lumMod val="50000"/>
                  </a:srgbClr>
                </a:solidFill>
                <a:effectLst>
                  <a:outerShdw blurRad="50800" dist="39000" dir="5460000" algn="tl">
                    <a:srgbClr val="000000">
                      <a:alpha val="38000"/>
                    </a:srgbClr>
                  </a:outerShdw>
                </a:effectLst>
                <a:latin typeface="Calibri"/>
              </a:rPr>
              <a:t>Org</a:t>
            </a:r>
            <a:endParaRPr lang="es-ES" sz="44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5124" name="Picture 4" descr="C:\Users\Emilio\Desktop\Nueva carpeta\180px-Brabham_de_cesaris.pn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117" b="100000" l="1111" r="100000"/>
                    </a14:imgEffect>
                  </a14:imgLayer>
                </a14:imgProps>
              </a:ext>
              <a:ext uri="{28A0092B-C50C-407E-A947-70E740481C1C}">
                <a14:useLocalDpi xmlns:a14="http://schemas.microsoft.com/office/drawing/2010/main" val="0"/>
              </a:ext>
            </a:extLst>
          </a:blip>
          <a:srcRect/>
          <a:stretch>
            <a:fillRect/>
          </a:stretch>
        </p:blipFill>
        <p:spPr bwMode="auto">
          <a:xfrm>
            <a:off x="5273904" y="3570543"/>
            <a:ext cx="2826488" cy="281078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En turno\Normales\images (6).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520" y="217657"/>
            <a:ext cx="2044884" cy="3067327"/>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prstClr val="black"/>
                </a:solidFill>
                <a:latin typeface="Calibri"/>
              </a:rPr>
              <a:t> </a:t>
            </a:r>
            <a:endParaRPr lang="es-MX" dirty="0">
              <a:solidFill>
                <a:prstClr val="black"/>
              </a:solidFill>
              <a:latin typeface="Calibri"/>
            </a:endParaRPr>
          </a:p>
        </p:txBody>
      </p:sp>
      <p:pic>
        <p:nvPicPr>
          <p:cNvPr id="8" name="Picture 3" descr="E:\En turno\Normales\formula_1_one_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5151396"/>
      </p:ext>
    </p:extLst>
  </p:cSld>
  <p:clrMapOvr>
    <a:masterClrMapping/>
  </p:clrMapOvr>
  <mc:AlternateContent xmlns:mc="http://schemas.openxmlformats.org/markup-compatibility/2006" xmlns:p14="http://schemas.microsoft.com/office/powerpoint/2010/main">
    <mc:Choice Requires="p14">
      <p:transition spd="slow" p14:dur="1500" advTm="0">
        <p:fade/>
        <p:sndAc>
          <p:stSnd loop="1">
            <p:snd r:embed="rId2" name="HimnoNacionaldeNuevaZelanda_NewZealandNationalAnthem_(360p)-1 Eaglenest.wav"/>
          </p:stSnd>
        </p:sndAc>
      </p:transition>
    </mc:Choice>
    <mc:Fallback xmlns="">
      <p:transition spd="slow" advTm="0">
        <p:fade/>
        <p:sndAc>
          <p:stSnd loop="1">
            <p:snd r:embed="rId8" name="HimnoNacionaldeNuevaZelanda_NewZealandNationalAnthem_(360p)-1 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decel="50000" fill="hold">
                                          <p:stCondLst>
                                            <p:cond delay="0"/>
                                          </p:stCondLst>
                                        </p:cTn>
                                        <p:tgtEl>
                                          <p:spTgt spid="1026"/>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1026"/>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1026"/>
                                        </p:tgtEl>
                                        <p:attrNameLst>
                                          <p:attrName>ppt_w</p:attrName>
                                        </p:attrNameLst>
                                      </p:cBhvr>
                                      <p:tavLst>
                                        <p:tav tm="0">
                                          <p:val>
                                            <p:strVal val="#ppt_w*.05"/>
                                          </p:val>
                                        </p:tav>
                                        <p:tav tm="100000">
                                          <p:val>
                                            <p:strVal val="#ppt_w"/>
                                          </p:val>
                                        </p:tav>
                                      </p:tavLst>
                                    </p:anim>
                                    <p:anim calcmode="lin" valueType="num">
                                      <p:cBhvr>
                                        <p:cTn id="10" dur="2000" fill="hold"/>
                                        <p:tgtEl>
                                          <p:spTgt spid="1026"/>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1026"/>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1026"/>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1026"/>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1026"/>
                                        </p:tgtEl>
                                      </p:cBhvr>
                                    </p:animEffect>
                                  </p:childTnLst>
                                </p:cTn>
                              </p:par>
                              <p:par>
                                <p:cTn id="15" presetID="2" presetClass="entr" presetSubtype="9" fill="hold" nodeType="withEffect">
                                  <p:stCondLst>
                                    <p:cond delay="0"/>
                                  </p:stCondLst>
                                  <p:childTnLst>
                                    <p:set>
                                      <p:cBhvr>
                                        <p:cTn id="16" dur="1" fill="hold">
                                          <p:stCondLst>
                                            <p:cond delay="0"/>
                                          </p:stCondLst>
                                        </p:cTn>
                                        <p:tgtEl>
                                          <p:spTgt spid="5123"/>
                                        </p:tgtEl>
                                        <p:attrNameLst>
                                          <p:attrName>style.visibility</p:attrName>
                                        </p:attrNameLst>
                                      </p:cBhvr>
                                      <p:to>
                                        <p:strVal val="visible"/>
                                      </p:to>
                                    </p:set>
                                    <p:anim calcmode="lin" valueType="num">
                                      <p:cBhvr additive="base">
                                        <p:cTn id="17" dur="2000" fill="hold"/>
                                        <p:tgtEl>
                                          <p:spTgt spid="5123"/>
                                        </p:tgtEl>
                                        <p:attrNameLst>
                                          <p:attrName>ppt_x</p:attrName>
                                        </p:attrNameLst>
                                      </p:cBhvr>
                                      <p:tavLst>
                                        <p:tav tm="0">
                                          <p:val>
                                            <p:strVal val="0-#ppt_w/2"/>
                                          </p:val>
                                        </p:tav>
                                        <p:tav tm="100000">
                                          <p:val>
                                            <p:strVal val="#ppt_x"/>
                                          </p:val>
                                        </p:tav>
                                      </p:tavLst>
                                    </p:anim>
                                    <p:anim calcmode="lin" valueType="num">
                                      <p:cBhvr additive="base">
                                        <p:cTn id="18" dur="2000" fill="hold"/>
                                        <p:tgtEl>
                                          <p:spTgt spid="5123"/>
                                        </p:tgtEl>
                                        <p:attrNameLst>
                                          <p:attrName>ppt_y</p:attrName>
                                        </p:attrNameLst>
                                      </p:cBhvr>
                                      <p:tavLst>
                                        <p:tav tm="0">
                                          <p:val>
                                            <p:strVal val="0-#ppt_h/2"/>
                                          </p:val>
                                        </p:tav>
                                        <p:tav tm="100000">
                                          <p:val>
                                            <p:strVal val="#ppt_y"/>
                                          </p:val>
                                        </p:tav>
                                      </p:tavLst>
                                    </p:anim>
                                  </p:childTnLst>
                                </p:cTn>
                              </p:par>
                            </p:childTnLst>
                          </p:cTn>
                        </p:par>
                        <p:par>
                          <p:cTn id="19" fill="hold">
                            <p:stCondLst>
                              <p:cond delay="2000"/>
                            </p:stCondLst>
                            <p:childTnLst>
                              <p:par>
                                <p:cTn id="20" presetID="41" presetClass="entr" presetSubtype="0" fill="hold" grpId="0" nodeType="afterEffect">
                                  <p:stCondLst>
                                    <p:cond delay="100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3" dur="1250" fill="hold"/>
                                        <p:tgtEl>
                                          <p:spTgt spid="2"/>
                                        </p:tgtEl>
                                        <p:attrNameLst>
                                          <p:attrName>ppt_y</p:attrName>
                                        </p:attrNameLst>
                                      </p:cBhvr>
                                      <p:tavLst>
                                        <p:tav tm="0">
                                          <p:val>
                                            <p:strVal val="#ppt_y"/>
                                          </p:val>
                                        </p:tav>
                                        <p:tav tm="100000">
                                          <p:val>
                                            <p:strVal val="#ppt_y"/>
                                          </p:val>
                                        </p:tav>
                                      </p:tavLst>
                                    </p:anim>
                                    <p:anim calcmode="lin" valueType="num">
                                      <p:cBhvr>
                                        <p:cTn id="24"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5"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250" tmFilter="0,0; .5, 1; 1, 1"/>
                                        <p:tgtEl>
                                          <p:spTgt spid="2"/>
                                        </p:tgtEl>
                                      </p:cBhvr>
                                    </p:animEffect>
                                  </p:childTnLst>
                                </p:cTn>
                              </p:par>
                            </p:childTnLst>
                          </p:cTn>
                        </p:par>
                        <p:par>
                          <p:cTn id="27" fill="hold">
                            <p:stCondLst>
                              <p:cond delay="5375"/>
                            </p:stCondLst>
                            <p:childTnLst>
                              <p:par>
                                <p:cTn id="28" presetID="23" presetClass="entr" presetSubtype="528" fill="hold" nodeType="afterEffect">
                                  <p:stCondLst>
                                    <p:cond delay="1000"/>
                                  </p:stCondLst>
                                  <p:childTnLst>
                                    <p:set>
                                      <p:cBhvr>
                                        <p:cTn id="29" dur="1" fill="hold">
                                          <p:stCondLst>
                                            <p:cond delay="0"/>
                                          </p:stCondLst>
                                        </p:cTn>
                                        <p:tgtEl>
                                          <p:spTgt spid="5124"/>
                                        </p:tgtEl>
                                        <p:attrNameLst>
                                          <p:attrName>style.visibility</p:attrName>
                                        </p:attrNameLst>
                                      </p:cBhvr>
                                      <p:to>
                                        <p:strVal val="visible"/>
                                      </p:to>
                                    </p:set>
                                    <p:anim calcmode="lin" valueType="num">
                                      <p:cBhvr>
                                        <p:cTn id="30" dur="3000" fill="hold"/>
                                        <p:tgtEl>
                                          <p:spTgt spid="5124"/>
                                        </p:tgtEl>
                                        <p:attrNameLst>
                                          <p:attrName>ppt_w</p:attrName>
                                        </p:attrNameLst>
                                      </p:cBhvr>
                                      <p:tavLst>
                                        <p:tav tm="0">
                                          <p:val>
                                            <p:fltVal val="0"/>
                                          </p:val>
                                        </p:tav>
                                        <p:tav tm="100000">
                                          <p:val>
                                            <p:strVal val="#ppt_w"/>
                                          </p:val>
                                        </p:tav>
                                      </p:tavLst>
                                    </p:anim>
                                    <p:anim calcmode="lin" valueType="num">
                                      <p:cBhvr>
                                        <p:cTn id="31" dur="3000" fill="hold"/>
                                        <p:tgtEl>
                                          <p:spTgt spid="5124"/>
                                        </p:tgtEl>
                                        <p:attrNameLst>
                                          <p:attrName>ppt_h</p:attrName>
                                        </p:attrNameLst>
                                      </p:cBhvr>
                                      <p:tavLst>
                                        <p:tav tm="0">
                                          <p:val>
                                            <p:fltVal val="0"/>
                                          </p:val>
                                        </p:tav>
                                        <p:tav tm="100000">
                                          <p:val>
                                            <p:strVal val="#ppt_h"/>
                                          </p:val>
                                        </p:tav>
                                      </p:tavLst>
                                    </p:anim>
                                    <p:anim calcmode="lin" valueType="num">
                                      <p:cBhvr>
                                        <p:cTn id="32" dur="3000" fill="hold"/>
                                        <p:tgtEl>
                                          <p:spTgt spid="5124"/>
                                        </p:tgtEl>
                                        <p:attrNameLst>
                                          <p:attrName>ppt_x</p:attrName>
                                        </p:attrNameLst>
                                      </p:cBhvr>
                                      <p:tavLst>
                                        <p:tav tm="0">
                                          <p:val>
                                            <p:fltVal val="0.5"/>
                                          </p:val>
                                        </p:tav>
                                        <p:tav tm="100000">
                                          <p:val>
                                            <p:strVal val="#ppt_x"/>
                                          </p:val>
                                        </p:tav>
                                      </p:tavLst>
                                    </p:anim>
                                    <p:anim calcmode="lin" valueType="num">
                                      <p:cBhvr>
                                        <p:cTn id="33" dur="3000" fill="hold"/>
                                        <p:tgtEl>
                                          <p:spTgt spid="5124"/>
                                        </p:tgtEl>
                                        <p:attrNameLst>
                                          <p:attrName>ppt_y</p:attrName>
                                        </p:attrNameLst>
                                      </p:cBhvr>
                                      <p:tavLst>
                                        <p:tav tm="0">
                                          <p:val>
                                            <p:fltVal val="0.5"/>
                                          </p:val>
                                        </p:tav>
                                        <p:tav tm="100000">
                                          <p:val>
                                            <p:strVal val="#ppt_y"/>
                                          </p:val>
                                        </p:tav>
                                      </p:tavLst>
                                    </p:anim>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17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1750" fill="hold"/>
                                        <p:tgtEl>
                                          <p:spTgt spid="3"/>
                                        </p:tgtEl>
                                        <p:attrNameLst>
                                          <p:attrName>ppt_y</p:attrName>
                                        </p:attrNameLst>
                                      </p:cBhvr>
                                      <p:tavLst>
                                        <p:tav tm="0">
                                          <p:val>
                                            <p:strVal val="#ppt_y"/>
                                          </p:val>
                                        </p:tav>
                                        <p:tav tm="100000">
                                          <p:val>
                                            <p:strVal val="#ppt_y"/>
                                          </p:val>
                                        </p:tav>
                                      </p:tavLst>
                                    </p:anim>
                                    <p:anim calcmode="lin" valueType="num">
                                      <p:cBhvr>
                                        <p:cTn id="38" dur="17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17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750" tmFilter="0,0; .5, 1; 1, 1"/>
                                        <p:tgtEl>
                                          <p:spTgt spid="3"/>
                                        </p:tgtEl>
                                      </p:cBhvr>
                                    </p:animEffect>
                                  </p:childTnLst>
                                </p:cTn>
                              </p:par>
                            </p:childTnLst>
                          </p:cTn>
                        </p:par>
                        <p:par>
                          <p:cTn id="41" fill="hold">
                            <p:stCondLst>
                              <p:cond delay="10225"/>
                            </p:stCondLst>
                            <p:childTnLst>
                              <p:par>
                                <p:cTn id="42" presetID="1" presetClass="entr" presetSubtype="0" fill="hold" grpId="0" nodeType="afterEffect">
                                  <p:stCondLst>
                                    <p:cond delay="1000"/>
                                  </p:stCondLst>
                                  <p:childTnLst>
                                    <p:set>
                                      <p:cBhvr>
                                        <p:cTn id="4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251520" y="548680"/>
            <a:ext cx="8640960" cy="1477328"/>
          </a:xfrm>
          <a:prstGeom prst="rect">
            <a:avLst/>
          </a:prstGeom>
        </p:spPr>
        <p:txBody>
          <a:bodyPr wrap="square">
            <a:spAutoFit/>
          </a:bodyPr>
          <a:lstStyle/>
          <a:p>
            <a:pPr algn="ctr" fontAlgn="auto">
              <a:spcBef>
                <a:spcPts val="0"/>
              </a:spcBef>
              <a:spcAft>
                <a:spcPts val="0"/>
              </a:spcAft>
            </a:pPr>
            <a:r>
              <a:rPr lang="es-MX" b="1" dirty="0">
                <a:solidFill>
                  <a:srgbClr val="252525"/>
                </a:solidFill>
                <a:latin typeface="Arial"/>
                <a:ea typeface="Times New Roman"/>
              </a:rPr>
              <a:t>Denis </a:t>
            </a:r>
            <a:r>
              <a:rPr lang="es-MX" b="1" dirty="0" err="1">
                <a:solidFill>
                  <a:srgbClr val="252525"/>
                </a:solidFill>
                <a:latin typeface="Arial"/>
                <a:ea typeface="Times New Roman"/>
              </a:rPr>
              <a:t>Clive</a:t>
            </a:r>
            <a:r>
              <a:rPr lang="es-MX" b="1" dirty="0">
                <a:solidFill>
                  <a:srgbClr val="252525"/>
                </a:solidFill>
                <a:latin typeface="Arial"/>
                <a:ea typeface="Times New Roman"/>
              </a:rPr>
              <a:t> "</a:t>
            </a:r>
            <a:r>
              <a:rPr lang="es-MX" b="1" dirty="0" err="1">
                <a:solidFill>
                  <a:srgbClr val="252525"/>
                </a:solidFill>
                <a:latin typeface="Arial"/>
                <a:ea typeface="Times New Roman"/>
              </a:rPr>
              <a:t>Denny</a:t>
            </a:r>
            <a:r>
              <a:rPr lang="es-MX" b="1" dirty="0">
                <a:solidFill>
                  <a:srgbClr val="252525"/>
                </a:solidFill>
                <a:latin typeface="Arial"/>
                <a:ea typeface="Times New Roman"/>
              </a:rPr>
              <a:t>" </a:t>
            </a:r>
            <a:r>
              <a:rPr lang="es-MX" b="1" dirty="0" err="1">
                <a:solidFill>
                  <a:srgbClr val="252525"/>
                </a:solidFill>
                <a:latin typeface="Arial"/>
                <a:ea typeface="Times New Roman"/>
              </a:rPr>
              <a:t>Hulme</a:t>
            </a:r>
            <a:r>
              <a:rPr lang="es-MX" dirty="0">
                <a:solidFill>
                  <a:srgbClr val="252525"/>
                </a:solidFill>
                <a:latin typeface="Arial"/>
                <a:ea typeface="Times New Roman"/>
              </a:rPr>
              <a:t> </a:t>
            </a:r>
          </a:p>
          <a:p>
            <a:pPr algn="ctr" fontAlgn="auto">
              <a:spcBef>
                <a:spcPts val="0"/>
              </a:spcBef>
              <a:spcAft>
                <a:spcPts val="0"/>
              </a:spcAft>
            </a:pPr>
            <a:r>
              <a:rPr lang="es-MX" dirty="0">
                <a:solidFill>
                  <a:srgbClr val="252525"/>
                </a:solidFill>
                <a:latin typeface="Arial"/>
                <a:ea typeface="Times New Roman"/>
              </a:rPr>
              <a:t>nació en </a:t>
            </a:r>
            <a:r>
              <a:rPr lang="es-MX" dirty="0" err="1">
                <a:solidFill>
                  <a:srgbClr val="252525"/>
                </a:solidFill>
                <a:latin typeface="Arial"/>
                <a:ea typeface="Times New Roman"/>
              </a:rPr>
              <a:t>Motueka</a:t>
            </a:r>
            <a:r>
              <a:rPr lang="es-MX" dirty="0">
                <a:solidFill>
                  <a:srgbClr val="252525"/>
                </a:solidFill>
                <a:latin typeface="Arial"/>
                <a:ea typeface="Times New Roman"/>
              </a:rPr>
              <a:t>, Nueva Zelanda, el 18 de junio de 1936. </a:t>
            </a:r>
          </a:p>
          <a:p>
            <a:pPr algn="ctr" fontAlgn="auto">
              <a:spcBef>
                <a:spcPts val="0"/>
              </a:spcBef>
              <a:spcAft>
                <a:spcPts val="0"/>
              </a:spcAft>
            </a:pPr>
            <a:r>
              <a:rPr lang="es-ES_tradnl" dirty="0">
                <a:solidFill>
                  <a:srgbClr val="252525"/>
                </a:solidFill>
                <a:latin typeface="Arial"/>
                <a:ea typeface="Times New Roman"/>
              </a:rPr>
              <a:t>Falleció en </a:t>
            </a:r>
            <a:r>
              <a:rPr lang="es-ES_tradnl" dirty="0" err="1">
                <a:solidFill>
                  <a:srgbClr val="252525"/>
                </a:solidFill>
                <a:latin typeface="Arial"/>
                <a:ea typeface="Times New Roman"/>
              </a:rPr>
              <a:t>Bathurst</a:t>
            </a:r>
            <a:r>
              <a:rPr lang="es-ES_tradnl" dirty="0">
                <a:solidFill>
                  <a:srgbClr val="252525"/>
                </a:solidFill>
                <a:latin typeface="Arial"/>
                <a:ea typeface="Times New Roman"/>
              </a:rPr>
              <a:t>, Australia el 24 de octubre de 1992.</a:t>
            </a:r>
            <a:endParaRPr lang="es-MX" dirty="0">
              <a:solidFill>
                <a:srgbClr val="252525"/>
              </a:solidFill>
              <a:latin typeface="Arial"/>
              <a:ea typeface="Times New Roman"/>
            </a:endParaRP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Fue un piloto del automovilismo de velocidad </a:t>
            </a:r>
            <a:r>
              <a:rPr lang="es-MX" dirty="0" err="1">
                <a:solidFill>
                  <a:srgbClr val="252525"/>
                </a:solidFill>
                <a:latin typeface="Arial"/>
                <a:ea typeface="Times New Roman"/>
              </a:rPr>
              <a:t>Neozelandes</a:t>
            </a:r>
            <a:r>
              <a:rPr lang="es-MX" dirty="0">
                <a:solidFill>
                  <a:srgbClr val="252525"/>
                </a:solidFill>
                <a:latin typeface="Arial"/>
                <a:ea typeface="Times New Roman"/>
              </a:rPr>
              <a:t>.</a:t>
            </a:r>
            <a:endParaRPr lang="es-MX" sz="2000" dirty="0">
              <a:solidFill>
                <a:srgbClr val="000000"/>
              </a:solidFill>
              <a:latin typeface="Calibri"/>
              <a:ea typeface="Calibri"/>
              <a:cs typeface="Times New Roman"/>
            </a:endParaRPr>
          </a:p>
        </p:txBody>
      </p:sp>
      <p:pic>
        <p:nvPicPr>
          <p:cNvPr id="9218" name="Picture 2" descr="E:\En turno\Normales\new_zealand_fi_lc.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88826" y="-27384"/>
            <a:ext cx="1519678" cy="115212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8074" y="2632844"/>
            <a:ext cx="4679950" cy="2308324"/>
          </a:xfrm>
          <a:prstGeom prst="rect">
            <a:avLst/>
          </a:prstGeom>
        </p:spPr>
        <p:txBody>
          <a:bodyPr wrap="square">
            <a:spAutoFit/>
          </a:bodyPr>
          <a:lstStyle/>
          <a:p>
            <a:pPr algn="ctr" fontAlgn="auto">
              <a:spcBef>
                <a:spcPts val="0"/>
              </a:spcBef>
              <a:spcAft>
                <a:spcPts val="0"/>
              </a:spcAft>
            </a:pPr>
            <a:r>
              <a:rPr lang="es-MX" dirty="0">
                <a:solidFill>
                  <a:srgbClr val="FFFF00"/>
                </a:solidFill>
                <a:effectLst>
                  <a:outerShdw blurRad="38100" dist="38100" dir="2700000" algn="tl">
                    <a:srgbClr val="000000">
                      <a:alpha val="43137"/>
                    </a:srgbClr>
                  </a:outerShdw>
                </a:effectLst>
                <a:latin typeface="Arial"/>
                <a:ea typeface="Times New Roman"/>
              </a:rPr>
              <a:t>Fue campeón de Formula 1 en 1967</a:t>
            </a:r>
            <a:r>
              <a:rPr lang="es-MX" dirty="0">
                <a:solidFill>
                  <a:srgbClr val="252525"/>
                </a:solidFill>
                <a:latin typeface="Arial"/>
                <a:ea typeface="Times New Roman"/>
              </a:rPr>
              <a:t>, resultó tercero en 1968 y 1972, </a:t>
            </a:r>
          </a:p>
          <a:p>
            <a:pPr algn="ctr" fontAlgn="auto">
              <a:spcBef>
                <a:spcPts val="0"/>
              </a:spcBef>
              <a:spcAft>
                <a:spcPts val="0"/>
              </a:spcAft>
            </a:pPr>
            <a:r>
              <a:rPr lang="es-MX" dirty="0">
                <a:solidFill>
                  <a:srgbClr val="252525"/>
                </a:solidFill>
                <a:latin typeface="Arial"/>
                <a:ea typeface="Times New Roman"/>
              </a:rPr>
              <a:t>cuarto en 1966 y 1970, </a:t>
            </a:r>
          </a:p>
          <a:p>
            <a:pPr algn="ctr" fontAlgn="auto">
              <a:spcBef>
                <a:spcPts val="0"/>
              </a:spcBef>
              <a:spcAft>
                <a:spcPts val="0"/>
              </a:spcAft>
            </a:pPr>
            <a:r>
              <a:rPr lang="es-MX" dirty="0">
                <a:solidFill>
                  <a:srgbClr val="252525"/>
                </a:solidFill>
                <a:latin typeface="Arial"/>
                <a:ea typeface="Times New Roman"/>
              </a:rPr>
              <a:t>y sexto en 1969 y 1973. </a:t>
            </a:r>
          </a:p>
          <a:p>
            <a:pPr algn="ctr" fontAlgn="auto">
              <a:spcBef>
                <a:spcPts val="0"/>
              </a:spcBef>
              <a:spcAft>
                <a:spcPts val="0"/>
              </a:spcAft>
            </a:pPr>
            <a:endParaRPr lang="es-MX" dirty="0">
              <a:solidFill>
                <a:srgbClr val="252525"/>
              </a:solidFill>
              <a:latin typeface="Arial"/>
              <a:ea typeface="Times New Roman"/>
            </a:endParaRPr>
          </a:p>
          <a:p>
            <a:pPr algn="ctr" fontAlgn="auto">
              <a:spcBef>
                <a:spcPts val="0"/>
              </a:spcBef>
              <a:spcAft>
                <a:spcPts val="0"/>
              </a:spcAft>
            </a:pPr>
            <a:r>
              <a:rPr lang="es-MX" dirty="0">
                <a:solidFill>
                  <a:srgbClr val="252525"/>
                </a:solidFill>
                <a:latin typeface="Arial"/>
                <a:ea typeface="Times New Roman"/>
              </a:rPr>
              <a:t>En sus 112 carreras </a:t>
            </a:r>
          </a:p>
          <a:p>
            <a:pPr algn="ctr" fontAlgn="auto">
              <a:spcBef>
                <a:spcPts val="0"/>
              </a:spcBef>
              <a:spcAft>
                <a:spcPts val="0"/>
              </a:spcAft>
            </a:pPr>
            <a:r>
              <a:rPr lang="es-MX" dirty="0">
                <a:solidFill>
                  <a:srgbClr val="252525"/>
                </a:solidFill>
                <a:latin typeface="Arial"/>
                <a:ea typeface="Times New Roman"/>
              </a:rPr>
              <a:t>en la máxima categoría de automovilismo, obtuvo ocho victorias y 33 podios.</a:t>
            </a:r>
            <a:endParaRPr lang="es-MX" sz="2000" dirty="0">
              <a:solidFill>
                <a:srgbClr val="000000"/>
              </a:solidFill>
              <a:latin typeface="Calibri"/>
              <a:ea typeface="Calibri"/>
              <a:cs typeface="Times New Roman"/>
            </a:endParaRPr>
          </a:p>
        </p:txBody>
      </p:sp>
      <p:sp>
        <p:nvSpPr>
          <p:cNvPr id="6" name="5 Rectángulo"/>
          <p:cNvSpPr/>
          <p:nvPr/>
        </p:nvSpPr>
        <p:spPr>
          <a:xfrm>
            <a:off x="0" y="5530006"/>
            <a:ext cx="9144000" cy="923330"/>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rPr>
              <a:t>Luego de debutar en 1965 y triunfar en la Fórmula 1 con el equipo </a:t>
            </a:r>
            <a:r>
              <a:rPr lang="es-MX" dirty="0" err="1">
                <a:solidFill>
                  <a:srgbClr val="252525"/>
                </a:solidFill>
                <a:latin typeface="Arial"/>
                <a:ea typeface="Times New Roman"/>
              </a:rPr>
              <a:t>Brabham</a:t>
            </a:r>
            <a:r>
              <a:rPr lang="es-MX" dirty="0">
                <a:solidFill>
                  <a:srgbClr val="252525"/>
                </a:solidFill>
                <a:latin typeface="Arial"/>
                <a:ea typeface="Times New Roman"/>
              </a:rPr>
              <a:t>, </a:t>
            </a:r>
          </a:p>
          <a:p>
            <a:pPr algn="ctr" fontAlgn="auto">
              <a:spcBef>
                <a:spcPts val="0"/>
              </a:spcBef>
              <a:spcAft>
                <a:spcPts val="0"/>
              </a:spcAft>
            </a:pPr>
            <a:r>
              <a:rPr lang="es-MX" dirty="0" err="1">
                <a:solidFill>
                  <a:srgbClr val="252525"/>
                </a:solidFill>
                <a:latin typeface="Arial"/>
                <a:ea typeface="Times New Roman"/>
              </a:rPr>
              <a:t>Hulme</a:t>
            </a:r>
            <a:r>
              <a:rPr lang="es-MX" dirty="0">
                <a:solidFill>
                  <a:srgbClr val="252525"/>
                </a:solidFill>
                <a:latin typeface="Arial"/>
                <a:ea typeface="Times New Roman"/>
              </a:rPr>
              <a:t> pasó en 1968 al equipo McLaren, </a:t>
            </a:r>
          </a:p>
          <a:p>
            <a:pPr algn="ctr" fontAlgn="auto">
              <a:spcBef>
                <a:spcPts val="0"/>
              </a:spcBef>
              <a:spcAft>
                <a:spcPts val="0"/>
              </a:spcAft>
            </a:pPr>
            <a:r>
              <a:rPr lang="es-MX" dirty="0">
                <a:solidFill>
                  <a:srgbClr val="252525"/>
                </a:solidFill>
                <a:latin typeface="Arial"/>
                <a:ea typeface="Times New Roman"/>
              </a:rPr>
              <a:t>para el que compitió hasta su retiro de la Fórmula 1 en 1974.</a:t>
            </a:r>
            <a:endParaRPr lang="es-MX" sz="2000" dirty="0">
              <a:solidFill>
                <a:srgbClr val="000000"/>
              </a:solidFill>
              <a:latin typeface="Calibri"/>
              <a:ea typeface="Calibri"/>
              <a:cs typeface="Times New Roman"/>
            </a:endParaRPr>
          </a:p>
        </p:txBody>
      </p:sp>
      <p:pic>
        <p:nvPicPr>
          <p:cNvPr id="3" name="Picture 2" descr="E:\En turno\Normales\denny_hulme__mexico_1968__by_f1_history-d6fvvd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8087" y="2276872"/>
            <a:ext cx="4402385" cy="28803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sp>
        <p:nvSpPr>
          <p:cNvPr id="9" name="8 CuadroTexto"/>
          <p:cNvSpPr txBox="1"/>
          <p:nvPr/>
        </p:nvSpPr>
        <p:spPr>
          <a:xfrm>
            <a:off x="152400" y="15240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10"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267544"/>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2"/>
                                        </p:tgtEl>
                                        <p:attrNameLst>
                                          <p:attrName>ppt_y</p:attrName>
                                        </p:attrNameLst>
                                      </p:cBhvr>
                                      <p:tavLst>
                                        <p:tav tm="0">
                                          <p:val>
                                            <p:strVal val="#ppt_y"/>
                                          </p:val>
                                        </p:tav>
                                        <p:tav tm="100000">
                                          <p:val>
                                            <p:strVal val="#ppt_y"/>
                                          </p:val>
                                        </p:tav>
                                      </p:tavLst>
                                    </p:anim>
                                    <p:anim calcmode="lin" valueType="num">
                                      <p:cBhvr>
                                        <p:cTn id="9" dur="1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2"/>
                                        </p:tgtEl>
                                      </p:cBhvr>
                                    </p:animEffect>
                                  </p:childTnLst>
                                </p:cTn>
                              </p:par>
                            </p:childTnLst>
                          </p:cTn>
                        </p:par>
                        <p:par>
                          <p:cTn id="12" fill="hold">
                            <p:stCondLst>
                              <p:cond delay="21875"/>
                            </p:stCondLst>
                            <p:childTnLst>
                              <p:par>
                                <p:cTn id="13" presetID="23" presetClass="entr" presetSubtype="528" fill="hold" nodeType="afterEffect">
                                  <p:stCondLst>
                                    <p:cond delay="300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0" fill="hold"/>
                                        <p:tgtEl>
                                          <p:spTgt spid="3"/>
                                        </p:tgtEl>
                                        <p:attrNameLst>
                                          <p:attrName>ppt_w</p:attrName>
                                        </p:attrNameLst>
                                      </p:cBhvr>
                                      <p:tavLst>
                                        <p:tav tm="0">
                                          <p:val>
                                            <p:fltVal val="0"/>
                                          </p:val>
                                        </p:tav>
                                        <p:tav tm="100000">
                                          <p:val>
                                            <p:strVal val="#ppt_w"/>
                                          </p:val>
                                        </p:tav>
                                      </p:tavLst>
                                    </p:anim>
                                    <p:anim calcmode="lin" valueType="num">
                                      <p:cBhvr>
                                        <p:cTn id="16" dur="20000" fill="hold"/>
                                        <p:tgtEl>
                                          <p:spTgt spid="3"/>
                                        </p:tgtEl>
                                        <p:attrNameLst>
                                          <p:attrName>ppt_h</p:attrName>
                                        </p:attrNameLst>
                                      </p:cBhvr>
                                      <p:tavLst>
                                        <p:tav tm="0">
                                          <p:val>
                                            <p:fltVal val="0"/>
                                          </p:val>
                                        </p:tav>
                                        <p:tav tm="100000">
                                          <p:val>
                                            <p:strVal val="#ppt_h"/>
                                          </p:val>
                                        </p:tav>
                                      </p:tavLst>
                                    </p:anim>
                                    <p:anim calcmode="lin" valueType="num">
                                      <p:cBhvr>
                                        <p:cTn id="17" dur="20000" fill="hold"/>
                                        <p:tgtEl>
                                          <p:spTgt spid="3"/>
                                        </p:tgtEl>
                                        <p:attrNameLst>
                                          <p:attrName>ppt_x</p:attrName>
                                        </p:attrNameLst>
                                      </p:cBhvr>
                                      <p:tavLst>
                                        <p:tav tm="0">
                                          <p:val>
                                            <p:fltVal val="0.5"/>
                                          </p:val>
                                        </p:tav>
                                        <p:tav tm="100000">
                                          <p:val>
                                            <p:strVal val="#ppt_x"/>
                                          </p:val>
                                        </p:tav>
                                      </p:tavLst>
                                    </p:anim>
                                    <p:anim calcmode="lin" valueType="num">
                                      <p:cBhvr>
                                        <p:cTn id="18" dur="20000" fill="hold"/>
                                        <p:tgtEl>
                                          <p:spTgt spid="3"/>
                                        </p:tgtEl>
                                        <p:attrNameLst>
                                          <p:attrName>ppt_y</p:attrName>
                                        </p:attrNameLst>
                                      </p:cBhvr>
                                      <p:tavLst>
                                        <p:tav tm="0">
                                          <p:val>
                                            <p:fltVal val="0.5"/>
                                          </p:val>
                                        </p:tav>
                                        <p:tav tm="100000">
                                          <p:val>
                                            <p:strVal val="#ppt_y"/>
                                          </p:val>
                                        </p:tav>
                                      </p:tavLst>
                                    </p:anim>
                                  </p:childTnLst>
                                </p:cTn>
                              </p:par>
                              <p:par>
                                <p:cTn id="19" presetID="41" presetClass="entr" presetSubtype="0" fill="hold" grpId="0" nodeType="with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p:cTn id="21"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2" dur="1250" fill="hold"/>
                                        <p:tgtEl>
                                          <p:spTgt spid="5"/>
                                        </p:tgtEl>
                                        <p:attrNameLst>
                                          <p:attrName>ppt_y</p:attrName>
                                        </p:attrNameLst>
                                      </p:cBhvr>
                                      <p:tavLst>
                                        <p:tav tm="0">
                                          <p:val>
                                            <p:strVal val="#ppt_y"/>
                                          </p:val>
                                        </p:tav>
                                        <p:tav tm="100000">
                                          <p:val>
                                            <p:strVal val="#ppt_y"/>
                                          </p:val>
                                        </p:tav>
                                      </p:tavLst>
                                    </p:anim>
                                    <p:anim calcmode="lin" valueType="num">
                                      <p:cBhvr>
                                        <p:cTn id="23"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4"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250" tmFilter="0,0; .5, 1; 1, 1"/>
                                        <p:tgtEl>
                                          <p:spTgt spid="5"/>
                                        </p:tgtEl>
                                      </p:cBhvr>
                                    </p:animEffect>
                                  </p:childTnLst>
                                </p:cTn>
                              </p:par>
                            </p:childTnLst>
                          </p:cTn>
                        </p:par>
                        <p:par>
                          <p:cTn id="26" fill="hold">
                            <p:stCondLst>
                              <p:cond delay="45125"/>
                            </p:stCondLst>
                            <p:childTnLst>
                              <p:par>
                                <p:cTn id="27" presetID="1" presetClass="entr" presetSubtype="0" fill="hold" grpId="0" nodeType="afterEffect">
                                  <p:stCondLst>
                                    <p:cond delay="3000"/>
                                  </p:stCondLst>
                                  <p:childTnLst>
                                    <p:set>
                                      <p:cBhvr>
                                        <p:cTn id="28" dur="1" fill="hold">
                                          <p:stCondLst>
                                            <p:cond delay="0"/>
                                          </p:stCondLst>
                                        </p:cTn>
                                        <p:tgtEl>
                                          <p:spTgt spid="8"/>
                                        </p:tgtEl>
                                        <p:attrNameLst>
                                          <p:attrName>style.visibility</p:attrName>
                                        </p:attrNameLst>
                                      </p:cBhvr>
                                      <p:to>
                                        <p:strVal val="visible"/>
                                      </p:to>
                                    </p:set>
                                  </p:childTnLst>
                                </p:cTn>
                              </p:par>
                            </p:childTnLst>
                          </p:cTn>
                        </p:par>
                        <p:par>
                          <p:cTn id="29" fill="hold">
                            <p:stCondLst>
                              <p:cond delay="48125"/>
                            </p:stCondLst>
                            <p:childTnLst>
                              <p:par>
                                <p:cTn id="30" presetID="41" presetClass="entr" presetSubtype="0" fill="hold" grpId="0" nodeType="afterEffect">
                                  <p:stCondLst>
                                    <p:cond delay="1000"/>
                                  </p:stCondLst>
                                  <p:iterate type="lt">
                                    <p:tmPct val="10000"/>
                                  </p:iterate>
                                  <p:childTnLst>
                                    <p:set>
                                      <p:cBhvr>
                                        <p:cTn id="31" dur="1" fill="hold">
                                          <p:stCondLst>
                                            <p:cond delay="0"/>
                                          </p:stCondLst>
                                        </p:cTn>
                                        <p:tgtEl>
                                          <p:spTgt spid="6"/>
                                        </p:tgtEl>
                                        <p:attrNameLst>
                                          <p:attrName>style.visibility</p:attrName>
                                        </p:attrNameLst>
                                      </p:cBhvr>
                                      <p:to>
                                        <p:strVal val="visible"/>
                                      </p:to>
                                    </p:set>
                                    <p:anim calcmode="lin" valueType="num">
                                      <p:cBhvr>
                                        <p:cTn id="32"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3" dur="1250" fill="hold"/>
                                        <p:tgtEl>
                                          <p:spTgt spid="6"/>
                                        </p:tgtEl>
                                        <p:attrNameLst>
                                          <p:attrName>ppt_y</p:attrName>
                                        </p:attrNameLst>
                                      </p:cBhvr>
                                      <p:tavLst>
                                        <p:tav tm="0">
                                          <p:val>
                                            <p:strVal val="#ppt_y"/>
                                          </p:val>
                                        </p:tav>
                                        <p:tav tm="100000">
                                          <p:val>
                                            <p:strVal val="#ppt_y"/>
                                          </p:val>
                                        </p:tav>
                                      </p:tavLst>
                                    </p:anim>
                                    <p:anim calcmode="lin" valueType="num">
                                      <p:cBhvr>
                                        <p:cTn id="34"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5"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6" dur="1250" tmFilter="0,0; .5, 1; 1, 1"/>
                                        <p:tgtEl>
                                          <p:spTgt spid="6"/>
                                        </p:tgtEl>
                                      </p:cBhvr>
                                    </p:animEffect>
                                  </p:childTnLst>
                                </p:cTn>
                              </p:par>
                            </p:childTnLst>
                          </p:cTn>
                        </p:par>
                        <p:par>
                          <p:cTn id="37" fill="hold">
                            <p:stCondLst>
                              <p:cond delay="67750"/>
                            </p:stCondLst>
                            <p:childTnLst>
                              <p:par>
                                <p:cTn id="38" presetID="1" presetClass="entr" presetSubtype="0" fill="hold" grpId="0" nodeType="afterEffect">
                                  <p:stCondLst>
                                    <p:cond delay="1750"/>
                                  </p:stCondLst>
                                  <p:childTnLst>
                                    <p:set>
                                      <p:cBhvr>
                                        <p:cTn id="3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8" grpId="0"/>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9218" name="Picture 2" descr="E:\En turno\Normales\new_zealand_fi_lc.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88826" y="-27384"/>
            <a:ext cx="1519678" cy="11521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355976" y="476672"/>
            <a:ext cx="4643438" cy="2777683"/>
          </a:xfrm>
          <a:prstGeom prst="rect">
            <a:avLst/>
          </a:prstGeom>
        </p:spPr>
        <p:txBody>
          <a:bodyPr wrap="square">
            <a:spAutoFit/>
          </a:bodyPr>
          <a:lstStyle/>
          <a:p>
            <a:pPr fontAlgn="auto">
              <a:spcBef>
                <a:spcPts val="0"/>
              </a:spcBef>
              <a:spcAft>
                <a:spcPts val="0"/>
              </a:spcAft>
            </a:pPr>
            <a:r>
              <a:rPr lang="es-MX" dirty="0">
                <a:solidFill>
                  <a:srgbClr val="252525"/>
                </a:solidFill>
                <a:latin typeface="Arial"/>
                <a:ea typeface="Times New Roman"/>
                <a:cs typeface="Times New Roman"/>
              </a:rPr>
              <a:t>Además, resultó cuarto </a:t>
            </a:r>
          </a:p>
          <a:p>
            <a:pPr fontAlgn="auto">
              <a:spcBef>
                <a:spcPts val="0"/>
              </a:spcBef>
              <a:spcAft>
                <a:spcPts val="0"/>
              </a:spcAft>
            </a:pPr>
            <a:r>
              <a:rPr lang="es-MX" dirty="0">
                <a:solidFill>
                  <a:srgbClr val="252525"/>
                </a:solidFill>
                <a:latin typeface="Arial"/>
                <a:ea typeface="Times New Roman"/>
                <a:cs typeface="Times New Roman"/>
              </a:rPr>
              <a:t>en las 500 Millas de Indianápolis </a:t>
            </a:r>
          </a:p>
          <a:p>
            <a:pPr algn="ctr" fontAlgn="auto">
              <a:spcBef>
                <a:spcPts val="0"/>
              </a:spcBef>
              <a:spcAft>
                <a:spcPts val="0"/>
              </a:spcAft>
            </a:pPr>
            <a:r>
              <a:rPr lang="es-MX" dirty="0">
                <a:solidFill>
                  <a:srgbClr val="252525"/>
                </a:solidFill>
                <a:latin typeface="Arial"/>
                <a:ea typeface="Times New Roman"/>
                <a:cs typeface="Times New Roman"/>
              </a:rPr>
              <a:t>de 1967 y 1968, </a:t>
            </a:r>
          </a:p>
          <a:p>
            <a:pPr algn="ctr" fontAlgn="auto">
              <a:spcBef>
                <a:spcPts val="0"/>
              </a:spcBef>
              <a:spcAft>
                <a:spcPts val="0"/>
              </a:spcAft>
            </a:pPr>
            <a:r>
              <a:rPr lang="es-MX" dirty="0">
                <a:solidFill>
                  <a:srgbClr val="252525"/>
                </a:solidFill>
                <a:latin typeface="Arial"/>
                <a:ea typeface="Times New Roman"/>
                <a:cs typeface="Times New Roman"/>
              </a:rPr>
              <a:t>y finalizó tercero </a:t>
            </a:r>
          </a:p>
          <a:p>
            <a:pPr algn="ctr" fontAlgn="auto">
              <a:spcBef>
                <a:spcPts val="0"/>
              </a:spcBef>
              <a:spcAft>
                <a:spcPts val="0"/>
              </a:spcAft>
            </a:pPr>
            <a:r>
              <a:rPr lang="es-MX" dirty="0">
                <a:solidFill>
                  <a:srgbClr val="252525"/>
                </a:solidFill>
                <a:latin typeface="Arial"/>
                <a:ea typeface="Times New Roman"/>
                <a:cs typeface="Times New Roman"/>
              </a:rPr>
              <a:t>en la </a:t>
            </a:r>
            <a:r>
              <a:rPr lang="es-MX" dirty="0" err="1">
                <a:solidFill>
                  <a:srgbClr val="252525"/>
                </a:solidFill>
                <a:latin typeface="Arial"/>
                <a:ea typeface="Times New Roman"/>
                <a:cs typeface="Times New Roman"/>
              </a:rPr>
              <a:t>Tasman</a:t>
            </a:r>
            <a:r>
              <a:rPr lang="es-MX" dirty="0">
                <a:solidFill>
                  <a:srgbClr val="252525"/>
                </a:solidFill>
                <a:latin typeface="Arial"/>
                <a:ea typeface="Times New Roman"/>
                <a:cs typeface="Times New Roman"/>
              </a:rPr>
              <a:t> Series 1964 con una victoria.</a:t>
            </a:r>
          </a:p>
          <a:p>
            <a:pPr algn="ctr" fontAlgn="auto">
              <a:lnSpc>
                <a:spcPts val="1500"/>
              </a:lnSpc>
              <a:spcBef>
                <a:spcPts val="0"/>
              </a:spcBef>
              <a:spcAft>
                <a:spcPts val="0"/>
              </a:spcAft>
            </a:pPr>
            <a:endParaRPr lang="es-MX" dirty="0">
              <a:solidFill>
                <a:srgbClr val="252525"/>
              </a:solidFill>
              <a:latin typeface="Arial"/>
              <a:ea typeface="Times New Roman"/>
              <a:cs typeface="Times New Roman"/>
            </a:endParaRPr>
          </a:p>
          <a:p>
            <a:pPr algn="ctr" fontAlgn="auto">
              <a:spcBef>
                <a:spcPts val="0"/>
              </a:spcBef>
              <a:spcAft>
                <a:spcPts val="0"/>
              </a:spcAft>
            </a:pPr>
            <a:r>
              <a:rPr lang="es-MX" dirty="0">
                <a:solidFill>
                  <a:srgbClr val="252525"/>
                </a:solidFill>
                <a:latin typeface="Arial"/>
                <a:ea typeface="Times New Roman"/>
                <a:cs typeface="Times New Roman"/>
              </a:rPr>
              <a:t>Luego de su retiro de la Fórmula 1, </a:t>
            </a:r>
          </a:p>
          <a:p>
            <a:pPr algn="ctr" fontAlgn="auto">
              <a:spcBef>
                <a:spcPts val="0"/>
              </a:spcBef>
              <a:spcAft>
                <a:spcPts val="0"/>
              </a:spcAft>
            </a:pPr>
            <a:r>
              <a:rPr lang="es-MX" dirty="0" err="1">
                <a:solidFill>
                  <a:srgbClr val="252525"/>
                </a:solidFill>
                <a:latin typeface="Arial"/>
                <a:ea typeface="Times New Roman"/>
                <a:cs typeface="Times New Roman"/>
              </a:rPr>
              <a:t>Hulme</a:t>
            </a:r>
            <a:r>
              <a:rPr lang="es-MX" dirty="0">
                <a:solidFill>
                  <a:srgbClr val="252525"/>
                </a:solidFill>
                <a:latin typeface="Arial"/>
                <a:ea typeface="Times New Roman"/>
                <a:cs typeface="Times New Roman"/>
              </a:rPr>
              <a:t> continuó pilotando </a:t>
            </a:r>
          </a:p>
          <a:p>
            <a:pPr algn="ctr" fontAlgn="auto">
              <a:spcBef>
                <a:spcPts val="0"/>
              </a:spcBef>
              <a:spcAft>
                <a:spcPts val="0"/>
              </a:spcAft>
            </a:pPr>
            <a:r>
              <a:rPr lang="es-MX" dirty="0">
                <a:solidFill>
                  <a:srgbClr val="252525"/>
                </a:solidFill>
                <a:latin typeface="Arial"/>
                <a:ea typeface="Times New Roman"/>
                <a:cs typeface="Times New Roman"/>
              </a:rPr>
              <a:t>automóviles deportivos </a:t>
            </a:r>
          </a:p>
          <a:p>
            <a:pPr algn="ctr" fontAlgn="auto">
              <a:spcBef>
                <a:spcPts val="0"/>
              </a:spcBef>
              <a:spcAft>
                <a:spcPts val="0"/>
              </a:spcAft>
            </a:pPr>
            <a:r>
              <a:rPr lang="es-MX" dirty="0">
                <a:solidFill>
                  <a:srgbClr val="252525"/>
                </a:solidFill>
                <a:latin typeface="Arial"/>
                <a:ea typeface="Times New Roman"/>
                <a:cs typeface="Times New Roman"/>
              </a:rPr>
              <a:t>en Australia y Nueva Zelanda.</a:t>
            </a:r>
            <a:endParaRPr lang="es-MX" sz="2000" dirty="0">
              <a:solidFill>
                <a:srgbClr val="000000"/>
              </a:solidFill>
              <a:latin typeface="Calibri"/>
              <a:ea typeface="Calibri"/>
              <a:cs typeface="Times New Roman"/>
            </a:endParaRPr>
          </a:p>
        </p:txBody>
      </p:sp>
      <p:sp>
        <p:nvSpPr>
          <p:cNvPr id="7" name="6 Rectángulo"/>
          <p:cNvSpPr/>
          <p:nvPr/>
        </p:nvSpPr>
        <p:spPr>
          <a:xfrm>
            <a:off x="-36512" y="1048668"/>
            <a:ext cx="4674096" cy="2308324"/>
          </a:xfrm>
          <a:prstGeom prst="rect">
            <a:avLst/>
          </a:prstGeom>
        </p:spPr>
        <p:txBody>
          <a:bodyPr wrap="square">
            <a:spAutoFit/>
          </a:bodyPr>
          <a:lstStyle/>
          <a:p>
            <a:pPr algn="ctr" fontAlgn="auto">
              <a:spcBef>
                <a:spcPts val="0"/>
              </a:spcBef>
              <a:spcAft>
                <a:spcPts val="0"/>
              </a:spcAft>
            </a:pPr>
            <a:r>
              <a:rPr lang="es-MX" dirty="0">
                <a:solidFill>
                  <a:srgbClr val="252525"/>
                </a:solidFill>
                <a:latin typeface="Arial"/>
                <a:ea typeface="Times New Roman"/>
                <a:cs typeface="Times New Roman"/>
              </a:rPr>
              <a:t>Simultáneamente, </a:t>
            </a:r>
          </a:p>
          <a:p>
            <a:pPr algn="ctr" fontAlgn="auto">
              <a:spcBef>
                <a:spcPts val="0"/>
              </a:spcBef>
              <a:spcAft>
                <a:spcPts val="0"/>
              </a:spcAft>
            </a:pPr>
            <a:r>
              <a:rPr lang="es-MX" dirty="0" err="1">
                <a:solidFill>
                  <a:srgbClr val="252525"/>
                </a:solidFill>
                <a:latin typeface="Arial"/>
                <a:ea typeface="Times New Roman"/>
                <a:cs typeface="Times New Roman"/>
              </a:rPr>
              <a:t>Hulme</a:t>
            </a:r>
            <a:r>
              <a:rPr lang="es-MX" dirty="0">
                <a:solidFill>
                  <a:srgbClr val="252525"/>
                </a:solidFill>
                <a:latin typeface="Arial"/>
                <a:ea typeface="Times New Roman"/>
                <a:cs typeface="Times New Roman"/>
              </a:rPr>
              <a:t> tuvo éxito en el campeonato </a:t>
            </a:r>
          </a:p>
          <a:p>
            <a:pPr algn="ctr" fontAlgn="auto">
              <a:spcBef>
                <a:spcPts val="0"/>
              </a:spcBef>
              <a:spcAft>
                <a:spcPts val="0"/>
              </a:spcAft>
            </a:pPr>
            <a:r>
              <a:rPr lang="es-MX" dirty="0">
                <a:solidFill>
                  <a:srgbClr val="252525"/>
                </a:solidFill>
                <a:latin typeface="Arial"/>
                <a:ea typeface="Times New Roman"/>
                <a:cs typeface="Times New Roman"/>
              </a:rPr>
              <a:t>de sport prototipos </a:t>
            </a:r>
            <a:r>
              <a:rPr lang="es-MX" dirty="0" err="1">
                <a:solidFill>
                  <a:srgbClr val="252525"/>
                </a:solidFill>
                <a:latin typeface="Arial"/>
                <a:ea typeface="Times New Roman"/>
                <a:cs typeface="Times New Roman"/>
              </a:rPr>
              <a:t>CanAm</a:t>
            </a:r>
            <a:r>
              <a:rPr lang="es-MX" dirty="0">
                <a:solidFill>
                  <a:srgbClr val="252525"/>
                </a:solidFill>
                <a:latin typeface="Arial"/>
                <a:ea typeface="Times New Roman"/>
                <a:cs typeface="Times New Roman"/>
              </a:rPr>
              <a:t> </a:t>
            </a:r>
          </a:p>
          <a:p>
            <a:pPr algn="ctr" fontAlgn="auto">
              <a:spcBef>
                <a:spcPts val="0"/>
              </a:spcBef>
              <a:spcAft>
                <a:spcPts val="0"/>
              </a:spcAft>
            </a:pPr>
            <a:r>
              <a:rPr lang="es-MX" dirty="0">
                <a:solidFill>
                  <a:srgbClr val="252525"/>
                </a:solidFill>
                <a:latin typeface="Arial"/>
                <a:ea typeface="Times New Roman"/>
                <a:cs typeface="Times New Roman"/>
              </a:rPr>
              <a:t>con distintos automóviles </a:t>
            </a:r>
          </a:p>
          <a:p>
            <a:pPr algn="ctr" fontAlgn="auto">
              <a:spcBef>
                <a:spcPts val="0"/>
              </a:spcBef>
              <a:spcAft>
                <a:spcPts val="0"/>
              </a:spcAft>
            </a:pPr>
            <a:r>
              <a:rPr lang="es-MX" dirty="0">
                <a:solidFill>
                  <a:srgbClr val="252525"/>
                </a:solidFill>
                <a:latin typeface="Arial"/>
                <a:ea typeface="Times New Roman"/>
                <a:cs typeface="Times New Roman"/>
              </a:rPr>
              <a:t>del equipo McLaren, </a:t>
            </a:r>
          </a:p>
          <a:p>
            <a:pPr algn="ctr" fontAlgn="auto">
              <a:spcBef>
                <a:spcPts val="0"/>
              </a:spcBef>
              <a:spcAft>
                <a:spcPts val="0"/>
              </a:spcAft>
            </a:pPr>
            <a:r>
              <a:rPr lang="es-MX" dirty="0">
                <a:solidFill>
                  <a:srgbClr val="252525"/>
                </a:solidFill>
                <a:latin typeface="Arial"/>
                <a:ea typeface="Times New Roman"/>
                <a:cs typeface="Times New Roman"/>
              </a:rPr>
              <a:t>donde obtuvo 22 victorias </a:t>
            </a:r>
          </a:p>
          <a:p>
            <a:pPr algn="ctr" fontAlgn="auto">
              <a:spcBef>
                <a:spcPts val="0"/>
              </a:spcBef>
              <a:spcAft>
                <a:spcPts val="0"/>
              </a:spcAft>
            </a:pPr>
            <a:r>
              <a:rPr lang="es-MX" dirty="0">
                <a:solidFill>
                  <a:srgbClr val="252525"/>
                </a:solidFill>
                <a:latin typeface="Arial"/>
                <a:ea typeface="Times New Roman"/>
                <a:cs typeface="Times New Roman"/>
              </a:rPr>
              <a:t>y resultó campeón en 1968 y 1970, </a:t>
            </a:r>
          </a:p>
          <a:p>
            <a:pPr algn="ctr" fontAlgn="auto">
              <a:spcBef>
                <a:spcPts val="0"/>
              </a:spcBef>
              <a:spcAft>
                <a:spcPts val="0"/>
              </a:spcAft>
            </a:pPr>
            <a:r>
              <a:rPr lang="es-MX" dirty="0">
                <a:solidFill>
                  <a:srgbClr val="252525"/>
                </a:solidFill>
                <a:latin typeface="Arial"/>
                <a:ea typeface="Times New Roman"/>
                <a:cs typeface="Times New Roman"/>
              </a:rPr>
              <a:t>y subcampeón en 1967, 1969, 1971 y 1972.</a:t>
            </a:r>
            <a:endParaRPr lang="es-MX" sz="2000" dirty="0">
              <a:solidFill>
                <a:srgbClr val="000000"/>
              </a:solidFill>
              <a:latin typeface="Calibri"/>
              <a:ea typeface="Calibri"/>
              <a:cs typeface="Times New Roman"/>
            </a:endParaRPr>
          </a:p>
        </p:txBody>
      </p:sp>
      <p:pic>
        <p:nvPicPr>
          <p:cNvPr id="2" name="Picture 2" descr="E:\En turno\Normales\Denny_Hulm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3" y="3573016"/>
            <a:ext cx="7630617" cy="30243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0" y="0"/>
            <a:ext cx="237566" cy="369332"/>
          </a:xfrm>
          <a:prstGeom prst="rect">
            <a:avLst/>
          </a:prstGeom>
          <a:noFill/>
        </p:spPr>
        <p:txBody>
          <a:bodyPr wrap="none" rtlCol="0">
            <a:spAutoFit/>
          </a:bodyPr>
          <a:lstStyle/>
          <a:p>
            <a:pPr fontAlgn="auto">
              <a:spcBef>
                <a:spcPts val="0"/>
              </a:spcBef>
              <a:spcAft>
                <a:spcPts val="0"/>
              </a:spcAft>
            </a:pPr>
            <a:r>
              <a:rPr lang="es-ES_tradnl" dirty="0">
                <a:solidFill>
                  <a:srgbClr val="000000"/>
                </a:solidFill>
                <a:latin typeface="Arial"/>
              </a:rPr>
              <a:t> </a:t>
            </a:r>
            <a:endParaRPr lang="es-MX" dirty="0">
              <a:solidFill>
                <a:srgbClr val="000000"/>
              </a:solidFill>
              <a:latin typeface="Arial"/>
            </a:endParaRPr>
          </a:p>
        </p:txBody>
      </p:sp>
      <p:pic>
        <p:nvPicPr>
          <p:cNvPr id="9" name="Picture 3" descr="E:\En turno\Normales\formula_1_on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3498405"/>
      </p:ext>
    </p:extLst>
  </p:cSld>
  <p:clrMapOvr>
    <a:masterClrMapping/>
  </p:clrMapOvr>
  <mc:AlternateContent xmlns:mc="http://schemas.openxmlformats.org/markup-compatibility/2006" xmlns:p14="http://schemas.microsoft.com/office/powerpoint/2010/main">
    <mc:Choice Requires="p14">
      <p:transition spd="slow" p14:dur="3000" advClick="0" advTm="0">
        <p:comb/>
      </p:transition>
    </mc:Choice>
    <mc:Fallback xmlns="">
      <p:transition spd="slow" advClick="0"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1250" fill="hold"/>
                                        <p:tgtEl>
                                          <p:spTgt spid="7"/>
                                        </p:tgtEl>
                                        <p:attrNameLst>
                                          <p:attrName>ppt_y</p:attrName>
                                        </p:attrNameLst>
                                      </p:cBhvr>
                                      <p:tavLst>
                                        <p:tav tm="0">
                                          <p:val>
                                            <p:strVal val="#ppt_y"/>
                                          </p:val>
                                        </p:tav>
                                        <p:tav tm="100000">
                                          <p:val>
                                            <p:strVal val="#ppt_y"/>
                                          </p:val>
                                        </p:tav>
                                      </p:tavLst>
                                    </p:anim>
                                    <p:anim calcmode="lin" valueType="num">
                                      <p:cBhvr>
                                        <p:cTn id="9" dur="1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1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250" tmFilter="0,0; .5, 1; 1, 1"/>
                                        <p:tgtEl>
                                          <p:spTgt spid="7"/>
                                        </p:tgtEl>
                                      </p:cBhvr>
                                    </p:animEffect>
                                  </p:childTnLst>
                                </p:cTn>
                              </p:par>
                            </p:childTnLst>
                          </p:cTn>
                        </p:par>
                        <p:par>
                          <p:cTn id="12" fill="hold">
                            <p:stCondLst>
                              <p:cond delay="24625"/>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1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1250" fill="hold"/>
                                        <p:tgtEl>
                                          <p:spTgt spid="6"/>
                                        </p:tgtEl>
                                        <p:attrNameLst>
                                          <p:attrName>ppt_y</p:attrName>
                                        </p:attrNameLst>
                                      </p:cBhvr>
                                      <p:tavLst>
                                        <p:tav tm="0">
                                          <p:val>
                                            <p:strVal val="#ppt_y"/>
                                          </p:val>
                                        </p:tav>
                                        <p:tav tm="100000">
                                          <p:val>
                                            <p:strVal val="#ppt_y"/>
                                          </p:val>
                                        </p:tav>
                                      </p:tavLst>
                                    </p:anim>
                                    <p:anim calcmode="lin" valueType="num">
                                      <p:cBhvr>
                                        <p:cTn id="17" dur="1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1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250" tmFilter="0,0; .5, 1; 1, 1"/>
                                        <p:tgtEl>
                                          <p:spTgt spid="6"/>
                                        </p:tgtEl>
                                      </p:cBhvr>
                                    </p:animEffect>
                                  </p:childTnLst>
                                </p:cTn>
                              </p:par>
                              <p:par>
                                <p:cTn id="20" presetID="8" presetClass="entr" presetSubtype="32" fill="hold" nodeType="withEffect">
                                  <p:stCondLst>
                                    <p:cond delay="7000"/>
                                  </p:stCondLst>
                                  <p:childTnLst>
                                    <p:set>
                                      <p:cBhvr>
                                        <p:cTn id="21" dur="1" fill="hold">
                                          <p:stCondLst>
                                            <p:cond delay="0"/>
                                          </p:stCondLst>
                                        </p:cTn>
                                        <p:tgtEl>
                                          <p:spTgt spid="2"/>
                                        </p:tgtEl>
                                        <p:attrNameLst>
                                          <p:attrName>style.visibility</p:attrName>
                                        </p:attrNameLst>
                                      </p:cBhvr>
                                      <p:to>
                                        <p:strVal val="visible"/>
                                      </p:to>
                                    </p:set>
                                    <p:animEffect transition="in" filter="diamond(out)">
                                      <p:cBhvr>
                                        <p:cTn id="22" dur="20000"/>
                                        <p:tgtEl>
                                          <p:spTgt spid="2"/>
                                        </p:tgtEl>
                                      </p:cBhvr>
                                    </p:animEffect>
                                  </p:childTnLst>
                                </p:cTn>
                              </p:par>
                            </p:childTnLst>
                          </p:cTn>
                        </p:par>
                        <p:par>
                          <p:cTn id="23" fill="hold">
                            <p:stCondLst>
                              <p:cond delay="52625"/>
                            </p:stCondLst>
                            <p:childTnLst>
                              <p:par>
                                <p:cTn id="24" presetID="1" presetClass="entr" presetSubtype="0" fill="hold" grpId="0" nodeType="afterEffect">
                                  <p:stCondLst>
                                    <p:cond delay="2000"/>
                                  </p:st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1">
          <a:gsLst>
            <a:gs pos="0">
              <a:srgbClr val="D6B19C"/>
            </a:gs>
            <a:gs pos="30000">
              <a:srgbClr val="D49E6C"/>
            </a:gs>
            <a:gs pos="70000">
              <a:srgbClr val="A65528"/>
            </a:gs>
            <a:gs pos="100000">
              <a:srgbClr val="663012"/>
            </a:gs>
          </a:gsLst>
          <a:lin ang="2700000" scaled="1"/>
        </a:gradFill>
        <a:effectLst/>
      </p:bgPr>
    </p:bg>
    <p:spTree>
      <p:nvGrpSpPr>
        <p:cNvPr id="1" name=""/>
        <p:cNvGrpSpPr/>
        <p:nvPr/>
      </p:nvGrpSpPr>
      <p:grpSpPr>
        <a:xfrm>
          <a:off x="0" y="0"/>
          <a:ext cx="0" cy="0"/>
          <a:chOff x="0" y="0"/>
          <a:chExt cx="0" cy="0"/>
        </a:xfrm>
      </p:grpSpPr>
      <p:pic>
        <p:nvPicPr>
          <p:cNvPr id="10" name="Picture 3" descr="E:\En turno\Normales\formula_1_one_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055" y="191034"/>
            <a:ext cx="728545" cy="71768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Documents and Settings\Administrador\Escritorio\Fotos hermosas\flyingeaglepq0yc5[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1412875"/>
            <a:ext cx="2484438" cy="21097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9699" name="Picture 3" descr="C:\Documents and Settings\Cap Aguilar\Desktop\Lear Vuelo Saludos.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992188"/>
            <a:ext cx="14398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7596336" y="2276872"/>
            <a:ext cx="756084" cy="338554"/>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fld id="{B63376B1-7CA8-4D76-BE73-70A6239A374B}" type="datetime10">
              <a:rPr lang="es-ES" sz="1600" b="1">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pPr algn="ctr" fontAlgn="auto">
                <a:spcBef>
                  <a:spcPts val="0"/>
                </a:spcBef>
                <a:spcAft>
                  <a:spcPts val="0"/>
                </a:spcAft>
                <a:defRPr/>
              </a:pPr>
              <a:t>14:21</a:t>
            </a:fld>
            <a:endParaRPr lang="es-ES" sz="1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p:txBody>
      </p:sp>
      <p:sp>
        <p:nvSpPr>
          <p:cNvPr id="11" name="3 Marcador de fecha"/>
          <p:cNvSpPr txBox="1">
            <a:spLocks/>
          </p:cNvSpPr>
          <p:nvPr/>
        </p:nvSpPr>
        <p:spPr>
          <a:xfrm>
            <a:off x="5940152" y="1340768"/>
            <a:ext cx="2315364" cy="456298"/>
          </a:xfrm>
          <a:prstGeom prst="rect">
            <a:avLst/>
          </a:prstGeom>
        </p:spPr>
        <p:txBody>
          <a:bodyPr anchor="ctr">
            <a:scene3d>
              <a:camera prst="orthographicFront"/>
              <a:lightRig rig="glow" dir="tl">
                <a:rot lat="0" lon="0" rev="5400000"/>
              </a:lightRig>
            </a:scene3d>
            <a:sp3d contourW="12700">
              <a:bevelT w="25400" h="25400"/>
              <a:contourClr>
                <a:schemeClr val="accent6">
                  <a:shade val="73000"/>
                </a:schemeClr>
              </a:contourClr>
            </a:sp3d>
          </a:bodyPr>
          <a:lstStyle>
            <a:defPPr>
              <a:defRPr lang="en-US"/>
            </a:defPPr>
            <a:lvl1pPr marL="0" algn="l" defTabSz="914400" rtl="0" eaLnBrk="1" fontAlgn="auto" latinLnBrk="0" hangingPunct="1">
              <a:spcBef>
                <a:spcPts val="0"/>
              </a:spcBef>
              <a:spcAft>
                <a:spcPts val="0"/>
              </a:spcAft>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5F5EC3A4-B7A9-4661-902A-59AD703F9E4A}" type="datetime4">
              <a:rPr lang="es-ES" sz="1600" b="1" smtClean="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rPr>
              <a:pPr>
                <a:defRPr/>
              </a:pPr>
              <a:t>05 de abril de 2015</a:t>
            </a:fld>
            <a:endParaRPr lang="es-ES" sz="1600" b="1" dirty="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endParaRPr>
          </a:p>
        </p:txBody>
      </p:sp>
      <p:sp>
        <p:nvSpPr>
          <p:cNvPr id="13" name="12 CuadroTexto"/>
          <p:cNvSpPr txBox="1">
            <a:spLocks noChangeArrowheads="1"/>
          </p:cNvSpPr>
          <p:nvPr/>
        </p:nvSpPr>
        <p:spPr bwMode="auto">
          <a:xfrm>
            <a:off x="6156176" y="3154324"/>
            <a:ext cx="1944216" cy="34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defRPr/>
            </a:pPr>
            <a:r>
              <a:rPr lang="es-MX" b="1" dirty="0" smtClean="0">
                <a:ln w="11430"/>
                <a:solidFill>
                  <a:srgbClr val="996600"/>
                </a:solidFill>
                <a:effectLst>
                  <a:outerShdw blurRad="50800" dist="39000" dir="5460000" algn="tl">
                    <a:srgbClr val="000000">
                      <a:alpha val="38000"/>
                    </a:srgbClr>
                  </a:outerShdw>
                </a:effectLst>
                <a:latin typeface="Edwardian Script ITC" pitchFamily="66" charset="0"/>
              </a:rPr>
              <a:t>Disfruta  de un  excelente  día</a:t>
            </a:r>
            <a:endParaRPr lang="es-MX" sz="1200" b="1" dirty="0">
              <a:ln w="11430"/>
              <a:solidFill>
                <a:srgbClr val="996600"/>
              </a:solidFill>
              <a:effectLst>
                <a:outerShdw blurRad="50800" dist="39000" dir="5460000" algn="tl">
                  <a:srgbClr val="000000">
                    <a:alpha val="38000"/>
                  </a:srgbClr>
                </a:outerShdw>
              </a:effectLst>
              <a:latin typeface="Edwardian Script ITC" pitchFamily="66" charset="0"/>
            </a:endParaRPr>
          </a:p>
        </p:txBody>
      </p:sp>
      <p:pic>
        <p:nvPicPr>
          <p:cNvPr id="15" name="Picture 3" descr="C:\Documents and Settings\Cap Aguilar\Desktop\Lear Vuelo Saludos.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992188"/>
            <a:ext cx="14351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3 Rectángulo"/>
          <p:cNvSpPr/>
          <p:nvPr/>
        </p:nvSpPr>
        <p:spPr>
          <a:xfrm>
            <a:off x="251520" y="116632"/>
            <a:ext cx="4320480" cy="662266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Imágenes :</a:t>
            </a:r>
          </a:p>
          <a:p>
            <a:pPr algn="ctr" fontAlgn="auto">
              <a:lnSpc>
                <a:spcPts val="2500"/>
              </a:lnSpc>
              <a:spcBef>
                <a:spcPts val="0"/>
              </a:spcBef>
              <a:spcAft>
                <a:spcPts val="0"/>
              </a:spcAft>
              <a:defRPr/>
            </a:pP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Internet</a:t>
            </a:r>
          </a:p>
          <a:p>
            <a:pPr algn="ctr" fontAlgn="auto">
              <a:lnSpc>
                <a:spcPts val="2500"/>
              </a:lnSpc>
              <a:spcBef>
                <a:spcPts val="0"/>
              </a:spcBef>
              <a:spcAft>
                <a:spcPts val="0"/>
              </a:spcAft>
              <a:defRPr/>
            </a:pPr>
            <a:endParaRPr lang="es-ES" sz="2400" b="1" dirty="0">
              <a:ln w="11430"/>
              <a:solidFill>
                <a:srgbClr val="C00000"/>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Texto  :</a:t>
            </a:r>
          </a:p>
          <a:p>
            <a:pPr algn="ctr" fontAlgn="auto">
              <a:lnSpc>
                <a:spcPts val="2500"/>
              </a:lnSpc>
              <a:spcBef>
                <a:spcPts val="0"/>
              </a:spcBef>
              <a:spcAft>
                <a:spcPts val="0"/>
              </a:spcAft>
              <a:defRPr/>
            </a:pP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Wikipedia</a:t>
            </a:r>
          </a:p>
          <a:p>
            <a:pPr algn="ctr" fontAlgn="auto">
              <a:lnSpc>
                <a:spcPts val="2500"/>
              </a:lnSpc>
              <a:spcBef>
                <a:spcPts val="0"/>
              </a:spcBef>
              <a:spcAft>
                <a:spcPts val="0"/>
              </a:spcAft>
              <a:defRPr/>
            </a:pP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Videos  :</a:t>
            </a:r>
          </a:p>
          <a:p>
            <a:pPr algn="ctr" fontAlgn="auto">
              <a:lnSpc>
                <a:spcPts val="2500"/>
              </a:lnSpc>
              <a:spcBef>
                <a:spcPts val="0"/>
              </a:spcBef>
              <a:spcAft>
                <a:spcPts val="0"/>
              </a:spcAft>
              <a:defRPr/>
            </a:pPr>
            <a:r>
              <a:rPr lang="es-ES" sz="2400" b="1" dirty="0" err="1">
                <a:ln w="11430"/>
                <a:solidFill>
                  <a:srgbClr val="0000FF"/>
                </a:solidFill>
                <a:effectLst>
                  <a:outerShdw blurRad="50800" dist="39000" dir="5460000" algn="tl">
                    <a:srgbClr val="000000">
                      <a:alpha val="38000"/>
                    </a:srgbClr>
                  </a:outerShdw>
                </a:effectLst>
                <a:latin typeface="Edwardian Script ITC" pitchFamily="66" charset="0"/>
              </a:rPr>
              <a:t>Youtube</a:t>
            </a: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Música:</a:t>
            </a:r>
          </a:p>
          <a:p>
            <a:pPr algn="ctr" fontAlgn="auto">
              <a:lnSpc>
                <a:spcPts val="2500"/>
              </a:lnSpc>
              <a:spcBef>
                <a:spcPts val="0"/>
              </a:spcBef>
              <a:spcAft>
                <a:spcPts val="0"/>
              </a:spcAft>
              <a:defRPr/>
            </a:pPr>
            <a:r>
              <a:rPr lang="es-ES" sz="1400" b="1" dirty="0">
                <a:ln w="11430"/>
                <a:solidFill>
                  <a:srgbClr val="0000FF"/>
                </a:solidFill>
                <a:effectLst>
                  <a:outerShdw blurRad="50800" dist="39000" dir="5460000" algn="tl">
                    <a:srgbClr val="000000">
                      <a:alpha val="38000"/>
                    </a:srgbClr>
                  </a:outerShdw>
                </a:effectLst>
                <a:latin typeface="Algerian" pitchFamily="82" charset="0"/>
              </a:rPr>
              <a:t>Himnos nacionales</a:t>
            </a:r>
          </a:p>
          <a:p>
            <a:pPr algn="ctr" fontAlgn="auto">
              <a:lnSpc>
                <a:spcPts val="2500"/>
              </a:lnSpc>
              <a:spcBef>
                <a:spcPts val="0"/>
              </a:spcBef>
              <a:spcAft>
                <a:spcPts val="0"/>
              </a:spcAft>
              <a:defRPr/>
            </a:pPr>
            <a:endParaRPr lang="es-ES" sz="1400" b="1" dirty="0">
              <a:ln w="11430"/>
              <a:solidFill>
                <a:srgbClr val="996600"/>
              </a:solidFill>
              <a:effectLst>
                <a:outerShdw blurRad="50800" dist="39000" dir="5460000" algn="tl">
                  <a:srgbClr val="000000">
                    <a:alpha val="38000"/>
                  </a:srgbClr>
                </a:outerShdw>
              </a:effectLst>
              <a:latin typeface="Algerian" pitchFamily="82"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Interprete:</a:t>
            </a:r>
          </a:p>
          <a:p>
            <a:pPr algn="ctr" fontAlgn="auto">
              <a:lnSpc>
                <a:spcPts val="2500"/>
              </a:lnSpc>
              <a:spcBef>
                <a:spcPts val="0"/>
              </a:spcBef>
              <a:spcAft>
                <a:spcPts val="0"/>
              </a:spcAft>
              <a:defRPr/>
            </a:pPr>
            <a:r>
              <a:rPr lang="es-ES" sz="2400" b="1" dirty="0" smtClean="0">
                <a:ln w="11430"/>
                <a:solidFill>
                  <a:srgbClr val="0000FF"/>
                </a:solidFill>
                <a:effectLst>
                  <a:outerShdw blurRad="50800" dist="39000" dir="5460000" algn="tl">
                    <a:srgbClr val="000000">
                      <a:alpha val="38000"/>
                    </a:srgbClr>
                  </a:outerShdw>
                </a:effectLst>
                <a:latin typeface="Edwardian Script ITC" pitchFamily="66" charset="0"/>
              </a:rPr>
              <a:t>Diversas Bandas Militares</a:t>
            </a: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Edición:</a:t>
            </a:r>
          </a:p>
          <a:p>
            <a:pPr algn="ctr" fontAlgn="auto">
              <a:lnSpc>
                <a:spcPts val="2500"/>
              </a:lnSpc>
              <a:spcBef>
                <a:spcPts val="0"/>
              </a:spcBef>
              <a:spcAft>
                <a:spcPts val="0"/>
              </a:spcAft>
              <a:defRPr/>
            </a:pPr>
            <a:r>
              <a:rPr lang="es-ES" sz="2400" b="1" dirty="0" err="1">
                <a:ln w="11430"/>
                <a:solidFill>
                  <a:srgbClr val="0000FF"/>
                </a:solidFill>
                <a:effectLst>
                  <a:outerShdw blurRad="50800" dist="39000" dir="5460000" algn="tl">
                    <a:srgbClr val="000000">
                      <a:alpha val="38000"/>
                    </a:srgbClr>
                  </a:outerShdw>
                </a:effectLst>
                <a:latin typeface="Edwardian Script ITC" pitchFamily="66" charset="0"/>
              </a:rPr>
              <a:t>Eaglenest</a:t>
            </a: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 </a:t>
            </a:r>
          </a:p>
          <a:p>
            <a:pPr algn="ctr" fontAlgn="auto">
              <a:lnSpc>
                <a:spcPts val="2500"/>
              </a:lnSpc>
              <a:spcBef>
                <a:spcPts val="0"/>
              </a:spcBef>
              <a:spcAft>
                <a:spcPts val="0"/>
              </a:spcAft>
              <a:defRPr/>
            </a:pP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Duración : </a:t>
            </a:r>
          </a:p>
          <a:p>
            <a:pPr algn="ctr" fontAlgn="auto">
              <a:lnSpc>
                <a:spcPts val="2500"/>
              </a:lnSpc>
              <a:spcBef>
                <a:spcPts val="0"/>
              </a:spcBef>
              <a:spcAft>
                <a:spcPts val="0"/>
              </a:spcAft>
              <a:defRPr/>
            </a:pPr>
            <a:r>
              <a:rPr lang="es-ES" sz="2400" b="1" dirty="0" smtClean="0">
                <a:ln w="11430"/>
                <a:solidFill>
                  <a:srgbClr val="996600"/>
                </a:solidFill>
                <a:effectLst>
                  <a:outerShdw blurRad="50800" dist="39000" dir="5460000" algn="tl">
                    <a:srgbClr val="000000">
                      <a:alpha val="38000"/>
                    </a:srgbClr>
                  </a:outerShdw>
                </a:effectLst>
                <a:latin typeface="Cooper Black" pitchFamily="18" charset="0"/>
              </a:rPr>
              <a:t>26 </a:t>
            </a:r>
            <a:r>
              <a:rPr lang="es-ES" sz="2400" b="1" dirty="0">
                <a:ln w="11430"/>
                <a:solidFill>
                  <a:srgbClr val="996600"/>
                </a:solidFill>
                <a:effectLst>
                  <a:outerShdw blurRad="50800" dist="39000" dir="5460000" algn="tl">
                    <a:srgbClr val="000000">
                      <a:alpha val="38000"/>
                    </a:srgbClr>
                  </a:outerShdw>
                </a:effectLst>
                <a:latin typeface="Cooper Black" pitchFamily="18" charset="0"/>
              </a:rPr>
              <a:t>minutos</a:t>
            </a:r>
          </a:p>
          <a:p>
            <a:pPr algn="ctr" fontAlgn="auto">
              <a:lnSpc>
                <a:spcPts val="2500"/>
              </a:lnSpc>
              <a:spcBef>
                <a:spcPts val="0"/>
              </a:spcBef>
              <a:spcAft>
                <a:spcPts val="0"/>
              </a:spcAft>
              <a:defRPr/>
            </a:pPr>
            <a:r>
              <a:rPr lang="es-ES" sz="2400" b="1" dirty="0" smtClean="0">
                <a:ln w="11430"/>
                <a:solidFill>
                  <a:srgbClr val="996600"/>
                </a:solidFill>
                <a:effectLst>
                  <a:outerShdw blurRad="50800" dist="39000" dir="5460000" algn="tl">
                    <a:srgbClr val="000000">
                      <a:alpha val="38000"/>
                    </a:srgbClr>
                  </a:outerShdw>
                </a:effectLst>
                <a:latin typeface="Cooper Black" pitchFamily="18" charset="0"/>
              </a:rPr>
              <a:t>07 </a:t>
            </a:r>
            <a:r>
              <a:rPr lang="es-ES" sz="2400" b="1" dirty="0">
                <a:ln w="11430"/>
                <a:solidFill>
                  <a:srgbClr val="996600"/>
                </a:solidFill>
                <a:effectLst>
                  <a:outerShdw blurRad="50800" dist="39000" dir="5460000" algn="tl">
                    <a:srgbClr val="000000">
                      <a:alpha val="38000"/>
                    </a:srgbClr>
                  </a:outerShdw>
                </a:effectLst>
                <a:latin typeface="Cooper Black" pitchFamily="18" charset="0"/>
              </a:rPr>
              <a:t>segundos</a:t>
            </a: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p:txBody>
      </p:sp>
      <p:sp>
        <p:nvSpPr>
          <p:cNvPr id="9" name="8 CuadroTexto"/>
          <p:cNvSpPr txBox="1"/>
          <p:nvPr/>
        </p:nvSpPr>
        <p:spPr>
          <a:xfrm>
            <a:off x="6796088" y="3500438"/>
            <a:ext cx="1592262" cy="254000"/>
          </a:xfrm>
          <a:prstGeom prst="rect">
            <a:avLst/>
          </a:prstGeom>
          <a:noFill/>
        </p:spPr>
        <p:txBody>
          <a:bodyPr wrap="none">
            <a:spAutoFit/>
          </a:bodyPr>
          <a:lstStyle/>
          <a:p>
            <a:pPr fontAlgn="auto">
              <a:spcBef>
                <a:spcPts val="0"/>
              </a:spcBef>
              <a:spcAft>
                <a:spcPts val="0"/>
              </a:spcAft>
              <a:defRPr/>
            </a:pPr>
            <a:r>
              <a:rPr lang="es-MX" sz="1050" dirty="0">
                <a:solidFill>
                  <a:prstClr val="white"/>
                </a:solidFill>
                <a:effectLst>
                  <a:outerShdw blurRad="38100" dist="38100" dir="2700000" algn="tl">
                    <a:srgbClr val="000000">
                      <a:alpha val="43137"/>
                    </a:srgbClr>
                  </a:outerShdw>
                </a:effectLst>
                <a:latin typeface="Arial Narrow" panose="020B0606020202030204" pitchFamily="34" charset="0"/>
              </a:rPr>
              <a:t>emiliomaguilar@hotmail.com</a:t>
            </a:r>
          </a:p>
        </p:txBody>
      </p:sp>
    </p:spTree>
    <p:extLst>
      <p:ext uri="{BB962C8B-B14F-4D97-AF65-F5344CB8AC3E}">
        <p14:creationId xmlns:p14="http://schemas.microsoft.com/office/powerpoint/2010/main" val="3259599502"/>
      </p:ext>
    </p:extLst>
  </p:cSld>
  <p:clrMapOvr>
    <a:masterClrMapping/>
  </p:clrMapOvr>
  <p:transition spd="slow" advClick="0" advTm="28000">
    <p:dissolve/>
    <p:sndAc>
      <p:stSnd loop="1">
        <p:snd r:embed="rId2" name="Formula Uno  019.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8"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6250" fill="hold"/>
                                        <p:tgtEl>
                                          <p:spTgt spid="14"/>
                                        </p:tgtEl>
                                        <p:attrNameLst>
                                          <p:attrName>ppt_x</p:attrName>
                                        </p:attrNameLst>
                                      </p:cBhvr>
                                      <p:tavLst>
                                        <p:tav tm="0">
                                          <p:val>
                                            <p:strVal val="#ppt_x"/>
                                          </p:val>
                                        </p:tav>
                                        <p:tav tm="100000">
                                          <p:val>
                                            <p:strVal val="#ppt_x"/>
                                          </p:val>
                                        </p:tav>
                                      </p:tavLst>
                                    </p:anim>
                                    <p:anim calcmode="lin" valueType="num">
                                      <p:cBhvr>
                                        <p:cTn id="8" dur="26250" fill="hold"/>
                                        <p:tgtEl>
                                          <p:spTgt spid="14"/>
                                        </p:tgtEl>
                                        <p:attrNameLst>
                                          <p:attrName>ppt_y</p:attrName>
                                        </p:attrNameLst>
                                      </p:cBhvr>
                                      <p:tavLst>
                                        <p:tav tm="0">
                                          <p:val>
                                            <p:strVal val="#ppt_y+1"/>
                                          </p:val>
                                        </p:tav>
                                        <p:tav tm="100000">
                                          <p:val>
                                            <p:strVal val="#ppt_y-1"/>
                                          </p:val>
                                        </p:tav>
                                      </p:tavLst>
                                    </p:anim>
                                  </p:childTnLst>
                                </p:cTn>
                              </p:par>
                              <p:par>
                                <p:cTn id="9" presetID="1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childTnLst>
                                </p:cTn>
                              </p:par>
                              <p:par>
                                <p:cTn id="12" presetID="2" presetClass="entr" presetSubtype="8" fill="hold" nodeType="withEffect">
                                  <p:stCondLst>
                                    <p:cond delay="0"/>
                                  </p:stCondLst>
                                  <p:childTnLst>
                                    <p:set>
                                      <p:cBhvr>
                                        <p:cTn id="13" dur="1" fill="hold">
                                          <p:stCondLst>
                                            <p:cond delay="0"/>
                                          </p:stCondLst>
                                        </p:cTn>
                                        <p:tgtEl>
                                          <p:spTgt spid="29699"/>
                                        </p:tgtEl>
                                        <p:attrNameLst>
                                          <p:attrName>style.visibility</p:attrName>
                                        </p:attrNameLst>
                                      </p:cBhvr>
                                      <p:to>
                                        <p:strVal val="visible"/>
                                      </p:to>
                                    </p:set>
                                    <p:anim calcmode="lin" valueType="num">
                                      <p:cBhvr additive="base">
                                        <p:cTn id="14" dur="5000" fill="hold"/>
                                        <p:tgtEl>
                                          <p:spTgt spid="29699"/>
                                        </p:tgtEl>
                                        <p:attrNameLst>
                                          <p:attrName>ppt_x</p:attrName>
                                        </p:attrNameLst>
                                      </p:cBhvr>
                                      <p:tavLst>
                                        <p:tav tm="0">
                                          <p:val>
                                            <p:strVal val="0-#ppt_w/2"/>
                                          </p:val>
                                        </p:tav>
                                        <p:tav tm="100000">
                                          <p:val>
                                            <p:strVal val="#ppt_x"/>
                                          </p:val>
                                        </p:tav>
                                      </p:tavLst>
                                    </p:anim>
                                    <p:anim calcmode="lin" valueType="num">
                                      <p:cBhvr additive="base">
                                        <p:cTn id="15" dur="5000" fill="hold"/>
                                        <p:tgtEl>
                                          <p:spTgt spid="29699"/>
                                        </p:tgtEl>
                                        <p:attrNameLst>
                                          <p:attrName>ppt_y</p:attrName>
                                        </p:attrNameLst>
                                      </p:cBhvr>
                                      <p:tavLst>
                                        <p:tav tm="0">
                                          <p:val>
                                            <p:strVal val="#ppt_y"/>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29699"/>
                                        </p:tgtEl>
                                        <p:attrNameLst>
                                          <p:attrName>style.visibility</p:attrName>
                                        </p:attrNameLst>
                                      </p:cBhvr>
                                      <p:to>
                                        <p:strVal val="visible"/>
                                      </p:to>
                                    </p:set>
                                    <p:animEffect transition="in" filter="fade">
                                      <p:cBhvr>
                                        <p:cTn id="18" dur="3000"/>
                                        <p:tgtEl>
                                          <p:spTgt spid="29699"/>
                                        </p:tgtEl>
                                      </p:cBhvr>
                                    </p:animEffect>
                                  </p:childTnLst>
                                </p:cTn>
                              </p:par>
                              <p:par>
                                <p:cTn id="19" presetID="2" presetClass="entr" presetSubtype="8"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0" fill="hold"/>
                                        <p:tgtEl>
                                          <p:spTgt spid="15"/>
                                        </p:tgtEl>
                                        <p:attrNameLst>
                                          <p:attrName>ppt_x</p:attrName>
                                        </p:attrNameLst>
                                      </p:cBhvr>
                                      <p:tavLst>
                                        <p:tav tm="0">
                                          <p:val>
                                            <p:strVal val="0-#ppt_w/2"/>
                                          </p:val>
                                        </p:tav>
                                        <p:tav tm="100000">
                                          <p:val>
                                            <p:strVal val="#ppt_x"/>
                                          </p:val>
                                        </p:tav>
                                      </p:tavLst>
                                    </p:anim>
                                    <p:anim calcmode="lin" valueType="num">
                                      <p:cBhvr additive="base">
                                        <p:cTn id="22" dur="5000" fill="hold"/>
                                        <p:tgtEl>
                                          <p:spTgt spid="15"/>
                                        </p:tgtEl>
                                        <p:attrNameLst>
                                          <p:attrName>ppt_y</p:attrName>
                                        </p:attrNameLst>
                                      </p:cBhvr>
                                      <p:tavLst>
                                        <p:tav tm="0">
                                          <p:val>
                                            <p:strVal val="#ppt_y"/>
                                          </p:val>
                                        </p:tav>
                                        <p:tav tm="100000">
                                          <p:val>
                                            <p:strVal val="#ppt_y"/>
                                          </p:val>
                                        </p:tav>
                                      </p:tavLst>
                                    </p:anim>
                                  </p:childTnLst>
                                </p:cTn>
                              </p:par>
                              <p:par>
                                <p:cTn id="23" presetID="2" presetClass="exit" presetSubtype="2" fill="hold" nodeType="withEffect">
                                  <p:stCondLst>
                                    <p:cond delay="5000"/>
                                  </p:stCondLst>
                                  <p:childTnLst>
                                    <p:anim calcmode="lin" valueType="num">
                                      <p:cBhvr additive="base">
                                        <p:cTn id="24" dur="2000"/>
                                        <p:tgtEl>
                                          <p:spTgt spid="15"/>
                                        </p:tgtEl>
                                        <p:attrNameLst>
                                          <p:attrName>ppt_x</p:attrName>
                                        </p:attrNameLst>
                                      </p:cBhvr>
                                      <p:tavLst>
                                        <p:tav tm="0">
                                          <p:val>
                                            <p:strVal val="ppt_x"/>
                                          </p:val>
                                        </p:tav>
                                        <p:tav tm="100000">
                                          <p:val>
                                            <p:strVal val="1+ppt_w/2"/>
                                          </p:val>
                                        </p:tav>
                                      </p:tavLst>
                                    </p:anim>
                                    <p:anim calcmode="lin" valueType="num">
                                      <p:cBhvr additive="base">
                                        <p:cTn id="25" dur="2000"/>
                                        <p:tgtEl>
                                          <p:spTgt spid="15"/>
                                        </p:tgtEl>
                                        <p:attrNameLst>
                                          <p:attrName>ppt_y</p:attrName>
                                        </p:attrNameLst>
                                      </p:cBhvr>
                                      <p:tavLst>
                                        <p:tav tm="0">
                                          <p:val>
                                            <p:strVal val="ppt_y"/>
                                          </p:val>
                                        </p:tav>
                                        <p:tav tm="100000">
                                          <p:val>
                                            <p:strVal val="ppt_y"/>
                                          </p:val>
                                        </p:tav>
                                      </p:tavLst>
                                    </p:anim>
                                    <p:set>
                                      <p:cBhvr>
                                        <p:cTn id="26" dur="1" fill="hold">
                                          <p:stCondLst>
                                            <p:cond delay="1999"/>
                                          </p:stCondLst>
                                        </p:cTn>
                                        <p:tgtEl>
                                          <p:spTgt spid="15"/>
                                        </p:tgtEl>
                                        <p:attrNameLst>
                                          <p:attrName>style.visibility</p:attrName>
                                        </p:attrNameLst>
                                      </p:cBhvr>
                                      <p:to>
                                        <p:strVal val="hidden"/>
                                      </p:to>
                                    </p:set>
                                  </p:childTnLst>
                                </p:cTn>
                              </p:par>
                              <p:par>
                                <p:cTn id="27" presetID="47" presetClass="entr" presetSubtype="0" fill="hold" grpId="0" nodeType="withEffect">
                                  <p:stCondLst>
                                    <p:cond delay="35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0"/>
                                        <p:tgtEl>
                                          <p:spTgt spid="9"/>
                                        </p:tgtEl>
                                      </p:cBhvr>
                                    </p:animEffect>
                                    <p:anim calcmode="lin" valueType="num">
                                      <p:cBhvr>
                                        <p:cTn id="30" dur="2500" fill="hold"/>
                                        <p:tgtEl>
                                          <p:spTgt spid="9"/>
                                        </p:tgtEl>
                                        <p:attrNameLst>
                                          <p:attrName>ppt_x</p:attrName>
                                        </p:attrNameLst>
                                      </p:cBhvr>
                                      <p:tavLst>
                                        <p:tav tm="0">
                                          <p:val>
                                            <p:strVal val="#ppt_x"/>
                                          </p:val>
                                        </p:tav>
                                        <p:tav tm="100000">
                                          <p:val>
                                            <p:strVal val="#ppt_x"/>
                                          </p:val>
                                        </p:tav>
                                      </p:tavLst>
                                    </p:anim>
                                    <p:anim calcmode="lin" valueType="num">
                                      <p:cBhvr>
                                        <p:cTn id="31" dur="2500" fill="hold"/>
                                        <p:tgtEl>
                                          <p:spTgt spid="9"/>
                                        </p:tgtEl>
                                        <p:attrNameLst>
                                          <p:attrName>ppt_y</p:attrName>
                                        </p:attrNameLst>
                                      </p:cBhvr>
                                      <p:tavLst>
                                        <p:tav tm="0">
                                          <p:val>
                                            <p:strVal val="#ppt_y-.1"/>
                                          </p:val>
                                        </p:tav>
                                        <p:tav tm="100000">
                                          <p:val>
                                            <p:strVal val="#ppt_y"/>
                                          </p:val>
                                        </p:tav>
                                      </p:tavLst>
                                    </p:anim>
                                  </p:childTnLst>
                                </p:cTn>
                              </p:par>
                              <p:par>
                                <p:cTn id="32" presetID="53" presetClass="entr" presetSubtype="16" fill="hold" nodeType="withEffect">
                                  <p:stCondLst>
                                    <p:cond delay="60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animEffect transition="in" filter="fade">
                                      <p:cBhvr>
                                        <p:cTn id="36" dur="2000"/>
                                        <p:tgtEl>
                                          <p:spTgt spid="11"/>
                                        </p:tgtEl>
                                      </p:cBhvr>
                                    </p:animEffect>
                                  </p:childTnLst>
                                </p:cTn>
                              </p:par>
                              <p:par>
                                <p:cTn id="37" presetID="10" presetClass="entr" presetSubtype="0" fill="hold" nodeType="withEffect">
                                  <p:stCondLst>
                                    <p:cond delay="600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4000"/>
                                        <p:tgtEl>
                                          <p:spTgt spid="13"/>
                                        </p:tgtEl>
                                      </p:cBhvr>
                                    </p:animEffect>
                                  </p:childTnLst>
                                </p:cTn>
                              </p:par>
                              <p:par>
                                <p:cTn id="40" presetID="2" presetClass="entr" presetSubtype="2" fill="hold" nodeType="withEffect">
                                  <p:stCondLst>
                                    <p:cond delay="600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4000" fill="hold"/>
                                        <p:tgtEl>
                                          <p:spTgt spid="13"/>
                                        </p:tgtEl>
                                        <p:attrNameLst>
                                          <p:attrName>ppt_x</p:attrName>
                                        </p:attrNameLst>
                                      </p:cBhvr>
                                      <p:tavLst>
                                        <p:tav tm="0">
                                          <p:val>
                                            <p:strVal val="1+#ppt_w/2"/>
                                          </p:val>
                                        </p:tav>
                                        <p:tav tm="100000">
                                          <p:val>
                                            <p:strVal val="#ppt_x"/>
                                          </p:val>
                                        </p:tav>
                                      </p:tavLst>
                                    </p:anim>
                                    <p:anim calcmode="lin" valueType="num">
                                      <p:cBhvr additive="base">
                                        <p:cTn id="43" dur="4000" fill="hold"/>
                                        <p:tgtEl>
                                          <p:spTgt spid="13"/>
                                        </p:tgtEl>
                                        <p:attrNameLst>
                                          <p:attrName>ppt_y</p:attrName>
                                        </p:attrNameLst>
                                      </p:cBhvr>
                                      <p:tavLst>
                                        <p:tav tm="0">
                                          <p:val>
                                            <p:strVal val="#ppt_y"/>
                                          </p:val>
                                        </p:tav>
                                        <p:tav tm="100000">
                                          <p:val>
                                            <p:strVal val="#ppt_y"/>
                                          </p:val>
                                        </p:tav>
                                      </p:tavLst>
                                    </p:anim>
                                  </p:childTnLst>
                                </p:cTn>
                              </p:par>
                              <p:par>
                                <p:cTn id="44" presetID="53" presetClass="entr" presetSubtype="16" fill="hold" nodeType="withEffect">
                                  <p:stCondLst>
                                    <p:cond delay="6000"/>
                                  </p:stCondLst>
                                  <p:childTnLst>
                                    <p:set>
                                      <p:cBhvr>
                                        <p:cTn id="45" dur="1" fill="hold">
                                          <p:stCondLst>
                                            <p:cond delay="0"/>
                                          </p:stCondLst>
                                        </p:cTn>
                                        <p:tgtEl>
                                          <p:spTgt spid="8"/>
                                        </p:tgtEl>
                                        <p:attrNameLst>
                                          <p:attrName>style.visibility</p:attrName>
                                        </p:attrNameLst>
                                      </p:cBhvr>
                                      <p:to>
                                        <p:strVal val="visible"/>
                                      </p:to>
                                    </p:set>
                                    <p:anim calcmode="lin" valueType="num">
                                      <p:cBhvr>
                                        <p:cTn id="46" dur="2000" fill="hold"/>
                                        <p:tgtEl>
                                          <p:spTgt spid="8"/>
                                        </p:tgtEl>
                                        <p:attrNameLst>
                                          <p:attrName>ppt_w</p:attrName>
                                        </p:attrNameLst>
                                      </p:cBhvr>
                                      <p:tavLst>
                                        <p:tav tm="0">
                                          <p:val>
                                            <p:fltVal val="0"/>
                                          </p:val>
                                        </p:tav>
                                        <p:tav tm="100000">
                                          <p:val>
                                            <p:strVal val="#ppt_w"/>
                                          </p:val>
                                        </p:tav>
                                      </p:tavLst>
                                    </p:anim>
                                    <p:anim calcmode="lin" valueType="num">
                                      <p:cBhvr>
                                        <p:cTn id="47" dur="2000" fill="hold"/>
                                        <p:tgtEl>
                                          <p:spTgt spid="8"/>
                                        </p:tgtEl>
                                        <p:attrNameLst>
                                          <p:attrName>ppt_h</p:attrName>
                                        </p:attrNameLst>
                                      </p:cBhvr>
                                      <p:tavLst>
                                        <p:tav tm="0">
                                          <p:val>
                                            <p:fltVal val="0"/>
                                          </p:val>
                                        </p:tav>
                                        <p:tav tm="100000">
                                          <p:val>
                                            <p:strVal val="#ppt_h"/>
                                          </p:val>
                                        </p:tav>
                                      </p:tavLst>
                                    </p:anim>
                                    <p:animEffect transition="in" filter="fade">
                                      <p:cBhvr>
                                        <p:cTn id="48" dur="2000"/>
                                        <p:tgtEl>
                                          <p:spTgt spid="8"/>
                                        </p:tgtEl>
                                      </p:cBhvr>
                                    </p:animEffect>
                                  </p:childTnLst>
                                </p:cTn>
                              </p:par>
                              <p:par>
                                <p:cTn id="49" presetID="10" presetClass="exit" presetSubtype="0" fill="hold" nodeType="withEffect">
                                  <p:stCondLst>
                                    <p:cond delay="12500"/>
                                  </p:stCondLst>
                                  <p:childTnLst>
                                    <p:animEffect transition="out" filter="fade">
                                      <p:cBhvr>
                                        <p:cTn id="50" dur="5000"/>
                                        <p:tgtEl>
                                          <p:spTgt spid="13"/>
                                        </p:tgtEl>
                                      </p:cBhvr>
                                    </p:animEffect>
                                    <p:set>
                                      <p:cBhvr>
                                        <p:cTn id="51" dur="1" fill="hold">
                                          <p:stCondLst>
                                            <p:cond delay="4999"/>
                                          </p:stCondLst>
                                        </p:cTn>
                                        <p:tgtEl>
                                          <p:spTgt spid="13"/>
                                        </p:tgtEl>
                                        <p:attrNameLst>
                                          <p:attrName>style.visibility</p:attrName>
                                        </p:attrNameLst>
                                      </p:cBhvr>
                                      <p:to>
                                        <p:strVal val="hidden"/>
                                      </p:to>
                                    </p:set>
                                  </p:childTnLst>
                                </p:cTn>
                              </p:par>
                              <p:par>
                                <p:cTn id="52" presetID="53" presetClass="exit" presetSubtype="32" fill="hold" nodeType="withEffect">
                                  <p:stCondLst>
                                    <p:cond delay="13500"/>
                                  </p:stCondLst>
                                  <p:childTnLst>
                                    <p:anim calcmode="lin" valueType="num">
                                      <p:cBhvr>
                                        <p:cTn id="53" dur="2000"/>
                                        <p:tgtEl>
                                          <p:spTgt spid="11"/>
                                        </p:tgtEl>
                                        <p:attrNameLst>
                                          <p:attrName>ppt_w</p:attrName>
                                        </p:attrNameLst>
                                      </p:cBhvr>
                                      <p:tavLst>
                                        <p:tav tm="0">
                                          <p:val>
                                            <p:strVal val="ppt_w"/>
                                          </p:val>
                                        </p:tav>
                                        <p:tav tm="100000">
                                          <p:val>
                                            <p:fltVal val="0"/>
                                          </p:val>
                                        </p:tav>
                                      </p:tavLst>
                                    </p:anim>
                                    <p:anim calcmode="lin" valueType="num">
                                      <p:cBhvr>
                                        <p:cTn id="54" dur="2000"/>
                                        <p:tgtEl>
                                          <p:spTgt spid="11"/>
                                        </p:tgtEl>
                                        <p:attrNameLst>
                                          <p:attrName>ppt_h</p:attrName>
                                        </p:attrNameLst>
                                      </p:cBhvr>
                                      <p:tavLst>
                                        <p:tav tm="0">
                                          <p:val>
                                            <p:strVal val="ppt_h"/>
                                          </p:val>
                                        </p:tav>
                                        <p:tav tm="100000">
                                          <p:val>
                                            <p:fltVal val="0"/>
                                          </p:val>
                                        </p:tav>
                                      </p:tavLst>
                                    </p:anim>
                                    <p:animEffect transition="out" filter="fade">
                                      <p:cBhvr>
                                        <p:cTn id="55" dur="2000"/>
                                        <p:tgtEl>
                                          <p:spTgt spid="11"/>
                                        </p:tgtEl>
                                      </p:cBhvr>
                                    </p:animEffect>
                                    <p:set>
                                      <p:cBhvr>
                                        <p:cTn id="56" dur="1" fill="hold">
                                          <p:stCondLst>
                                            <p:cond delay="1999"/>
                                          </p:stCondLst>
                                        </p:cTn>
                                        <p:tgtEl>
                                          <p:spTgt spid="11"/>
                                        </p:tgtEl>
                                        <p:attrNameLst>
                                          <p:attrName>style.visibility</p:attrName>
                                        </p:attrNameLst>
                                      </p:cBhvr>
                                      <p:to>
                                        <p:strVal val="hidden"/>
                                      </p:to>
                                    </p:set>
                                  </p:childTnLst>
                                </p:cTn>
                              </p:par>
                              <p:par>
                                <p:cTn id="57" presetID="53" presetClass="exit" presetSubtype="32" fill="hold" nodeType="withEffect">
                                  <p:stCondLst>
                                    <p:cond delay="13500"/>
                                  </p:stCondLst>
                                  <p:childTnLst>
                                    <p:anim calcmode="lin" valueType="num">
                                      <p:cBhvr>
                                        <p:cTn id="58" dur="2000"/>
                                        <p:tgtEl>
                                          <p:spTgt spid="8"/>
                                        </p:tgtEl>
                                        <p:attrNameLst>
                                          <p:attrName>ppt_w</p:attrName>
                                        </p:attrNameLst>
                                      </p:cBhvr>
                                      <p:tavLst>
                                        <p:tav tm="0">
                                          <p:val>
                                            <p:strVal val="ppt_w"/>
                                          </p:val>
                                        </p:tav>
                                        <p:tav tm="100000">
                                          <p:val>
                                            <p:fltVal val="0"/>
                                          </p:val>
                                        </p:tav>
                                      </p:tavLst>
                                    </p:anim>
                                    <p:anim calcmode="lin" valueType="num">
                                      <p:cBhvr>
                                        <p:cTn id="59" dur="2000"/>
                                        <p:tgtEl>
                                          <p:spTgt spid="8"/>
                                        </p:tgtEl>
                                        <p:attrNameLst>
                                          <p:attrName>ppt_h</p:attrName>
                                        </p:attrNameLst>
                                      </p:cBhvr>
                                      <p:tavLst>
                                        <p:tav tm="0">
                                          <p:val>
                                            <p:strVal val="ppt_h"/>
                                          </p:val>
                                        </p:tav>
                                        <p:tav tm="100000">
                                          <p:val>
                                            <p:fltVal val="0"/>
                                          </p:val>
                                        </p:tav>
                                      </p:tavLst>
                                    </p:anim>
                                    <p:animEffect transition="out" filter="fade">
                                      <p:cBhvr>
                                        <p:cTn id="60" dur="2000"/>
                                        <p:tgtEl>
                                          <p:spTgt spid="8"/>
                                        </p:tgtEl>
                                      </p:cBhvr>
                                    </p:animEffect>
                                    <p:set>
                                      <p:cBhvr>
                                        <p:cTn id="61" dur="1" fill="hold">
                                          <p:stCondLst>
                                            <p:cond delay="1999"/>
                                          </p:stCondLst>
                                        </p:cTn>
                                        <p:tgtEl>
                                          <p:spTgt spid="8"/>
                                        </p:tgtEl>
                                        <p:attrNameLst>
                                          <p:attrName>style.visibility</p:attrName>
                                        </p:attrNameLst>
                                      </p:cBhvr>
                                      <p:to>
                                        <p:strVal val="hidden"/>
                                      </p:to>
                                    </p:set>
                                  </p:childTnLst>
                                </p:cTn>
                              </p:par>
                              <p:par>
                                <p:cTn id="62" presetID="10" presetClass="exit" presetSubtype="0" fill="hold" nodeType="withEffect">
                                  <p:stCondLst>
                                    <p:cond delay="19500"/>
                                  </p:stCondLst>
                                  <p:childTnLst>
                                    <p:animEffect transition="out" filter="fade">
                                      <p:cBhvr>
                                        <p:cTn id="63" dur="3000"/>
                                        <p:tgtEl>
                                          <p:spTgt spid="29699"/>
                                        </p:tgtEl>
                                      </p:cBhvr>
                                    </p:animEffect>
                                    <p:set>
                                      <p:cBhvr>
                                        <p:cTn id="64" dur="1" fill="hold">
                                          <p:stCondLst>
                                            <p:cond delay="2999"/>
                                          </p:stCondLst>
                                        </p:cTn>
                                        <p:tgtEl>
                                          <p:spTgt spid="29699"/>
                                        </p:tgtEl>
                                        <p:attrNameLst>
                                          <p:attrName>style.visibility</p:attrName>
                                        </p:attrNameLst>
                                      </p:cBhvr>
                                      <p:to>
                                        <p:strVal val="hidden"/>
                                      </p:to>
                                    </p:set>
                                  </p:childTnLst>
                                </p:cTn>
                              </p:par>
                              <p:par>
                                <p:cTn id="65" presetID="2" presetClass="exit" presetSubtype="2" fill="hold" nodeType="withEffect">
                                  <p:stCondLst>
                                    <p:cond delay="19500"/>
                                  </p:stCondLst>
                                  <p:childTnLst>
                                    <p:anim calcmode="lin" valueType="num">
                                      <p:cBhvr additive="base">
                                        <p:cTn id="66" dur="5000"/>
                                        <p:tgtEl>
                                          <p:spTgt spid="29699"/>
                                        </p:tgtEl>
                                        <p:attrNameLst>
                                          <p:attrName>ppt_x</p:attrName>
                                        </p:attrNameLst>
                                      </p:cBhvr>
                                      <p:tavLst>
                                        <p:tav tm="0">
                                          <p:val>
                                            <p:strVal val="ppt_x"/>
                                          </p:val>
                                        </p:tav>
                                        <p:tav tm="100000">
                                          <p:val>
                                            <p:strVal val="1+ppt_w/2"/>
                                          </p:val>
                                        </p:tav>
                                      </p:tavLst>
                                    </p:anim>
                                    <p:anim calcmode="lin" valueType="num">
                                      <p:cBhvr additive="base">
                                        <p:cTn id="67" dur="5000"/>
                                        <p:tgtEl>
                                          <p:spTgt spid="29699"/>
                                        </p:tgtEl>
                                        <p:attrNameLst>
                                          <p:attrName>ppt_y</p:attrName>
                                        </p:attrNameLst>
                                      </p:cBhvr>
                                      <p:tavLst>
                                        <p:tav tm="0">
                                          <p:val>
                                            <p:strVal val="ppt_y"/>
                                          </p:val>
                                        </p:tav>
                                        <p:tav tm="100000">
                                          <p:val>
                                            <p:strVal val="ppt_y"/>
                                          </p:val>
                                        </p:tav>
                                      </p:tavLst>
                                    </p:anim>
                                    <p:set>
                                      <p:cBhvr>
                                        <p:cTn id="68" dur="1" fill="hold">
                                          <p:stCondLst>
                                            <p:cond delay="4999"/>
                                          </p:stCondLst>
                                        </p:cTn>
                                        <p:tgtEl>
                                          <p:spTgt spid="29699"/>
                                        </p:tgtEl>
                                        <p:attrNameLst>
                                          <p:attrName>style.visibility</p:attrName>
                                        </p:attrNameLst>
                                      </p:cBhvr>
                                      <p:to>
                                        <p:strVal val="hidden"/>
                                      </p:to>
                                    </p:set>
                                  </p:childTnLst>
                                </p:cTn>
                              </p:par>
                              <p:par>
                                <p:cTn id="69" presetID="10" presetClass="exit" presetSubtype="0" fill="hold" nodeType="withEffect">
                                  <p:stCondLst>
                                    <p:cond delay="23500"/>
                                  </p:stCondLst>
                                  <p:childTnLst>
                                    <p:animEffect transition="out" filter="fade">
                                      <p:cBhvr>
                                        <p:cTn id="70" dur="3500"/>
                                        <p:tgtEl>
                                          <p:spTgt spid="5"/>
                                        </p:tgtEl>
                                      </p:cBhvr>
                                    </p:animEffect>
                                    <p:set>
                                      <p:cBhvr>
                                        <p:cTn id="71" dur="1" fill="hold">
                                          <p:stCondLst>
                                            <p:cond delay="3499"/>
                                          </p:stCondLst>
                                        </p:cTn>
                                        <p:tgtEl>
                                          <p:spTgt spid="5"/>
                                        </p:tgtEl>
                                        <p:attrNameLst>
                                          <p:attrName>style.visibility</p:attrName>
                                        </p:attrNameLst>
                                      </p:cBhvr>
                                      <p:to>
                                        <p:strVal val="hidden"/>
                                      </p:to>
                                    </p:set>
                                  </p:childTnLst>
                                </p:cTn>
                              </p:par>
                              <p:par>
                                <p:cTn id="72" presetID="42" presetClass="exit" presetSubtype="0" fill="hold" grpId="1" nodeType="withEffect">
                                  <p:stCondLst>
                                    <p:cond delay="23500"/>
                                  </p:stCondLst>
                                  <p:childTnLst>
                                    <p:animEffect transition="out" filter="fade">
                                      <p:cBhvr>
                                        <p:cTn id="73" dur="3500"/>
                                        <p:tgtEl>
                                          <p:spTgt spid="9"/>
                                        </p:tgtEl>
                                      </p:cBhvr>
                                    </p:animEffect>
                                    <p:anim calcmode="lin" valueType="num">
                                      <p:cBhvr>
                                        <p:cTn id="74" dur="3500"/>
                                        <p:tgtEl>
                                          <p:spTgt spid="9"/>
                                        </p:tgtEl>
                                        <p:attrNameLst>
                                          <p:attrName>ppt_x</p:attrName>
                                        </p:attrNameLst>
                                      </p:cBhvr>
                                      <p:tavLst>
                                        <p:tav tm="0">
                                          <p:val>
                                            <p:strVal val="ppt_x"/>
                                          </p:val>
                                        </p:tav>
                                        <p:tav tm="100000">
                                          <p:val>
                                            <p:strVal val="ppt_x"/>
                                          </p:val>
                                        </p:tav>
                                      </p:tavLst>
                                    </p:anim>
                                    <p:anim calcmode="lin" valueType="num">
                                      <p:cBhvr>
                                        <p:cTn id="75" dur="3500"/>
                                        <p:tgtEl>
                                          <p:spTgt spid="9"/>
                                        </p:tgtEl>
                                        <p:attrNameLst>
                                          <p:attrName>ppt_y</p:attrName>
                                        </p:attrNameLst>
                                      </p:cBhvr>
                                      <p:tavLst>
                                        <p:tav tm="0">
                                          <p:val>
                                            <p:strVal val="ppt_y"/>
                                          </p:val>
                                        </p:tav>
                                        <p:tav tm="100000">
                                          <p:val>
                                            <p:strVal val="ppt_y+.1"/>
                                          </p:val>
                                        </p:tav>
                                      </p:tavLst>
                                    </p:anim>
                                    <p:set>
                                      <p:cBhvr>
                                        <p:cTn id="76" dur="1" fill="hold">
                                          <p:stCondLst>
                                            <p:cond delay="3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s-MX" altLang="es-MX">
              <a:solidFill>
                <a:srgbClr val="000000"/>
              </a:solidFill>
            </a:endParaRPr>
          </a:p>
        </p:txBody>
      </p:sp>
      <p:sp>
        <p:nvSpPr>
          <p:cNvPr id="52227" name="Rectangle 3"/>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s-MX" altLang="es-MX">
              <a:solidFill>
                <a:srgbClr val="000000"/>
              </a:solidFill>
            </a:endParaRPr>
          </a:p>
        </p:txBody>
      </p:sp>
      <p:pic>
        <p:nvPicPr>
          <p:cNvPr id="52228" name="Picture 4" descr="logo_grand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Text Box 5"/>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 altLang="es-MX" sz="6000" b="1">
                <a:solidFill>
                  <a:srgbClr val="000000"/>
                </a:solidFill>
                <a:latin typeface="Kristen ITC" pitchFamily="66" charset="0"/>
              </a:rPr>
              <a:t>¿Te ha gustado?</a:t>
            </a:r>
            <a:r>
              <a:rPr lang="es-ES" altLang="es-MX" sz="4800">
                <a:solidFill>
                  <a:srgbClr val="000000"/>
                </a:solidFill>
                <a:latin typeface="Kristen ITC" pitchFamily="66" charset="0"/>
              </a:rPr>
              <a:t> </a:t>
            </a:r>
            <a:br>
              <a:rPr lang="es-ES" altLang="es-MX" sz="4800">
                <a:solidFill>
                  <a:srgbClr val="000000"/>
                </a:solidFill>
                <a:latin typeface="Kristen ITC" pitchFamily="66" charset="0"/>
              </a:rPr>
            </a:br>
            <a:r>
              <a:rPr lang="es-ES" altLang="es-MX" sz="4400">
                <a:solidFill>
                  <a:srgbClr val="000000"/>
                </a:solidFill>
                <a:latin typeface="Kristen ITC" pitchFamily="66" charset="0"/>
              </a:rPr>
              <a:t>Puedes ver más entrando </a:t>
            </a:r>
            <a:br>
              <a:rPr lang="es-ES" altLang="es-MX" sz="4400">
                <a:solidFill>
                  <a:srgbClr val="000000"/>
                </a:solidFill>
                <a:latin typeface="Kristen ITC" pitchFamily="66" charset="0"/>
              </a:rPr>
            </a:br>
            <a:r>
              <a:rPr lang="es-ES" altLang="es-MX" sz="4400" b="1">
                <a:solidFill>
                  <a:srgbClr val="40F903"/>
                </a:solidFill>
                <a:latin typeface="Kristen ITC" pitchFamily="66" charset="0"/>
                <a:hlinkClick r:id="rId3"/>
              </a:rPr>
              <a:t>Aquí</a:t>
            </a:r>
            <a:endParaRPr lang="es-ES" altLang="es-MX" sz="4400" b="1">
              <a:solidFill>
                <a:srgbClr val="40F903"/>
              </a:solidFill>
              <a:latin typeface="Kristen ITC" pitchFamily="66" charset="0"/>
            </a:endParaRPr>
          </a:p>
        </p:txBody>
      </p:sp>
      <p:sp>
        <p:nvSpPr>
          <p:cNvPr id="52230" name="Text Box 6"/>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_tradnl" altLang="es-MX" b="1">
                <a:solidFill>
                  <a:srgbClr val="000000"/>
                </a:solidFill>
                <a:latin typeface="Kristen ITC" pitchFamily="66" charset="0"/>
              </a:rPr>
              <a:t>Además puedes recibir powerpoints en tu correo electrónico suscribiéndote aquí:</a:t>
            </a:r>
            <a:r>
              <a:rPr lang="es-ES_tradnl" altLang="es-MX" b="1">
                <a:solidFill>
                  <a:srgbClr val="0066FF"/>
                </a:solidFill>
              </a:rPr>
              <a:t> </a:t>
            </a:r>
          </a:p>
          <a:p>
            <a:pPr eaLnBrk="1" hangingPunct="1">
              <a:spcBef>
                <a:spcPct val="50000"/>
              </a:spcBef>
            </a:pPr>
            <a:endParaRPr lang="es-ES" altLang="es-MX" b="1">
              <a:solidFill>
                <a:srgbClr val="0066FF"/>
              </a:solidFill>
            </a:endParaRPr>
          </a:p>
        </p:txBody>
      </p:sp>
      <p:pic>
        <p:nvPicPr>
          <p:cNvPr id="52231" name="Picture 7" descr="emai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2" name="Picture 8" descr="flechas-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3" name="Picture 9" descr="facebook-icon">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4" name="Picture 10" descr="twitter-icon">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5" name="Picture 11" descr="Web-Google-plus-Metro-icon">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6" name="Picture 12" descr="vkontakte-256">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7" name="1 CuadroTexto"/>
          <p:cNvSpPr txBox="1">
            <a:spLocks noChangeArrowheads="1"/>
          </p:cNvSpPr>
          <p:nvPr/>
        </p:nvSpPr>
        <p:spPr bwMode="auto">
          <a:xfrm>
            <a:off x="9251950" y="44450"/>
            <a:ext cx="3866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_tradnl" altLang="es-MX" sz="800" dirty="0" smtClean="0">
                <a:solidFill>
                  <a:srgbClr val="000000"/>
                </a:solidFill>
              </a:rPr>
              <a:t>1:04</a:t>
            </a:r>
            <a:endParaRPr lang="es-MX" altLang="es-MX" sz="800" dirty="0">
              <a:solidFill>
                <a:srgbClr val="000000"/>
              </a:solidFill>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6000"/>
                                  </p:stCondLst>
                                  <p:childTnLst>
                                    <p:set>
                                      <p:cBhvr>
                                        <p:cTn id="6" dur="1" fill="hold">
                                          <p:stCondLst>
                                            <p:cond delay="0"/>
                                          </p:stCondLst>
                                        </p:cTn>
                                        <p:tgtEl>
                                          <p:spTgt spid="52237"/>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 silencio 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7" grpId="0"/>
    </p:bldLst>
  </p:timing>
</p:sld>
</file>

<file path=ppt/theme/theme1.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1_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Eaglenes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341</TotalTime>
  <Words>1792</Words>
  <Application>Microsoft Office PowerPoint</Application>
  <PresentationFormat>Presentación en pantalla (4:3)</PresentationFormat>
  <Paragraphs>511</Paragraphs>
  <Slides>43</Slides>
  <Notes>0</Notes>
  <HiddenSlides>28</HiddenSlides>
  <MMClips>0</MMClips>
  <ScaleCrop>false</ScaleCrop>
  <HeadingPairs>
    <vt:vector size="4" baseType="variant">
      <vt:variant>
        <vt:lpstr>Tema</vt:lpstr>
      </vt:variant>
      <vt:variant>
        <vt:i4>4</vt:i4>
      </vt:variant>
      <vt:variant>
        <vt:lpstr>Títulos de diapositiva</vt:lpstr>
      </vt:variant>
      <vt:variant>
        <vt:i4>43</vt:i4>
      </vt:variant>
    </vt:vector>
  </HeadingPairs>
  <TitlesOfParts>
    <vt:vector size="47" baseType="lpstr">
      <vt:lpstr>2_Tema de Office</vt:lpstr>
      <vt:lpstr>1_Diseño predeterminado</vt:lpstr>
      <vt:lpstr>Eaglenest</vt:lpstr>
      <vt:lpstr>3_Diseño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Eaglenest</dc:creator>
  <cp:lastModifiedBy>Eaglenest</cp:lastModifiedBy>
  <cp:revision>31</cp:revision>
  <dcterms:created xsi:type="dcterms:W3CDTF">2015-03-21T13:32:37Z</dcterms:created>
  <dcterms:modified xsi:type="dcterms:W3CDTF">2015-04-05T19:21:46Z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