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Default Extension="wmv" ContentType="video/x-ms-wm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3" r:id="rId1"/>
    <p:sldMasterId id="2147484105" r:id="rId2"/>
    <p:sldMasterId id="2147484183" r:id="rId3"/>
    <p:sldMasterId id="2147484195" r:id="rId4"/>
  </p:sldMasterIdLst>
  <p:sldIdLst>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424" r:id="rId38"/>
    <p:sldId id="335" r:id="rId39"/>
    <p:sldId id="336" r:id="rId40"/>
    <p:sldId id="337" r:id="rId41"/>
    <p:sldId id="338" r:id="rId42"/>
    <p:sldId id="339" r:id="rId43"/>
    <p:sldId id="340" r:id="rId44"/>
    <p:sldId id="341" r:id="rId45"/>
    <p:sldId id="342" r:id="rId46"/>
    <p:sldId id="343" r:id="rId47"/>
    <p:sldId id="344" r:id="rId48"/>
    <p:sldId id="345" r:id="rId49"/>
    <p:sldId id="346" r:id="rId50"/>
    <p:sldId id="347" r:id="rId51"/>
    <p:sldId id="348" r:id="rId52"/>
    <p:sldId id="349" r:id="rId53"/>
    <p:sldId id="350" r:id="rId54"/>
    <p:sldId id="351" r:id="rId55"/>
    <p:sldId id="352" r:id="rId56"/>
    <p:sldId id="353" r:id="rId57"/>
    <p:sldId id="354" r:id="rId58"/>
    <p:sldId id="355" r:id="rId59"/>
    <p:sldId id="356" r:id="rId60"/>
    <p:sldId id="357" r:id="rId61"/>
    <p:sldId id="358" r:id="rId62"/>
    <p:sldId id="359" r:id="rId63"/>
    <p:sldId id="360" r:id="rId64"/>
    <p:sldId id="361" r:id="rId65"/>
    <p:sldId id="362" r:id="rId66"/>
    <p:sldId id="363" r:id="rId67"/>
    <p:sldId id="364" r:id="rId68"/>
    <p:sldId id="365" r:id="rId69"/>
    <p:sldId id="366" r:id="rId70"/>
    <p:sldId id="367" r:id="rId71"/>
    <p:sldId id="368" r:id="rId72"/>
    <p:sldId id="369" r:id="rId73"/>
    <p:sldId id="370" r:id="rId74"/>
    <p:sldId id="371" r:id="rId75"/>
    <p:sldId id="372" r:id="rId76"/>
    <p:sldId id="373" r:id="rId77"/>
    <p:sldId id="374" r:id="rId78"/>
    <p:sldId id="375" r:id="rId79"/>
    <p:sldId id="376" r:id="rId80"/>
    <p:sldId id="377" r:id="rId81"/>
    <p:sldId id="378" r:id="rId82"/>
    <p:sldId id="379" r:id="rId83"/>
    <p:sldId id="380" r:id="rId84"/>
    <p:sldId id="381" r:id="rId85"/>
    <p:sldId id="382" r:id="rId86"/>
    <p:sldId id="383" r:id="rId87"/>
    <p:sldId id="384" r:id="rId88"/>
    <p:sldId id="385" r:id="rId89"/>
    <p:sldId id="386" r:id="rId90"/>
    <p:sldId id="387" r:id="rId91"/>
    <p:sldId id="388" r:id="rId92"/>
    <p:sldId id="389" r:id="rId93"/>
    <p:sldId id="390" r:id="rId94"/>
    <p:sldId id="391" r:id="rId95"/>
    <p:sldId id="426" r:id="rId96"/>
    <p:sldId id="393" r:id="rId97"/>
    <p:sldId id="394" r:id="rId98"/>
    <p:sldId id="395" r:id="rId99"/>
    <p:sldId id="396" r:id="rId100"/>
    <p:sldId id="397" r:id="rId101"/>
    <p:sldId id="398" r:id="rId102"/>
    <p:sldId id="399" r:id="rId103"/>
    <p:sldId id="400" r:id="rId104"/>
    <p:sldId id="401" r:id="rId105"/>
    <p:sldId id="402" r:id="rId106"/>
    <p:sldId id="403" r:id="rId107"/>
    <p:sldId id="404" r:id="rId108"/>
    <p:sldId id="405" r:id="rId109"/>
    <p:sldId id="406" r:id="rId110"/>
    <p:sldId id="407" r:id="rId111"/>
    <p:sldId id="408" r:id="rId112"/>
    <p:sldId id="409" r:id="rId113"/>
    <p:sldId id="410" r:id="rId114"/>
    <p:sldId id="411" r:id="rId115"/>
    <p:sldId id="412" r:id="rId116"/>
    <p:sldId id="413" r:id="rId117"/>
    <p:sldId id="414" r:id="rId118"/>
    <p:sldId id="415" r:id="rId119"/>
    <p:sldId id="416" r:id="rId120"/>
    <p:sldId id="417" r:id="rId121"/>
    <p:sldId id="418" r:id="rId122"/>
    <p:sldId id="419" r:id="rId123"/>
    <p:sldId id="420" r:id="rId124"/>
    <p:sldId id="421" r:id="rId125"/>
    <p:sldId id="422" r:id="rId126"/>
    <p:sldId id="423" r:id="rId127"/>
    <p:sldId id="300" r:id="rId1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wTUQSjx0CZVrpdugwf5m4g==" hashData="y+Iad8erNbG75DfTTfWdE9KXQY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71" autoAdjust="0"/>
    <p:restoredTop sz="94660"/>
  </p:normalViewPr>
  <p:slideViewPr>
    <p:cSldViewPr showGuides="1">
      <p:cViewPr varScale="1">
        <p:scale>
          <a:sx n="70" d="100"/>
          <a:sy n="70" d="100"/>
        </p:scale>
        <p:origin x="-105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slide" Target="slides/slide114.xml"/><Relationship Id="rId126" Type="http://schemas.openxmlformats.org/officeDocument/2006/relationships/slide" Target="slides/slide122.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124" Type="http://schemas.openxmlformats.org/officeDocument/2006/relationships/slide" Target="slides/slide120.xml"/><Relationship Id="rId12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3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slide" Target="slides/slide115.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3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slide" Target="slides/slide7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0CACBBE-0966-45CF-9E22-BA9E321237F8}" type="datetimeFigureOut">
              <a:rPr lang="es-ES"/>
              <a:pPr>
                <a:defRPr/>
              </a:pPr>
              <a:t>08/04/2015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F829AEE-CD2F-4840-9EF2-9B50AE0C422E}" type="slidenum">
              <a:rPr lang="es-ES"/>
              <a:pPr>
                <a:defRPr/>
              </a:pPr>
              <a:t>‹Nº›</a:t>
            </a:fld>
            <a:endParaRPr lang="es-ES" dirty="0"/>
          </a:p>
        </p:txBody>
      </p:sp>
    </p:spTree>
    <p:extLst>
      <p:ext uri="{BB962C8B-B14F-4D97-AF65-F5344CB8AC3E}">
        <p14:creationId xmlns:p14="http://schemas.microsoft.com/office/powerpoint/2010/main" val="4096612848"/>
      </p:ext>
    </p:extLst>
  </p:cSld>
  <p:clrMapOvr>
    <a:masterClrMapping/>
  </p:clrMapOvr>
  <p:transition spd="med" advTm="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1EB9E67-975D-457D-B81B-88F28D7FDEAB}" type="datetimeFigureOut">
              <a:rPr lang="es-ES"/>
              <a:pPr>
                <a:defRPr/>
              </a:pPr>
              <a:t>08/04/2015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55A9B94-34E8-4365-95C4-F45F26A66545}" type="slidenum">
              <a:rPr lang="es-ES"/>
              <a:pPr>
                <a:defRPr/>
              </a:pPr>
              <a:t>‹Nº›</a:t>
            </a:fld>
            <a:endParaRPr lang="es-ES" dirty="0"/>
          </a:p>
        </p:txBody>
      </p:sp>
    </p:spTree>
    <p:extLst>
      <p:ext uri="{BB962C8B-B14F-4D97-AF65-F5344CB8AC3E}">
        <p14:creationId xmlns:p14="http://schemas.microsoft.com/office/powerpoint/2010/main" val="573983738"/>
      </p:ext>
    </p:extLst>
  </p:cSld>
  <p:clrMapOvr>
    <a:masterClrMapping/>
  </p:clrMapOvr>
  <p:transition spd="med" advTm="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C81BA4D-7CA5-4CCC-88E8-CA159054DA1E}" type="datetimeFigureOut">
              <a:rPr lang="es-ES"/>
              <a:pPr>
                <a:defRPr/>
              </a:pPr>
              <a:t>08/04/2015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3F262E-D038-4A33-AEA8-C905960F8713}" type="slidenum">
              <a:rPr lang="es-ES"/>
              <a:pPr>
                <a:defRPr/>
              </a:pPr>
              <a:t>‹Nº›</a:t>
            </a:fld>
            <a:endParaRPr lang="es-ES" dirty="0"/>
          </a:p>
        </p:txBody>
      </p:sp>
    </p:spTree>
    <p:extLst>
      <p:ext uri="{BB962C8B-B14F-4D97-AF65-F5344CB8AC3E}">
        <p14:creationId xmlns:p14="http://schemas.microsoft.com/office/powerpoint/2010/main" val="2941136337"/>
      </p:ext>
    </p:extLst>
  </p:cSld>
  <p:clrMapOvr>
    <a:masterClrMapping/>
  </p:clrMapOvr>
  <p:transition spd="med" advTm="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DBE1592-561F-4203-A10D-B0F95D41CE6A}" type="datetimeFigureOut">
              <a:rPr lang="es-ES"/>
              <a:pPr>
                <a:defRPr/>
              </a:pPr>
              <a:t>08/04/2015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0B522FA-C409-42B8-9671-0E1F0230E272}" type="slidenum">
              <a:rPr lang="es-ES"/>
              <a:pPr>
                <a:defRPr/>
              </a:pPr>
              <a:t>‹Nº›</a:t>
            </a:fld>
            <a:endParaRPr lang="es-ES" dirty="0"/>
          </a:p>
        </p:txBody>
      </p:sp>
    </p:spTree>
    <p:extLst>
      <p:ext uri="{BB962C8B-B14F-4D97-AF65-F5344CB8AC3E}">
        <p14:creationId xmlns:p14="http://schemas.microsoft.com/office/powerpoint/2010/main" val="114067841"/>
      </p:ext>
    </p:extLst>
  </p:cSld>
  <p:clrMapOvr>
    <a:masterClrMapping/>
  </p:clrMapOvr>
  <p:transition spd="med" advTm="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FFD5A463-EA24-470F-B95E-CC9E3001F28E}" type="datetimeFigureOut">
              <a:rPr lang="es-ES"/>
              <a:pPr>
                <a:defRPr/>
              </a:pPr>
              <a:t>08/04/2015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1A3FB6E-126C-45B0-8BF9-DB170409C2EE}" type="slidenum">
              <a:rPr lang="es-ES"/>
              <a:pPr>
                <a:defRPr/>
              </a:pPr>
              <a:t>‹Nº›</a:t>
            </a:fld>
            <a:endParaRPr lang="es-ES" dirty="0"/>
          </a:p>
        </p:txBody>
      </p:sp>
    </p:spTree>
    <p:extLst>
      <p:ext uri="{BB962C8B-B14F-4D97-AF65-F5344CB8AC3E}">
        <p14:creationId xmlns:p14="http://schemas.microsoft.com/office/powerpoint/2010/main" val="1203506768"/>
      </p:ext>
    </p:extLst>
  </p:cSld>
  <p:clrMapOvr>
    <a:masterClrMapping/>
  </p:clrMapOvr>
  <p:transition spd="med" advTm="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09BA20A-4D6C-4033-92E4-3FCF88C408BD}" type="datetimeFigureOut">
              <a:rPr lang="es-ES"/>
              <a:pPr>
                <a:defRPr/>
              </a:pPr>
              <a:t>08/04/2015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63AC0AF-DE44-4CC8-BCE1-60CC5289BE06}" type="slidenum">
              <a:rPr lang="es-ES"/>
              <a:pPr>
                <a:defRPr/>
              </a:pPr>
              <a:t>‹Nº›</a:t>
            </a:fld>
            <a:endParaRPr lang="es-ES" dirty="0"/>
          </a:p>
        </p:txBody>
      </p:sp>
    </p:spTree>
    <p:extLst>
      <p:ext uri="{BB962C8B-B14F-4D97-AF65-F5344CB8AC3E}">
        <p14:creationId xmlns:p14="http://schemas.microsoft.com/office/powerpoint/2010/main" val="1056566712"/>
      </p:ext>
    </p:extLst>
  </p:cSld>
  <p:clrMapOvr>
    <a:masterClrMapping/>
  </p:clrMapOvr>
  <p:transition spd="med" advTm="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CC1CDCF-C0A2-41D1-9207-9E823A4D1B32}" type="datetimeFigureOut">
              <a:rPr lang="es-ES"/>
              <a:pPr>
                <a:defRPr/>
              </a:pPr>
              <a:t>08/04/2015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57080A6-859A-460F-B2E2-67BDB2B766DE}" type="slidenum">
              <a:rPr lang="es-ES"/>
              <a:pPr>
                <a:defRPr/>
              </a:pPr>
              <a:t>‹Nº›</a:t>
            </a:fld>
            <a:endParaRPr lang="es-ES" dirty="0"/>
          </a:p>
        </p:txBody>
      </p:sp>
    </p:spTree>
    <p:extLst>
      <p:ext uri="{BB962C8B-B14F-4D97-AF65-F5344CB8AC3E}">
        <p14:creationId xmlns:p14="http://schemas.microsoft.com/office/powerpoint/2010/main" val="2836255419"/>
      </p:ext>
    </p:extLst>
  </p:cSld>
  <p:clrMapOvr>
    <a:masterClrMapping/>
  </p:clrMapOvr>
  <p:transition spd="med" advTm="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A3E7144-EACD-41A5-BDE2-C60A556DD4C8}" type="datetimeFigureOut">
              <a:rPr lang="es-ES"/>
              <a:pPr>
                <a:defRPr/>
              </a:pPr>
              <a:t>08/04/2015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B89FEB1-C921-4C44-931E-411E4DFB6608}" type="slidenum">
              <a:rPr lang="es-ES"/>
              <a:pPr>
                <a:defRPr/>
              </a:pPr>
              <a:t>‹Nº›</a:t>
            </a:fld>
            <a:endParaRPr lang="es-ES" dirty="0"/>
          </a:p>
        </p:txBody>
      </p:sp>
    </p:spTree>
    <p:extLst>
      <p:ext uri="{BB962C8B-B14F-4D97-AF65-F5344CB8AC3E}">
        <p14:creationId xmlns:p14="http://schemas.microsoft.com/office/powerpoint/2010/main" val="1497131878"/>
      </p:ext>
    </p:extLst>
  </p:cSld>
  <p:clrMapOvr>
    <a:masterClrMapping/>
  </p:clrMapOvr>
  <p:transition spd="med" advTm="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107D4AB-6FF4-49CD-B38E-3190D2AD6479}" type="datetimeFigureOut">
              <a:rPr lang="es-ES"/>
              <a:pPr>
                <a:defRPr/>
              </a:pPr>
              <a:t>08/04/2015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B7852B8-3624-4A29-8119-56ED61013202}" type="slidenum">
              <a:rPr lang="es-ES"/>
              <a:pPr>
                <a:defRPr/>
              </a:pPr>
              <a:t>‹Nº›</a:t>
            </a:fld>
            <a:endParaRPr lang="es-ES" dirty="0"/>
          </a:p>
        </p:txBody>
      </p:sp>
    </p:spTree>
    <p:extLst>
      <p:ext uri="{BB962C8B-B14F-4D97-AF65-F5344CB8AC3E}">
        <p14:creationId xmlns:p14="http://schemas.microsoft.com/office/powerpoint/2010/main" val="2436431583"/>
      </p:ext>
    </p:extLst>
  </p:cSld>
  <p:clrMapOvr>
    <a:masterClrMapping/>
  </p:clrMapOvr>
  <p:transition spd="med" advTm="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8BA4033-05DB-480C-9C55-AF71C651B8F3}" type="datetimeFigureOut">
              <a:rPr lang="es-ES"/>
              <a:pPr>
                <a:defRPr/>
              </a:pPr>
              <a:t>08/04/2015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37E756-981A-403D-880C-20C275872305}" type="slidenum">
              <a:rPr lang="es-ES"/>
              <a:pPr>
                <a:defRPr/>
              </a:pPr>
              <a:t>‹Nº›</a:t>
            </a:fld>
            <a:endParaRPr lang="es-ES" dirty="0"/>
          </a:p>
        </p:txBody>
      </p:sp>
    </p:spTree>
    <p:extLst>
      <p:ext uri="{BB962C8B-B14F-4D97-AF65-F5344CB8AC3E}">
        <p14:creationId xmlns:p14="http://schemas.microsoft.com/office/powerpoint/2010/main" val="2182412732"/>
      </p:ext>
    </p:extLst>
  </p:cSld>
  <p:clrMapOvr>
    <a:masterClrMapping/>
  </p:clrMapOvr>
  <p:transition spd="med" advTm="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34727F-7A10-41C5-AA5F-20A8930ADE67}" type="datetimeFigureOut">
              <a:rPr lang="es-ES"/>
              <a:pPr>
                <a:defRPr/>
              </a:pPr>
              <a:t>08/04/2015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EF8696A-D716-469B-9DFD-79D26423720F}" type="slidenum">
              <a:rPr lang="es-ES"/>
              <a:pPr>
                <a:defRPr/>
              </a:pPr>
              <a:t>‹Nº›</a:t>
            </a:fld>
            <a:endParaRPr lang="es-ES" dirty="0"/>
          </a:p>
        </p:txBody>
      </p:sp>
    </p:spTree>
    <p:extLst>
      <p:ext uri="{BB962C8B-B14F-4D97-AF65-F5344CB8AC3E}">
        <p14:creationId xmlns:p14="http://schemas.microsoft.com/office/powerpoint/2010/main" val="3812676522"/>
      </p:ext>
    </p:extLst>
  </p:cSld>
  <p:clrMapOvr>
    <a:masterClrMapping/>
  </p:clrMapOvr>
  <p:transition spd="med" advTm="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74587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921220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043794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3358131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7711749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018021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7662917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126495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513308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9354481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276475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08696756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135362139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8258204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6191310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24323321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6315153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2355702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1266615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7264339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5327427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4/8/2015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6093122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4E8CD671-B47B-4209-BF81-D8A820C14835}" type="slidenum">
              <a:rPr lang="en-US" altLang="es-MX"/>
              <a:pPr>
                <a:defRPr/>
              </a:pPr>
              <a:t>‹Nº›</a:t>
            </a:fld>
            <a:endParaRPr lang="en-US" altLang="es-MX"/>
          </a:p>
        </p:txBody>
      </p:sp>
    </p:spTree>
    <p:extLst>
      <p:ext uri="{BB962C8B-B14F-4D97-AF65-F5344CB8AC3E}">
        <p14:creationId xmlns:p14="http://schemas.microsoft.com/office/powerpoint/2010/main" val="2889172506"/>
      </p:ext>
    </p:extLst>
  </p:cSld>
  <p:clrMapOvr>
    <a:masterClrMapping/>
  </p:clrMapOvr>
  <p:transition spd="slow" advTm="500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4F90639B-34CB-4ED1-900E-76966AADC6F9}" type="slidenum">
              <a:rPr lang="en-US" altLang="es-MX"/>
              <a:pPr>
                <a:defRPr/>
              </a:pPr>
              <a:t>‹Nº›</a:t>
            </a:fld>
            <a:endParaRPr lang="en-US" altLang="es-MX"/>
          </a:p>
        </p:txBody>
      </p:sp>
    </p:spTree>
    <p:extLst>
      <p:ext uri="{BB962C8B-B14F-4D97-AF65-F5344CB8AC3E}">
        <p14:creationId xmlns:p14="http://schemas.microsoft.com/office/powerpoint/2010/main" val="643053353"/>
      </p:ext>
    </p:extLst>
  </p:cSld>
  <p:clrMapOvr>
    <a:masterClrMapping/>
  </p:clrMapOvr>
  <p:transition spd="slow" advTm="500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2F4A7D0B-2A8A-46D3-94F3-2918C53F3F38}" type="slidenum">
              <a:rPr lang="en-US" altLang="es-MX"/>
              <a:pPr>
                <a:defRPr/>
              </a:pPr>
              <a:t>‹Nº›</a:t>
            </a:fld>
            <a:endParaRPr lang="en-US" altLang="es-MX"/>
          </a:p>
        </p:txBody>
      </p:sp>
    </p:spTree>
    <p:extLst>
      <p:ext uri="{BB962C8B-B14F-4D97-AF65-F5344CB8AC3E}">
        <p14:creationId xmlns:p14="http://schemas.microsoft.com/office/powerpoint/2010/main" val="126656167"/>
      </p:ext>
    </p:extLst>
  </p:cSld>
  <p:clrMapOvr>
    <a:masterClrMapping/>
  </p:clrMapOvr>
  <p:transition spd="slow" advTm="5000"/>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F8D418EC-F121-4FC3-9A10-A27225B583D6}" type="slidenum">
              <a:rPr lang="en-US" altLang="es-MX"/>
              <a:pPr>
                <a:defRPr/>
              </a:pPr>
              <a:t>‹Nº›</a:t>
            </a:fld>
            <a:endParaRPr lang="en-US" altLang="es-MX"/>
          </a:p>
        </p:txBody>
      </p:sp>
    </p:spTree>
    <p:extLst>
      <p:ext uri="{BB962C8B-B14F-4D97-AF65-F5344CB8AC3E}">
        <p14:creationId xmlns:p14="http://schemas.microsoft.com/office/powerpoint/2010/main" val="898528057"/>
      </p:ext>
    </p:extLst>
  </p:cSld>
  <p:clrMapOvr>
    <a:masterClrMapping/>
  </p:clrMapOvr>
  <p:transition spd="slow" advTm="5000"/>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9" name="Rectangle 6"/>
          <p:cNvSpPr>
            <a:spLocks noGrp="1" noChangeArrowheads="1"/>
          </p:cNvSpPr>
          <p:nvPr>
            <p:ph type="sldNum" sz="quarter" idx="12"/>
          </p:nvPr>
        </p:nvSpPr>
        <p:spPr>
          <a:ln/>
        </p:spPr>
        <p:txBody>
          <a:bodyPr/>
          <a:lstStyle>
            <a:lvl1pPr>
              <a:defRPr/>
            </a:lvl1pPr>
          </a:lstStyle>
          <a:p>
            <a:pPr>
              <a:defRPr/>
            </a:pPr>
            <a:fld id="{8898BB40-8EBC-400A-8F49-51A69F850D6F}" type="slidenum">
              <a:rPr lang="en-US" altLang="es-MX"/>
              <a:pPr>
                <a:defRPr/>
              </a:pPr>
              <a:t>‹Nº›</a:t>
            </a:fld>
            <a:endParaRPr lang="en-US" altLang="es-MX"/>
          </a:p>
        </p:txBody>
      </p:sp>
    </p:spTree>
    <p:extLst>
      <p:ext uri="{BB962C8B-B14F-4D97-AF65-F5344CB8AC3E}">
        <p14:creationId xmlns:p14="http://schemas.microsoft.com/office/powerpoint/2010/main" val="1749391480"/>
      </p:ext>
    </p:extLst>
  </p:cSld>
  <p:clrMapOvr>
    <a:masterClrMapping/>
  </p:clrMapOvr>
  <p:transition spd="slow" advTm="5000"/>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5" name="Rectangle 6"/>
          <p:cNvSpPr>
            <a:spLocks noGrp="1" noChangeArrowheads="1"/>
          </p:cNvSpPr>
          <p:nvPr>
            <p:ph type="sldNum" sz="quarter" idx="12"/>
          </p:nvPr>
        </p:nvSpPr>
        <p:spPr>
          <a:ln/>
        </p:spPr>
        <p:txBody>
          <a:bodyPr/>
          <a:lstStyle>
            <a:lvl1pPr>
              <a:defRPr/>
            </a:lvl1pPr>
          </a:lstStyle>
          <a:p>
            <a:pPr>
              <a:defRPr/>
            </a:pPr>
            <a:fld id="{0AFC3442-3C44-4A8C-9F9A-5C00DB825338}" type="slidenum">
              <a:rPr lang="en-US" altLang="es-MX"/>
              <a:pPr>
                <a:defRPr/>
              </a:pPr>
              <a:t>‹Nº›</a:t>
            </a:fld>
            <a:endParaRPr lang="en-US" altLang="es-MX"/>
          </a:p>
        </p:txBody>
      </p:sp>
    </p:spTree>
    <p:extLst>
      <p:ext uri="{BB962C8B-B14F-4D97-AF65-F5344CB8AC3E}">
        <p14:creationId xmlns:p14="http://schemas.microsoft.com/office/powerpoint/2010/main" val="2470793194"/>
      </p:ext>
    </p:extLst>
  </p:cSld>
  <p:clrMapOvr>
    <a:masterClrMapping/>
  </p:clrMapOvr>
  <p:transition spd="slow" advTm="500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4" name="Rectangle 6"/>
          <p:cNvSpPr>
            <a:spLocks noGrp="1" noChangeArrowheads="1"/>
          </p:cNvSpPr>
          <p:nvPr>
            <p:ph type="sldNum" sz="quarter" idx="12"/>
          </p:nvPr>
        </p:nvSpPr>
        <p:spPr>
          <a:ln/>
        </p:spPr>
        <p:txBody>
          <a:bodyPr/>
          <a:lstStyle>
            <a:lvl1pPr>
              <a:defRPr/>
            </a:lvl1pPr>
          </a:lstStyle>
          <a:p>
            <a:pPr>
              <a:defRPr/>
            </a:pPr>
            <a:fld id="{BAFC6979-D752-4DC8-9B14-CD963B4C83A2}" type="slidenum">
              <a:rPr lang="en-US" altLang="es-MX"/>
              <a:pPr>
                <a:defRPr/>
              </a:pPr>
              <a:t>‹Nº›</a:t>
            </a:fld>
            <a:endParaRPr lang="en-US" altLang="es-MX"/>
          </a:p>
        </p:txBody>
      </p:sp>
    </p:spTree>
    <p:extLst>
      <p:ext uri="{BB962C8B-B14F-4D97-AF65-F5344CB8AC3E}">
        <p14:creationId xmlns:p14="http://schemas.microsoft.com/office/powerpoint/2010/main" val="3005817072"/>
      </p:ext>
    </p:extLst>
  </p:cSld>
  <p:clrMapOvr>
    <a:masterClrMapping/>
  </p:clrMapOvr>
  <p:transition spd="slow" advTm="500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5E7E8DFF-CB7E-45FF-9850-BECBDAE4E7AC}" type="slidenum">
              <a:rPr lang="en-US" altLang="es-MX"/>
              <a:pPr>
                <a:defRPr/>
              </a:pPr>
              <a:t>‹Nº›</a:t>
            </a:fld>
            <a:endParaRPr lang="en-US" altLang="es-MX"/>
          </a:p>
        </p:txBody>
      </p:sp>
    </p:spTree>
    <p:extLst>
      <p:ext uri="{BB962C8B-B14F-4D97-AF65-F5344CB8AC3E}">
        <p14:creationId xmlns:p14="http://schemas.microsoft.com/office/powerpoint/2010/main" val="4003165894"/>
      </p:ext>
    </p:extLst>
  </p:cSld>
  <p:clrMapOvr>
    <a:masterClrMapping/>
  </p:clrMapOvr>
  <p:transition spd="slow" advTm="500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C5354015-6922-4552-8E62-ED5F015B4C91}" type="slidenum">
              <a:rPr lang="en-US" altLang="es-MX"/>
              <a:pPr>
                <a:defRPr/>
              </a:pPr>
              <a:t>‹Nº›</a:t>
            </a:fld>
            <a:endParaRPr lang="en-US" altLang="es-MX"/>
          </a:p>
        </p:txBody>
      </p:sp>
    </p:spTree>
    <p:extLst>
      <p:ext uri="{BB962C8B-B14F-4D97-AF65-F5344CB8AC3E}">
        <p14:creationId xmlns:p14="http://schemas.microsoft.com/office/powerpoint/2010/main" val="1919223788"/>
      </p:ext>
    </p:extLst>
  </p:cSld>
  <p:clrMapOvr>
    <a:masterClrMapping/>
  </p:clrMapOvr>
  <p:transition spd="slow" advTm="500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F8B47041-F131-44F6-9784-6B3C5040065E}" type="slidenum">
              <a:rPr lang="en-US" altLang="es-MX"/>
              <a:pPr>
                <a:defRPr/>
              </a:pPr>
              <a:t>‹Nº›</a:t>
            </a:fld>
            <a:endParaRPr lang="en-US" altLang="es-MX"/>
          </a:p>
        </p:txBody>
      </p:sp>
    </p:spTree>
    <p:extLst>
      <p:ext uri="{BB962C8B-B14F-4D97-AF65-F5344CB8AC3E}">
        <p14:creationId xmlns:p14="http://schemas.microsoft.com/office/powerpoint/2010/main" val="3962991042"/>
      </p:ext>
    </p:extLst>
  </p:cSld>
  <p:clrMapOvr>
    <a:masterClrMapping/>
  </p:clrMapOvr>
  <p:transition spd="slow" advTm="500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2E417635-ABE2-4921-9191-3B5453C376AF}" type="slidenum">
              <a:rPr lang="en-US" altLang="es-MX"/>
              <a:pPr>
                <a:defRPr/>
              </a:pPr>
              <a:t>‹Nº›</a:t>
            </a:fld>
            <a:endParaRPr lang="en-US" altLang="es-MX"/>
          </a:p>
        </p:txBody>
      </p:sp>
    </p:spTree>
    <p:extLst>
      <p:ext uri="{BB962C8B-B14F-4D97-AF65-F5344CB8AC3E}">
        <p14:creationId xmlns:p14="http://schemas.microsoft.com/office/powerpoint/2010/main" val="2942031672"/>
      </p:ext>
    </p:extLst>
  </p:cSld>
  <p:clrMapOvr>
    <a:masterClrMapping/>
  </p:clrMapOvr>
  <p:transition spd="slow"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5000">
              <a:srgbClr val="000000"/>
            </a:gs>
            <a:gs pos="7001">
              <a:srgbClr val="009900"/>
            </a:gs>
            <a:gs pos="10001">
              <a:srgbClr val="FFFFFF"/>
            </a:gs>
            <a:gs pos="14999">
              <a:srgbClr val="009900"/>
            </a:gs>
            <a:gs pos="16000">
              <a:srgbClr val="92D050"/>
            </a:gs>
            <a:gs pos="100000">
              <a:srgbClr val="92D050"/>
            </a:gs>
          </a:gsLst>
          <a:lin ang="16200000" scaled="1"/>
        </a:gra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6EFA7B15-7A20-440F-9EAB-196B930E8C25}" type="datetimeFigureOut">
              <a:rPr lang="es-ES"/>
              <a:pPr>
                <a:defRPr/>
              </a:pPr>
              <a:t>08/04/2015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BE26166B-C728-4A2E-842F-ACEE0C6C28F4}"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4150" r:id="rId1"/>
    <p:sldLayoutId id="2147484151" r:id="rId2"/>
    <p:sldLayoutId id="2147484152" r:id="rId3"/>
    <p:sldLayoutId id="2147484153" r:id="rId4"/>
    <p:sldLayoutId id="2147484154" r:id="rId5"/>
    <p:sldLayoutId id="2147484155" r:id="rId6"/>
    <p:sldLayoutId id="2147484156" r:id="rId7"/>
    <p:sldLayoutId id="2147484157" r:id="rId8"/>
    <p:sldLayoutId id="2147484158" r:id="rId9"/>
    <p:sldLayoutId id="2147484159" r:id="rId10"/>
    <p:sldLayoutId id="2147484160" r:id="rId11"/>
  </p:sldLayoutIdLst>
  <p:transition spd="med" advTm="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a:defRPr/>
            </a:pPr>
            <a:endParaRPr lang="es-ES" altLang="es-MX"/>
          </a:p>
        </p:txBody>
      </p:sp>
    </p:spTree>
  </p:cSld>
  <p:clrMap bg1="lt1" tx1="dk1" bg2="lt2" tx2="dk2" accent1="accent1" accent2="accent2" accent3="accent3" accent4="accent4" accent5="accent5" accent6="accent6" hlink="hlink" folHlink="folHlink"/>
  <p:sldLayoutIdLst>
    <p:sldLayoutId id="2147484172" r:id="rId1"/>
    <p:sldLayoutId id="2147484173" r:id="rId2"/>
    <p:sldLayoutId id="2147484174" r:id="rId3"/>
    <p:sldLayoutId id="2147484175" r:id="rId4"/>
    <p:sldLayoutId id="2147484176" r:id="rId5"/>
    <p:sldLayoutId id="2147484177" r:id="rId6"/>
    <p:sldLayoutId id="2147484178" r:id="rId7"/>
    <p:sldLayoutId id="2147484179" r:id="rId8"/>
    <p:sldLayoutId id="2147484180" r:id="rId9"/>
    <p:sldLayoutId id="2147484181" r:id="rId10"/>
    <p:sldLayoutId id="214748418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4000">
              <a:schemeClr val="bg1"/>
            </a:gs>
            <a:gs pos="38000">
              <a:srgbClr val="D6B19C"/>
            </a:gs>
            <a:gs pos="64000">
              <a:srgbClr val="D49E6C"/>
            </a:gs>
            <a:gs pos="84000">
              <a:srgbClr val="A65528"/>
            </a:gs>
            <a:gs pos="100000">
              <a:srgbClr val="663012"/>
            </a:gs>
          </a:gsLst>
          <a:path path="circle">
            <a:fillToRect r="100000" b="10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A2CE20CA-E30C-438A-833A-DD9B7575A4F0}" type="datetimeFigureOut">
              <a:rPr lang="en-US" smtClean="0">
                <a:solidFill>
                  <a:prstClr val="black">
                    <a:tint val="75000"/>
                  </a:prstClr>
                </a:solidFill>
                <a:latin typeface="Calibri"/>
              </a:rPr>
              <a:pPr fontAlgn="auto">
                <a:spcBef>
                  <a:spcPts val="0"/>
                </a:spcBef>
                <a:spcAft>
                  <a:spcPts val="0"/>
                </a:spcAft>
              </a:pPr>
              <a:t>4/8/2015</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6AA743B-61E4-4BD5-B007-DFF0A472122C}" type="slidenum">
              <a:rPr lang="en-US" smtClean="0">
                <a:solidFill>
                  <a:prstClr val="black">
                    <a:tint val="75000"/>
                  </a:prstClr>
                </a:solidFill>
                <a:latin typeface="Calibri"/>
              </a:rPr>
              <a:pPr fontAlgn="auto">
                <a:spcBef>
                  <a:spcPts val="0"/>
                </a:spcBef>
                <a:spcAft>
                  <a:spcPts val="0"/>
                </a:spcAft>
              </a:pPr>
              <a:t>‹Nº›</a:t>
            </a:fld>
            <a:endParaRPr lang="en-US">
              <a:solidFill>
                <a:prstClr val="black">
                  <a:tint val="75000"/>
                </a:prstClr>
              </a:solidFill>
              <a:latin typeface="Calibri"/>
            </a:endParaRPr>
          </a:p>
        </p:txBody>
      </p:sp>
    </p:spTree>
    <p:extLst>
      <p:ext uri="{BB962C8B-B14F-4D97-AF65-F5344CB8AC3E}">
        <p14:creationId xmlns:p14="http://schemas.microsoft.com/office/powerpoint/2010/main" val="91368648"/>
      </p:ext>
    </p:extLst>
  </p:cSld>
  <p:clrMap bg1="lt1" tx1="dk1" bg2="lt2" tx2="dk2" accent1="accent1" accent2="accent2" accent3="accent3" accent4="accent4" accent5="accent5" accent6="accent6" hlink="hlink" folHlink="folHlink"/>
  <p:sldLayoutIdLst>
    <p:sldLayoutId id="2147484184" r:id="rId1"/>
    <p:sldLayoutId id="2147484185" r:id="rId2"/>
    <p:sldLayoutId id="2147484186" r:id="rId3"/>
    <p:sldLayoutId id="2147484187" r:id="rId4"/>
    <p:sldLayoutId id="2147484188" r:id="rId5"/>
    <p:sldLayoutId id="2147484189" r:id="rId6"/>
    <p:sldLayoutId id="2147484190" r:id="rId7"/>
    <p:sldLayoutId id="2147484191" r:id="rId8"/>
    <p:sldLayoutId id="2147484192" r:id="rId9"/>
    <p:sldLayoutId id="2147484193" r:id="rId10"/>
    <p:sldLayoutId id="21474841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4000">
              <a:schemeClr val="bg1"/>
            </a:gs>
            <a:gs pos="38000">
              <a:srgbClr val="D6B19C"/>
            </a:gs>
            <a:gs pos="64000">
              <a:srgbClr val="D49E6C"/>
            </a:gs>
            <a:gs pos="84000">
              <a:srgbClr val="A65528"/>
            </a:gs>
            <a:gs pos="100000">
              <a:srgbClr val="663012"/>
            </a:gs>
          </a:gsLst>
          <a:path path="circle">
            <a:fillToRect r="100000" b="100000"/>
          </a:path>
          <a:tileRect/>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s-MX"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s-MX" smtClean="0"/>
              <a:t>Haga clic para modificar el estilo de texto del patrón</a:t>
            </a:r>
          </a:p>
          <a:p>
            <a:pPr lvl="1"/>
            <a:r>
              <a:rPr lang="en-US" altLang="es-MX" smtClean="0"/>
              <a:t>Segundo nivel</a:t>
            </a:r>
          </a:p>
          <a:p>
            <a:pPr lvl="2"/>
            <a:r>
              <a:rPr lang="en-US" altLang="es-MX" smtClean="0"/>
              <a:t>Tercer nivel</a:t>
            </a:r>
          </a:p>
          <a:p>
            <a:pPr lvl="3"/>
            <a:r>
              <a:rPr lang="en-US" altLang="es-MX" smtClean="0"/>
              <a:t>Cuarto nivel</a:t>
            </a:r>
          </a:p>
          <a:p>
            <a:pPr lvl="4"/>
            <a:r>
              <a:rPr lang="en-US" altLang="es-MX"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n-US" altLang="es-MX">
              <a:latin typeface="Aria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a:defRPr/>
            </a:pPr>
            <a:endParaRPr lang="en-US" altLang="es-MX">
              <a:latin typeface="Aria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a:defRPr/>
            </a:pPr>
            <a:fld id="{CD627C88-143C-4C29-9F18-BB045E0B74FB}" type="slidenum">
              <a:rPr lang="en-US" altLang="es-MX">
                <a:latin typeface="Arial"/>
              </a:rPr>
              <a:pPr>
                <a:defRPr/>
              </a:pPr>
              <a:t>‹Nº›</a:t>
            </a:fld>
            <a:endParaRPr lang="en-US" altLang="es-MX">
              <a:latin typeface="Arial"/>
            </a:endParaRPr>
          </a:p>
        </p:txBody>
      </p:sp>
    </p:spTree>
    <p:extLst>
      <p:ext uri="{BB962C8B-B14F-4D97-AF65-F5344CB8AC3E}">
        <p14:creationId xmlns:p14="http://schemas.microsoft.com/office/powerpoint/2010/main" val="3998894086"/>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 id="2147484206" r:id="rId11"/>
  </p:sldLayoutIdLst>
  <p:transition spd="slow" advTm="5000"/>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4.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image" Target="../media/image8.jpg"/><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3.jpeg"/><Relationship Id="rId7"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24.xml"/><Relationship Id="rId6" Type="http://schemas.openxmlformats.org/officeDocument/2006/relationships/image" Target="../media/image15.jpeg"/><Relationship Id="rId5" Type="http://schemas.microsoft.com/office/2007/relationships/hdphoto" Target="../media/hdphoto2.wdp"/><Relationship Id="rId10" Type="http://schemas.openxmlformats.org/officeDocument/2006/relationships/image" Target="../media/image5.png"/><Relationship Id="rId4" Type="http://schemas.openxmlformats.org/officeDocument/2006/relationships/image" Target="../media/image14.pn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1.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4.png"/><Relationship Id="rId7" Type="http://schemas.openxmlformats.org/officeDocument/2006/relationships/image" Target="../media/image26.jpeg"/><Relationship Id="rId2" Type="http://schemas.openxmlformats.org/officeDocument/2006/relationships/image" Target="../media/image23.jpeg"/><Relationship Id="rId1" Type="http://schemas.openxmlformats.org/officeDocument/2006/relationships/slideLayout" Target="../slideLayouts/slideLayout24.xml"/><Relationship Id="rId6" Type="http://schemas.microsoft.com/office/2007/relationships/hdphoto" Target="../media/hdphoto5.wdp"/><Relationship Id="rId5" Type="http://schemas.openxmlformats.org/officeDocument/2006/relationships/image" Target="../media/image25.png"/><Relationship Id="rId4"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2.jpe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8.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9.jpeg"/><Relationship Id="rId4" Type="http://schemas.microsoft.com/office/2007/relationships/hdphoto" Target="../media/hdphoto5.wdp"/></Relationships>
</file>

<file path=ppt/slides/_rels/slide15.xml.rels><?xml version="1.0" encoding="UTF-8" standalone="yes"?>
<Relationships xmlns="http://schemas.openxmlformats.org/package/2006/relationships"><Relationship Id="rId3" Type="http://schemas.microsoft.com/office/2007/relationships/hdphoto" Target="../media/hdphoto6.wdp"/><Relationship Id="rId7" Type="http://schemas.openxmlformats.org/officeDocument/2006/relationships/image" Target="../media/image5.png"/><Relationship Id="rId2" Type="http://schemas.openxmlformats.org/officeDocument/2006/relationships/image" Target="../media/image40.png"/><Relationship Id="rId1" Type="http://schemas.openxmlformats.org/officeDocument/2006/relationships/slideLayout" Target="../slideLayouts/slideLayout24.xml"/><Relationship Id="rId6" Type="http://schemas.openxmlformats.org/officeDocument/2006/relationships/image" Target="../media/image43.png"/><Relationship Id="rId5" Type="http://schemas.openxmlformats.org/officeDocument/2006/relationships/image" Target="../media/image42.gif"/><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png"/><Relationship Id="rId2" Type="http://schemas.openxmlformats.org/officeDocument/2006/relationships/image" Target="../media/image46.jpeg"/><Relationship Id="rId1" Type="http://schemas.openxmlformats.org/officeDocument/2006/relationships/slideLayout" Target="../slideLayouts/slideLayout24.xml"/><Relationship Id="rId6" Type="http://schemas.openxmlformats.org/officeDocument/2006/relationships/image" Target="../media/image49.jpeg"/><Relationship Id="rId5" Type="http://schemas.microsoft.com/office/2007/relationships/hdphoto" Target="../media/hdphoto7.wdp"/><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20.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51.jpeg"/><Relationship Id="rId4" Type="http://schemas.openxmlformats.org/officeDocument/2006/relationships/image" Target="../media/image50.jpeg"/></Relationships>
</file>

<file path=ppt/slides/_rels/slide1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4.xml"/><Relationship Id="rId6" Type="http://schemas.openxmlformats.org/officeDocument/2006/relationships/image" Target="../media/image5.png"/><Relationship Id="rId5" Type="http://schemas.microsoft.com/office/2007/relationships/hdphoto" Target="../media/hdphoto8.wdp"/><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5.png"/><Relationship Id="rId2" Type="http://schemas.openxmlformats.org/officeDocument/2006/relationships/image" Target="../media/image61.jpeg"/><Relationship Id="rId1" Type="http://schemas.openxmlformats.org/officeDocument/2006/relationships/slideLayout" Target="../slideLayouts/slideLayout24.xml"/><Relationship Id="rId6" Type="http://schemas.openxmlformats.org/officeDocument/2006/relationships/image" Target="../media/image63.jpeg"/><Relationship Id="rId5" Type="http://schemas.microsoft.com/office/2007/relationships/hdphoto" Target="../media/hdphoto5.wdp"/><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63.jpeg"/></Relationships>
</file>

<file path=ppt/slides/_rels/slide2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9.jpeg"/><Relationship Id="rId4" Type="http://schemas.openxmlformats.org/officeDocument/2006/relationships/image" Target="../media/image63.jpeg"/></Relationships>
</file>

<file path=ppt/slides/_rels/slide2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49.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69.jpeg"/></Relationships>
</file>

<file path=ppt/slides/_rels/slide2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63.jpeg"/></Relationships>
</file>

<file path=ppt/slides/_rels/slide2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20.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74.jpeg"/><Relationship Id="rId4" Type="http://schemas.openxmlformats.org/officeDocument/2006/relationships/image" Target="../media/image73.gif"/></Relationships>
</file>

<file path=ppt/slides/_rels/slide2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63.jpeg"/></Relationships>
</file>

<file path=ppt/slides/_rels/slide3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77.pn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63.jpeg"/><Relationship Id="rId4" Type="http://schemas.openxmlformats.org/officeDocument/2006/relationships/image" Target="../media/image78.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79.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80.jpeg"/></Relationships>
</file>

<file path=ppt/slides/_rels/slide3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83.jpeg"/></Relationships>
</file>

<file path=ppt/slides/_rels/slide3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87.jpeg"/><Relationship Id="rId7" Type="http://schemas.microsoft.com/office/2007/relationships/hdphoto" Target="../media/hdphoto3.wdp"/><Relationship Id="rId2" Type="http://schemas.openxmlformats.org/officeDocument/2006/relationships/image" Target="../media/image86.jpeg"/><Relationship Id="rId1" Type="http://schemas.openxmlformats.org/officeDocument/2006/relationships/slideLayout" Target="../slideLayouts/slideLayout24.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88.png"/></Relationships>
</file>

<file path=ppt/slides/_rels/slide3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91.jpeg"/></Relationships>
</file>

<file path=ppt/slides/_rels/slide3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94.jpe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11.jpe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5.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5.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5.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jpeg"/><Relationship Id="rId7" Type="http://schemas.openxmlformats.org/officeDocument/2006/relationships/image" Target="../media/image15.jpeg"/><Relationship Id="rId2" Type="http://schemas.openxmlformats.org/officeDocument/2006/relationships/audio" Target="../media/audio3.wav"/><Relationship Id="rId1" Type="http://schemas.openxmlformats.org/officeDocument/2006/relationships/slideLayout" Target="../slideLayouts/slideLayout24.xml"/><Relationship Id="rId6" Type="http://schemas.microsoft.com/office/2007/relationships/hdphoto" Target="../media/hdphoto2.wdp"/><Relationship Id="rId11" Type="http://schemas.openxmlformats.org/officeDocument/2006/relationships/image" Target="../media/image5.png"/><Relationship Id="rId5" Type="http://schemas.openxmlformats.org/officeDocument/2006/relationships/image" Target="../media/image14.png"/><Relationship Id="rId10" Type="http://schemas.openxmlformats.org/officeDocument/2006/relationships/image" Target="../media/image17.jpeg"/><Relationship Id="rId4" Type="http://schemas.openxmlformats.org/officeDocument/2006/relationships/image" Target="../media/image13.jpeg"/><Relationship Id="rId9" Type="http://schemas.microsoft.com/office/2007/relationships/hdphoto" Target="../media/hdphoto3.wdp"/></Relationships>
</file>

<file path=ppt/slides/_rels/slide4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audio" Target="../media/audio4.wav"/><Relationship Id="rId1" Type="http://schemas.openxmlformats.org/officeDocument/2006/relationships/slideLayout" Target="../slideLayouts/slideLayout40.xml"/><Relationship Id="rId6" Type="http://schemas.openxmlformats.org/officeDocument/2006/relationships/audio" Target="../media/audio4.wav"/><Relationship Id="rId5" Type="http://schemas.openxmlformats.org/officeDocument/2006/relationships/image" Target="../media/image5.png"/><Relationship Id="rId4" Type="http://schemas.openxmlformats.org/officeDocument/2006/relationships/image" Target="../media/image101.jpe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2.jpeg"/><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19.jpeg"/></Relationships>
</file>

<file path=ppt/slides/_rels/slide46.xml.rels><?xml version="1.0" encoding="UTF-8" standalone="yes"?>
<Relationships xmlns="http://schemas.openxmlformats.org/package/2006/relationships"><Relationship Id="rId3" Type="http://schemas.openxmlformats.org/officeDocument/2006/relationships/image" Target="../media/image95.gif"/><Relationship Id="rId2" Type="http://schemas.openxmlformats.org/officeDocument/2006/relationships/audio" Target="../media/audio2.wav"/><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03.jpeg"/></Relationships>
</file>

<file path=ppt/slides/_rels/slide4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2.jpeg"/><Relationship Id="rId4" Type="http://schemas.openxmlformats.org/officeDocument/2006/relationships/image" Target="../media/image20.jpeg"/></Relationships>
</file>

<file path=ppt/slides/_rels/slide4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6.jpeg"/><Relationship Id="rId1" Type="http://schemas.openxmlformats.org/officeDocument/2006/relationships/slideLayout" Target="../slideLayouts/slideLayout40.xml"/></Relationships>
</file>

<file path=ppt/slides/_rels/slide5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3.jpeg"/><Relationship Id="rId7" Type="http://schemas.microsoft.com/office/2007/relationships/hdphoto" Target="../media/hdphoto5.wdp"/><Relationship Id="rId2" Type="http://schemas.openxmlformats.org/officeDocument/2006/relationships/audio" Target="../media/audio6.wav"/><Relationship Id="rId1" Type="http://schemas.openxmlformats.org/officeDocument/2006/relationships/slideLayout" Target="../slideLayouts/slideLayout24.xml"/><Relationship Id="rId6" Type="http://schemas.openxmlformats.org/officeDocument/2006/relationships/image" Target="../media/image25.png"/><Relationship Id="rId5" Type="http://schemas.microsoft.com/office/2007/relationships/hdphoto" Target="../media/hdphoto4.wdp"/><Relationship Id="rId10" Type="http://schemas.openxmlformats.org/officeDocument/2006/relationships/audio" Target="../media/audio6.wav"/><Relationship Id="rId4" Type="http://schemas.openxmlformats.org/officeDocument/2006/relationships/image" Target="../media/image24.png"/><Relationship Id="rId9"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52.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09.jpeg"/><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10.jpeg"/></Relationships>
</file>

<file path=ppt/slides/_rels/slide5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audio" Target="../media/audio7.wav"/><Relationship Id="rId2" Type="http://schemas.openxmlformats.org/officeDocument/2006/relationships/audio" Target="../media/audio7.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28.jpeg"/></Relationships>
</file>

<file path=ppt/slides/_rels/slide5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55.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29.jpeg"/><Relationship Id="rId7" Type="http://schemas.openxmlformats.org/officeDocument/2006/relationships/image" Target="../media/image5.png"/><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56.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57.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audio" Target="../media/audio8.wav"/><Relationship Id="rId2" Type="http://schemas.openxmlformats.org/officeDocument/2006/relationships/audio" Target="../media/audio8.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5.png"/><Relationship Id="rId4" Type="http://schemas.openxmlformats.org/officeDocument/2006/relationships/image" Target="../media/image34.jpeg"/></Relationships>
</file>

<file path=ppt/slides/_rels/slide5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pn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59.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37.jpeg"/></Relationships>
</file>

<file path=ppt/slides/_rels/slide60.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7.jpeg"/><Relationship Id="rId1" Type="http://schemas.openxmlformats.org/officeDocument/2006/relationships/slideLayout" Target="../slideLayouts/slideLayout40.xml"/></Relationships>
</file>

<file path=ppt/slides/_rels/slide62.xml.rels><?xml version="1.0" encoding="UTF-8" standalone="yes"?>
<Relationships xmlns="http://schemas.openxmlformats.org/package/2006/relationships"><Relationship Id="rId8" Type="http://schemas.openxmlformats.org/officeDocument/2006/relationships/audio" Target="../media/audio9.wav"/><Relationship Id="rId3" Type="http://schemas.openxmlformats.org/officeDocument/2006/relationships/image" Target="../media/image38.jpeg"/><Relationship Id="rId7" Type="http://schemas.openxmlformats.org/officeDocument/2006/relationships/image" Target="../media/image5.png"/><Relationship Id="rId2" Type="http://schemas.openxmlformats.org/officeDocument/2006/relationships/audio" Target="../media/audio9.wav"/><Relationship Id="rId1" Type="http://schemas.openxmlformats.org/officeDocument/2006/relationships/slideLayout" Target="../slideLayouts/slideLayout24.xml"/><Relationship Id="rId6" Type="http://schemas.openxmlformats.org/officeDocument/2006/relationships/image" Target="../media/image39.jpeg"/><Relationship Id="rId5" Type="http://schemas.microsoft.com/office/2007/relationships/hdphoto" Target="../media/hdphoto5.wdp"/><Relationship Id="rId4" Type="http://schemas.openxmlformats.org/officeDocument/2006/relationships/image" Target="../media/image25.png"/></Relationships>
</file>

<file path=ppt/slides/_rels/slide63.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64.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8.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6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0.png"/><Relationship Id="rId7" Type="http://schemas.openxmlformats.org/officeDocument/2006/relationships/image" Target="../media/image43.png"/><Relationship Id="rId2" Type="http://schemas.openxmlformats.org/officeDocument/2006/relationships/audio" Target="../media/audio8.wav"/><Relationship Id="rId1" Type="http://schemas.openxmlformats.org/officeDocument/2006/relationships/slideLayout" Target="../slideLayouts/slideLayout24.xml"/><Relationship Id="rId6" Type="http://schemas.openxmlformats.org/officeDocument/2006/relationships/image" Target="../media/image42.gif"/><Relationship Id="rId5" Type="http://schemas.openxmlformats.org/officeDocument/2006/relationships/image" Target="../media/image41.jpeg"/><Relationship Id="rId4" Type="http://schemas.microsoft.com/office/2007/relationships/hdphoto" Target="../media/hdphoto6.wdp"/><Relationship Id="rId9" Type="http://schemas.openxmlformats.org/officeDocument/2006/relationships/audio" Target="../media/audio8.wav"/></Relationships>
</file>

<file path=ppt/slides/_rels/slide6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21.jpeg"/><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22.png"/></Relationships>
</file>

<file path=ppt/slides/_rels/slide67.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audio" Target="../media/audio10.wav"/><Relationship Id="rId2" Type="http://schemas.openxmlformats.org/officeDocument/2006/relationships/audio" Target="../media/audio10.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2.jpeg"/><Relationship Id="rId4" Type="http://schemas.openxmlformats.org/officeDocument/2006/relationships/image" Target="../media/image45.jpeg"/></Relationships>
</file>

<file path=ppt/slides/_rels/slide6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gif"/><Relationship Id="rId1" Type="http://schemas.openxmlformats.org/officeDocument/2006/relationships/slideLayout" Target="../slideLayouts/slideLayout40.xml"/><Relationship Id="rId5" Type="http://schemas.openxmlformats.org/officeDocument/2006/relationships/image" Target="../media/image5.png"/><Relationship Id="rId4" Type="http://schemas.microsoft.com/office/2007/relationships/hdphoto" Target="../media/hdphoto10.wdp"/></Relationships>
</file>

<file path=ppt/slides/_rels/slide6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6.jpeg"/><Relationship Id="rId7" Type="http://schemas.openxmlformats.org/officeDocument/2006/relationships/image" Target="../media/image49.jpeg"/><Relationship Id="rId2" Type="http://schemas.openxmlformats.org/officeDocument/2006/relationships/audio" Target="../media/audio11.wav"/><Relationship Id="rId1" Type="http://schemas.openxmlformats.org/officeDocument/2006/relationships/slideLayout" Target="../slideLayouts/slideLayout24.xml"/><Relationship Id="rId6" Type="http://schemas.microsoft.com/office/2007/relationships/hdphoto" Target="../media/hdphoto7.wdp"/><Relationship Id="rId5" Type="http://schemas.openxmlformats.org/officeDocument/2006/relationships/image" Target="../media/image48.png"/><Relationship Id="rId4" Type="http://schemas.openxmlformats.org/officeDocument/2006/relationships/image" Target="../media/image47.jpeg"/><Relationship Id="rId9" Type="http://schemas.openxmlformats.org/officeDocument/2006/relationships/audio" Target="../media/audio11.wav"/></Relationships>
</file>

<file path=ppt/slides/_rels/slide70.xml.rels><?xml version="1.0" encoding="UTF-8" standalone="yes"?>
<Relationships xmlns="http://schemas.openxmlformats.org/package/2006/relationships"><Relationship Id="rId3" Type="http://schemas.openxmlformats.org/officeDocument/2006/relationships/image" Target="../media/image126.gif"/><Relationship Id="rId2" Type="http://schemas.openxmlformats.org/officeDocument/2006/relationships/image" Target="../media/image125.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71.xml.rels><?xml version="1.0" encoding="UTF-8" standalone="yes"?>
<Relationships xmlns="http://schemas.openxmlformats.org/package/2006/relationships"><Relationship Id="rId8" Type="http://schemas.openxmlformats.org/officeDocument/2006/relationships/audio" Target="../media/audio10.wav"/><Relationship Id="rId3" Type="http://schemas.openxmlformats.org/officeDocument/2006/relationships/image" Target="../media/image20.jpeg"/><Relationship Id="rId7" Type="http://schemas.openxmlformats.org/officeDocument/2006/relationships/image" Target="../media/image5.png"/><Relationship Id="rId2" Type="http://schemas.openxmlformats.org/officeDocument/2006/relationships/audio" Target="../media/audio10.wav"/><Relationship Id="rId1" Type="http://schemas.openxmlformats.org/officeDocument/2006/relationships/slideLayout" Target="../slideLayouts/slideLayout24.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72.xml.rels><?xml version="1.0" encoding="UTF-8" standalone="yes"?>
<Relationships xmlns="http://schemas.openxmlformats.org/package/2006/relationships"><Relationship Id="rId8" Type="http://schemas.openxmlformats.org/officeDocument/2006/relationships/hyperlink" Target="https://es.wikipedia.org/wiki/F%C3%B3rmula_1" TargetMode="External"/><Relationship Id="rId3" Type="http://schemas.openxmlformats.org/officeDocument/2006/relationships/slideLayout" Target="../slideLayouts/slideLayout40.xml"/><Relationship Id="rId7" Type="http://schemas.openxmlformats.org/officeDocument/2006/relationships/image" Target="../media/image123.gif"/><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128.jpeg"/><Relationship Id="rId5" Type="http://schemas.openxmlformats.org/officeDocument/2006/relationships/image" Target="../media/image127.png"/><Relationship Id="rId10" Type="http://schemas.openxmlformats.org/officeDocument/2006/relationships/image" Target="../media/image5.png"/><Relationship Id="rId4" Type="http://schemas.openxmlformats.org/officeDocument/2006/relationships/audio" Target="../media/audio3.wav"/><Relationship Id="rId9" Type="http://schemas.openxmlformats.org/officeDocument/2006/relationships/image" Target="../media/image129.jpeg"/></Relationships>
</file>

<file path=ppt/slides/_rels/slide73.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audio" Target="../media/audio10.wav"/><Relationship Id="rId1" Type="http://schemas.openxmlformats.org/officeDocument/2006/relationships/slideLayout" Target="../slideLayouts/slideLayout40.xml"/><Relationship Id="rId6" Type="http://schemas.openxmlformats.org/officeDocument/2006/relationships/audio" Target="../media/audio10.wav"/><Relationship Id="rId5" Type="http://schemas.openxmlformats.org/officeDocument/2006/relationships/image" Target="../media/image5.png"/><Relationship Id="rId4" Type="http://schemas.openxmlformats.org/officeDocument/2006/relationships/image" Target="../media/image131.jpeg"/></Relationships>
</file>

<file path=ppt/slides/_rels/slide74.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9.jpeg"/><Relationship Id="rId4" Type="http://schemas.openxmlformats.org/officeDocument/2006/relationships/image" Target="../media/image53.jpeg"/></Relationships>
</file>

<file path=ppt/slides/_rels/slide75.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76.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audio" Target="../media/audio7.wav"/><Relationship Id="rId2" Type="http://schemas.openxmlformats.org/officeDocument/2006/relationships/audio" Target="../media/audio7.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5.png"/><Relationship Id="rId4" Type="http://schemas.openxmlformats.org/officeDocument/2006/relationships/image" Target="../media/image55.jpeg"/></Relationships>
</file>

<file path=ppt/slides/_rels/slide77.xml.rels><?xml version="1.0" encoding="UTF-8" standalone="yes"?>
<Relationships xmlns="http://schemas.openxmlformats.org/package/2006/relationships"><Relationship Id="rId3" Type="http://schemas.openxmlformats.org/officeDocument/2006/relationships/image" Target="../media/image95.gif"/><Relationship Id="rId2" Type="http://schemas.openxmlformats.org/officeDocument/2006/relationships/image" Target="../media/image111.gif"/><Relationship Id="rId1" Type="http://schemas.openxmlformats.org/officeDocument/2006/relationships/slideLayout" Target="../slideLayouts/slideLayout40.xml"/><Relationship Id="rId6" Type="http://schemas.openxmlformats.org/officeDocument/2006/relationships/image" Target="../media/image5.png"/><Relationship Id="rId5" Type="http://schemas.openxmlformats.org/officeDocument/2006/relationships/image" Target="../media/image134.jpeg"/><Relationship Id="rId4" Type="http://schemas.openxmlformats.org/officeDocument/2006/relationships/image" Target="../media/image133.jpeg"/></Relationships>
</file>

<file path=ppt/slides/_rels/slide78.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audio" Target="../media/audio12.wav"/><Relationship Id="rId2" Type="http://schemas.openxmlformats.org/officeDocument/2006/relationships/audio" Target="../media/audio12.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57.png"/></Relationships>
</file>

<file path=ppt/slides/_rels/slide79.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gif"/><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37.jpeg"/></Relationships>
</file>

<file path=ppt/slides/_rels/slide80.xml.rels><?xml version="1.0" encoding="UTF-8" standalone="yes"?>
<Relationships xmlns="http://schemas.openxmlformats.org/package/2006/relationships"><Relationship Id="rId8" Type="http://schemas.openxmlformats.org/officeDocument/2006/relationships/audio" Target="../media/audio6.wav"/><Relationship Id="rId3" Type="http://schemas.openxmlformats.org/officeDocument/2006/relationships/image" Target="../media/image58.jpeg"/><Relationship Id="rId7" Type="http://schemas.openxmlformats.org/officeDocument/2006/relationships/image" Target="../media/image5.png"/><Relationship Id="rId2" Type="http://schemas.openxmlformats.org/officeDocument/2006/relationships/audio" Target="../media/audio6.wav"/><Relationship Id="rId1" Type="http://schemas.openxmlformats.org/officeDocument/2006/relationships/slideLayout" Target="../slideLayouts/slideLayout24.xml"/><Relationship Id="rId6" Type="http://schemas.microsoft.com/office/2007/relationships/hdphoto" Target="../media/hdphoto8.wdp"/><Relationship Id="rId5" Type="http://schemas.openxmlformats.org/officeDocument/2006/relationships/image" Target="../media/image60.png"/><Relationship Id="rId4" Type="http://schemas.openxmlformats.org/officeDocument/2006/relationships/image" Target="../media/image59.jpeg"/></Relationships>
</file>

<file path=ppt/slides/_rels/slide81.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38.jpeg"/><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39.jpeg"/></Relationships>
</file>

<file path=ppt/slides/_rels/slide8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1.jpeg"/><Relationship Id="rId7" Type="http://schemas.openxmlformats.org/officeDocument/2006/relationships/image" Target="../media/image63.jpeg"/><Relationship Id="rId2" Type="http://schemas.openxmlformats.org/officeDocument/2006/relationships/audio" Target="../media/audio11.wav"/><Relationship Id="rId1" Type="http://schemas.openxmlformats.org/officeDocument/2006/relationships/slideLayout" Target="../slideLayouts/slideLayout24.xml"/><Relationship Id="rId6" Type="http://schemas.microsoft.com/office/2007/relationships/hdphoto" Target="../media/hdphoto5.wdp"/><Relationship Id="rId5" Type="http://schemas.openxmlformats.org/officeDocument/2006/relationships/image" Target="../media/image25.png"/><Relationship Id="rId4" Type="http://schemas.openxmlformats.org/officeDocument/2006/relationships/image" Target="../media/image62.jpeg"/><Relationship Id="rId9" Type="http://schemas.openxmlformats.org/officeDocument/2006/relationships/audio" Target="../media/audio11.wav"/></Relationships>
</file>

<file path=ppt/slides/_rels/slide83.xml.rels><?xml version="1.0" encoding="UTF-8" standalone="yes"?>
<Relationships xmlns="http://schemas.openxmlformats.org/package/2006/relationships"><Relationship Id="rId3" Type="http://schemas.openxmlformats.org/officeDocument/2006/relationships/image" Target="../media/image126.gif"/><Relationship Id="rId2" Type="http://schemas.openxmlformats.org/officeDocument/2006/relationships/image" Target="../media/image140.jpeg"/><Relationship Id="rId1" Type="http://schemas.openxmlformats.org/officeDocument/2006/relationships/slideLayout" Target="../slideLayouts/slideLayout40.xml"/><Relationship Id="rId6" Type="http://schemas.openxmlformats.org/officeDocument/2006/relationships/image" Target="../media/image5.png"/><Relationship Id="rId5" Type="http://schemas.openxmlformats.org/officeDocument/2006/relationships/image" Target="../media/image142.jpeg"/><Relationship Id="rId4" Type="http://schemas.openxmlformats.org/officeDocument/2006/relationships/image" Target="../media/image141.jpeg"/></Relationships>
</file>

<file path=ppt/slides/_rels/slide84.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audio" Target="../media/audio13.wav"/><Relationship Id="rId2" Type="http://schemas.openxmlformats.org/officeDocument/2006/relationships/audio" Target="../media/audio1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63.jpeg"/><Relationship Id="rId4" Type="http://schemas.openxmlformats.org/officeDocument/2006/relationships/image" Target="../media/image65.jpeg"/></Relationships>
</file>

<file path=ppt/slides/_rels/slide85.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86.xml.rels><?xml version="1.0" encoding="UTF-8" standalone="yes"?>
<Relationships xmlns="http://schemas.openxmlformats.org/package/2006/relationships"><Relationship Id="rId8" Type="http://schemas.openxmlformats.org/officeDocument/2006/relationships/audio" Target="../media/audio14.wav"/><Relationship Id="rId3" Type="http://schemas.openxmlformats.org/officeDocument/2006/relationships/image" Target="../media/image66.jpeg"/><Relationship Id="rId7" Type="http://schemas.openxmlformats.org/officeDocument/2006/relationships/image" Target="../media/image5.png"/><Relationship Id="rId2" Type="http://schemas.openxmlformats.org/officeDocument/2006/relationships/audio" Target="../media/audio14.wav"/><Relationship Id="rId1" Type="http://schemas.openxmlformats.org/officeDocument/2006/relationships/slideLayout" Target="../slideLayouts/slideLayout24.xml"/><Relationship Id="rId6" Type="http://schemas.openxmlformats.org/officeDocument/2006/relationships/image" Target="../media/image49.jpeg"/><Relationship Id="rId5" Type="http://schemas.openxmlformats.org/officeDocument/2006/relationships/image" Target="../media/image63.jpeg"/><Relationship Id="rId4" Type="http://schemas.openxmlformats.org/officeDocument/2006/relationships/image" Target="../media/image67.jpeg"/></Relationships>
</file>

<file path=ppt/slides/_rels/slide87.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gif"/><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47.jpeg"/></Relationships>
</file>

<file path=ppt/slides/_rels/slide88.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39.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9.jpeg"/><Relationship Id="rId1" Type="http://schemas.openxmlformats.org/officeDocument/2006/relationships/slideLayout" Target="../slideLayouts/slideLayout40.xml"/></Relationships>
</file>

<file path=ppt/slides/_rels/slide90.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audio" Target="../media/audio11.wav"/><Relationship Id="rId2" Type="http://schemas.openxmlformats.org/officeDocument/2006/relationships/audio" Target="../media/audio11.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69.jpeg"/><Relationship Id="rId4" Type="http://schemas.openxmlformats.org/officeDocument/2006/relationships/image" Target="../media/image68.jpeg"/></Relationships>
</file>

<file path=ppt/slides/_rels/slide91.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image" Target="../media/image126.gif"/><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51.jpeg"/></Relationships>
</file>

<file path=ppt/slides/_rels/slide92.xml.rels><?xml version="1.0" encoding="UTF-8" standalone="yes"?>
<Relationships xmlns="http://schemas.openxmlformats.org/package/2006/relationships"><Relationship Id="rId8" Type="http://schemas.openxmlformats.org/officeDocument/2006/relationships/image" Target="../media/image154.png"/><Relationship Id="rId3" Type="http://schemas.openxmlformats.org/officeDocument/2006/relationships/slideLayout" Target="../slideLayouts/slideLayout40.xml"/><Relationship Id="rId7" Type="http://schemas.openxmlformats.org/officeDocument/2006/relationships/image" Target="../media/image5.png"/><Relationship Id="rId2" Type="http://schemas.openxmlformats.org/officeDocument/2006/relationships/video" Target="../media/media2.wmv"/><Relationship Id="rId1" Type="http://schemas.microsoft.com/office/2007/relationships/media" Target="../media/media2.wmv"/><Relationship Id="rId6" Type="http://schemas.openxmlformats.org/officeDocument/2006/relationships/image" Target="../media/image153.jpeg"/><Relationship Id="rId5" Type="http://schemas.openxmlformats.org/officeDocument/2006/relationships/image" Target="../media/image152.jpeg"/><Relationship Id="rId4" Type="http://schemas.openxmlformats.org/officeDocument/2006/relationships/image" Target="../media/image127.png"/><Relationship Id="rId9" Type="http://schemas.openxmlformats.org/officeDocument/2006/relationships/image" Target="../media/image155.jpeg"/></Relationships>
</file>

<file path=ppt/slides/_rels/slide9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6.jpeg"/><Relationship Id="rId1" Type="http://schemas.openxmlformats.org/officeDocument/2006/relationships/slideLayout" Target="../slideLayouts/slideLayout40.xml"/></Relationships>
</file>

<file path=ppt/slides/_rels/slide94.xml.rels><?xml version="1.0" encoding="UTF-8" standalone="yes"?>
<Relationships xmlns="http://schemas.openxmlformats.org/package/2006/relationships"><Relationship Id="rId3" Type="http://schemas.openxmlformats.org/officeDocument/2006/relationships/image" Target="../media/image70.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63.jpeg"/><Relationship Id="rId4" Type="http://schemas.openxmlformats.org/officeDocument/2006/relationships/image" Target="../media/image71.jpeg"/></Relationships>
</file>

<file path=ppt/slides/_rels/slide95.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96.xml.rels><?xml version="1.0" encoding="UTF-8" standalone="yes"?>
<Relationships xmlns="http://schemas.openxmlformats.org/package/2006/relationships"><Relationship Id="rId8" Type="http://schemas.openxmlformats.org/officeDocument/2006/relationships/audio" Target="../media/audio15.wav"/><Relationship Id="rId3" Type="http://schemas.openxmlformats.org/officeDocument/2006/relationships/image" Target="../media/image20.jpeg"/><Relationship Id="rId7" Type="http://schemas.openxmlformats.org/officeDocument/2006/relationships/image" Target="../media/image5.png"/><Relationship Id="rId2" Type="http://schemas.openxmlformats.org/officeDocument/2006/relationships/audio" Target="../media/audio15.wav"/><Relationship Id="rId1" Type="http://schemas.openxmlformats.org/officeDocument/2006/relationships/slideLayout" Target="../slideLayouts/slideLayout24.xml"/><Relationship Id="rId6" Type="http://schemas.openxmlformats.org/officeDocument/2006/relationships/image" Target="../media/image74.jpeg"/><Relationship Id="rId5" Type="http://schemas.openxmlformats.org/officeDocument/2006/relationships/image" Target="../media/image73.gif"/><Relationship Id="rId4" Type="http://schemas.openxmlformats.org/officeDocument/2006/relationships/image" Target="../media/image72.jpeg"/></Relationships>
</file>

<file path=ppt/slides/_rels/slide97.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pn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98.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99.xml.rels><?xml version="1.0" encoding="UTF-8" standalone="yes"?>
<Relationships xmlns="http://schemas.openxmlformats.org/package/2006/relationships"><Relationship Id="rId3" Type="http://schemas.openxmlformats.org/officeDocument/2006/relationships/image" Target="../media/image75.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63.jpeg"/><Relationship Id="rId4" Type="http://schemas.openxmlformats.org/officeDocument/2006/relationships/image" Target="../media/image76.jpeg"/></Relationships>
</file>

<file path=ppt/slides/_rels/slide100.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04.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01.xml.rels><?xml version="1.0" encoding="UTF-8" standalone="yes"?>
<Relationships xmlns="http://schemas.openxmlformats.org/package/2006/relationships"><Relationship Id="rId8" Type="http://schemas.openxmlformats.org/officeDocument/2006/relationships/audio" Target="../media/audio16.wav"/><Relationship Id="rId3" Type="http://schemas.openxmlformats.org/officeDocument/2006/relationships/image" Target="../media/image77.png"/><Relationship Id="rId7" Type="http://schemas.openxmlformats.org/officeDocument/2006/relationships/image" Target="../media/image5.png"/><Relationship Id="rId2" Type="http://schemas.openxmlformats.org/officeDocument/2006/relationships/audio" Target="../media/audio16.wav"/><Relationship Id="rId1" Type="http://schemas.openxmlformats.org/officeDocument/2006/relationships/slideLayout" Target="../slideLayouts/slideLayout24.xml"/><Relationship Id="rId6" Type="http://schemas.openxmlformats.org/officeDocument/2006/relationships/image" Target="../media/image63.jpeg"/><Relationship Id="rId5" Type="http://schemas.openxmlformats.org/officeDocument/2006/relationships/image" Target="../media/image78.jpeg"/><Relationship Id="rId4" Type="http://schemas.microsoft.com/office/2007/relationships/hdphoto" Target="../media/hdphoto9.wdp"/></Relationships>
</file>

<file path=ppt/slides/_rels/slide102.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pn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03.xml.rels><?xml version="1.0" encoding="UTF-8" standalone="yes"?>
<Relationships xmlns="http://schemas.openxmlformats.org/package/2006/relationships"><Relationship Id="rId3" Type="http://schemas.openxmlformats.org/officeDocument/2006/relationships/image" Target="../media/image79.jpeg"/><Relationship Id="rId7" Type="http://schemas.openxmlformats.org/officeDocument/2006/relationships/audio" Target="../media/audio13.wav"/><Relationship Id="rId2" Type="http://schemas.openxmlformats.org/officeDocument/2006/relationships/audio" Target="../media/audio1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80.jpeg"/><Relationship Id="rId4" Type="http://schemas.openxmlformats.org/officeDocument/2006/relationships/image" Target="../media/image63.jpeg"/></Relationships>
</file>

<file path=ppt/slides/_rels/slide104.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image" Target="../media/image143.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05.xml.rels><?xml version="1.0" encoding="UTF-8" standalone="yes"?>
<Relationships xmlns="http://schemas.openxmlformats.org/package/2006/relationships"><Relationship Id="rId3" Type="http://schemas.openxmlformats.org/officeDocument/2006/relationships/image" Target="../media/image81.jpeg"/><Relationship Id="rId7" Type="http://schemas.openxmlformats.org/officeDocument/2006/relationships/audio" Target="../media/audio17.wav"/><Relationship Id="rId2" Type="http://schemas.openxmlformats.org/officeDocument/2006/relationships/audio" Target="../media/audio17.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83.jpeg"/><Relationship Id="rId4" Type="http://schemas.openxmlformats.org/officeDocument/2006/relationships/image" Target="../media/image82.jpeg"/></Relationships>
</file>

<file path=ppt/slides/_rels/slide106.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gif"/><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68.jpeg"/></Relationships>
</file>

<file path=ppt/slides/_rels/slide10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9.jpeg"/><Relationship Id="rId1" Type="http://schemas.openxmlformats.org/officeDocument/2006/relationships/slideLayout" Target="../slideLayouts/slideLayout40.xml"/></Relationships>
</file>

<file path=ppt/slides/_rels/slide108.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audio" Target="../media/audio13.wav"/><Relationship Id="rId2" Type="http://schemas.openxmlformats.org/officeDocument/2006/relationships/audio" Target="../media/audio1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85.jpeg"/></Relationships>
</file>

<file path=ppt/slides/_rels/slide109.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43.gif"/><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71.jpeg"/></Relationships>
</file>

<file path=ppt/slides/_rels/slide110.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image" Target="../media/image172.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4.jpeg"/><Relationship Id="rId1" Type="http://schemas.openxmlformats.org/officeDocument/2006/relationships/slideLayout" Target="../slideLayouts/slideLayout40.xml"/></Relationships>
</file>

<file path=ppt/slides/_rels/slide11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6.jpeg"/><Relationship Id="rId7" Type="http://schemas.openxmlformats.org/officeDocument/2006/relationships/image" Target="../media/image16.png"/><Relationship Id="rId2" Type="http://schemas.openxmlformats.org/officeDocument/2006/relationships/audio" Target="../media/audio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88.png"/><Relationship Id="rId4" Type="http://schemas.openxmlformats.org/officeDocument/2006/relationships/image" Target="../media/image87.jpeg"/><Relationship Id="rId9" Type="http://schemas.openxmlformats.org/officeDocument/2006/relationships/audio" Target="../media/audio3.wav"/></Relationships>
</file>

<file path=ppt/slides/_rels/slide113.xml.rels><?xml version="1.0" encoding="UTF-8" standalone="yes"?>
<Relationships xmlns="http://schemas.openxmlformats.org/package/2006/relationships"><Relationship Id="rId3" Type="http://schemas.openxmlformats.org/officeDocument/2006/relationships/image" Target="../media/image104.gif"/><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40.xml"/><Relationship Id="rId6" Type="http://schemas.openxmlformats.org/officeDocument/2006/relationships/image" Target="../media/image5.png"/><Relationship Id="rId5" Type="http://schemas.openxmlformats.org/officeDocument/2006/relationships/image" Target="../media/image176.jpeg"/><Relationship Id="rId4" Type="http://schemas.openxmlformats.org/officeDocument/2006/relationships/image" Target="../media/image175.jpeg"/></Relationships>
</file>

<file path=ppt/slides/_rels/slide114.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jpe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15.xml.rels><?xml version="1.0" encoding="UTF-8" standalone="yes"?>
<Relationships xmlns="http://schemas.openxmlformats.org/package/2006/relationships"><Relationship Id="rId3" Type="http://schemas.openxmlformats.org/officeDocument/2006/relationships/image" Target="../media/image89.jpeg"/><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91.jpeg"/><Relationship Id="rId4" Type="http://schemas.openxmlformats.org/officeDocument/2006/relationships/image" Target="../media/image90.jpeg"/></Relationships>
</file>

<file path=ppt/slides/_rels/slide116.xml.rels><?xml version="1.0" encoding="UTF-8" standalone="yes"?>
<Relationships xmlns="http://schemas.openxmlformats.org/package/2006/relationships"><Relationship Id="rId3" Type="http://schemas.openxmlformats.org/officeDocument/2006/relationships/image" Target="../media/image104.gif"/><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40.xml"/><Relationship Id="rId6" Type="http://schemas.openxmlformats.org/officeDocument/2006/relationships/image" Target="../media/image5.png"/><Relationship Id="rId5" Type="http://schemas.openxmlformats.org/officeDocument/2006/relationships/image" Target="../media/image180.jpeg"/><Relationship Id="rId4" Type="http://schemas.openxmlformats.org/officeDocument/2006/relationships/image" Target="../media/image179.jpeg"/></Relationships>
</file>

<file path=ppt/slides/_rels/slide117.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audio" Target="../media/audio15.wav"/><Relationship Id="rId2" Type="http://schemas.openxmlformats.org/officeDocument/2006/relationships/audio" Target="../media/audio1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94.jpeg"/><Relationship Id="rId4" Type="http://schemas.openxmlformats.org/officeDocument/2006/relationships/image" Target="../media/image93.jpeg"/></Relationships>
</file>

<file path=ppt/slides/_rels/slide118.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58.png"/><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182.jpeg"/></Relationships>
</file>

<file path=ppt/slides/_rels/slide1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3.jpeg"/><Relationship Id="rId1" Type="http://schemas.openxmlformats.org/officeDocument/2006/relationships/slideLayout" Target="../slideLayouts/slideLayout40.xml"/></Relationships>
</file>

<file path=ppt/slides/_rels/slide1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1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4.xml"/><Relationship Id="rId4" Type="http://schemas.openxmlformats.org/officeDocument/2006/relationships/audio" Target="../media/audio1.wav"/></Relationships>
</file>

<file path=ppt/slides/_rels/slide1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123.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image" Target="../media/image184.gi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4.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191.png"/><Relationship Id="rId3" Type="http://schemas.openxmlformats.org/officeDocument/2006/relationships/hyperlink" Target="http://www.mispps.com/" TargetMode="External"/><Relationship Id="rId7" Type="http://schemas.openxmlformats.org/officeDocument/2006/relationships/image" Target="../media/image188.png"/><Relationship Id="rId12" Type="http://schemas.openxmlformats.org/officeDocument/2006/relationships/hyperlink" Target="https://plus.google.com/+Mispps/" TargetMode="External"/><Relationship Id="rId2" Type="http://schemas.openxmlformats.org/officeDocument/2006/relationships/audio" Target="../media/audio18.wav"/><Relationship Id="rId1" Type="http://schemas.openxmlformats.org/officeDocument/2006/relationships/slideLayout" Target="../slideLayouts/slideLayout12.xml"/><Relationship Id="rId6" Type="http://schemas.openxmlformats.org/officeDocument/2006/relationships/image" Target="../media/image187.png"/><Relationship Id="rId11" Type="http://schemas.openxmlformats.org/officeDocument/2006/relationships/image" Target="../media/image190.png"/><Relationship Id="rId5" Type="http://schemas.openxmlformats.org/officeDocument/2006/relationships/hyperlink" Target="http://www.mispps.com/boletin.html" TargetMode="External"/><Relationship Id="rId15" Type="http://schemas.openxmlformats.org/officeDocument/2006/relationships/image" Target="../media/image192.png"/><Relationship Id="rId10" Type="http://schemas.openxmlformats.org/officeDocument/2006/relationships/hyperlink" Target="https://twitter.com/mispps" TargetMode="External"/><Relationship Id="rId4" Type="http://schemas.openxmlformats.org/officeDocument/2006/relationships/image" Target="../media/image186.png"/><Relationship Id="rId9" Type="http://schemas.openxmlformats.org/officeDocument/2006/relationships/image" Target="../media/image189.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Users\capiA\Desktop\Imagen111 - copia 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193" y="403580"/>
            <a:ext cx="6931160" cy="55457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2" name="11 CuadroTexto"/>
          <p:cNvSpPr txBox="1"/>
          <p:nvPr/>
        </p:nvSpPr>
        <p:spPr>
          <a:xfrm>
            <a:off x="1331640" y="87015"/>
            <a:ext cx="6408712" cy="461665"/>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MX" sz="2400" b="1" dirty="0">
                <a:ln w="11430"/>
                <a:solidFill>
                  <a:srgbClr val="F79646">
                    <a:lumMod val="50000"/>
                  </a:srgbClr>
                </a:solidFill>
                <a:effectLst>
                  <a:outerShdw blurRad="50800" dist="39000" dir="5460000" algn="tl">
                    <a:srgbClr val="000000">
                      <a:alpha val="38000"/>
                    </a:srgbClr>
                  </a:outerShdw>
                </a:effectLst>
              </a:rPr>
              <a:t>Sucesores de Ben </a:t>
            </a:r>
            <a:r>
              <a:rPr lang="es-MX" sz="2400" b="1" dirty="0" err="1">
                <a:ln w="11430"/>
                <a:solidFill>
                  <a:srgbClr val="F79646">
                    <a:lumMod val="50000"/>
                  </a:srgbClr>
                </a:solidFill>
                <a:effectLst>
                  <a:outerShdw blurRad="50800" dist="39000" dir="5460000" algn="tl">
                    <a:srgbClr val="000000">
                      <a:alpha val="38000"/>
                    </a:srgbClr>
                  </a:outerShdw>
                </a:effectLst>
              </a:rPr>
              <a:t>Hur</a:t>
            </a:r>
            <a:r>
              <a:rPr lang="es-MX" sz="2400" b="1" dirty="0">
                <a:ln w="11430"/>
                <a:solidFill>
                  <a:srgbClr val="F79646">
                    <a:lumMod val="50000"/>
                  </a:srgbClr>
                </a:solidFill>
                <a:effectLst>
                  <a:outerShdw blurRad="50800" dist="39000" dir="5460000" algn="tl">
                    <a:srgbClr val="000000">
                      <a:alpha val="38000"/>
                    </a:srgbClr>
                  </a:outerShdw>
                </a:effectLst>
              </a:rPr>
              <a:t>  y las </a:t>
            </a:r>
            <a:r>
              <a:rPr lang="es-MX" sz="2400" b="1" dirty="0" err="1">
                <a:ln w="11430"/>
                <a:solidFill>
                  <a:srgbClr val="F79646">
                    <a:lumMod val="50000"/>
                  </a:srgbClr>
                </a:solidFill>
                <a:effectLst>
                  <a:outerShdw blurRad="50800" dist="39000" dir="5460000" algn="tl">
                    <a:srgbClr val="000000">
                      <a:alpha val="38000"/>
                    </a:srgbClr>
                  </a:outerShdw>
                </a:effectLst>
              </a:rPr>
              <a:t>quadrigas</a:t>
            </a:r>
            <a:r>
              <a:rPr lang="es-MX" sz="2400" b="1" dirty="0">
                <a:ln w="11430"/>
                <a:solidFill>
                  <a:srgbClr val="F79646">
                    <a:lumMod val="50000"/>
                  </a:srgbClr>
                </a:solidFill>
                <a:effectLst>
                  <a:outerShdw blurRad="50800" dist="39000" dir="5460000" algn="tl">
                    <a:srgbClr val="000000">
                      <a:alpha val="38000"/>
                    </a:srgbClr>
                  </a:outerShdw>
                </a:effectLst>
              </a:rPr>
              <a:t> Romanas</a:t>
            </a:r>
          </a:p>
        </p:txBody>
      </p:sp>
      <p:sp>
        <p:nvSpPr>
          <p:cNvPr id="5" name="4 Rectángulo"/>
          <p:cNvSpPr/>
          <p:nvPr/>
        </p:nvSpPr>
        <p:spPr>
          <a:xfrm>
            <a:off x="1476226" y="692696"/>
            <a:ext cx="7200230" cy="5153404"/>
          </a:xfrm>
          <a:prstGeom prst="rect">
            <a:avLst/>
          </a:prstGeom>
          <a:noFill/>
        </p:spPr>
        <p:txBody>
          <a:bodyPr wrap="square" lIns="91440" tIns="45720" rIns="91440" bIns="45720">
            <a:prstTxWarp prst="textButton">
              <a:avLst>
                <a:gd name="adj" fmla="val 10774699"/>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6600" b="1" dirty="0">
                <a:ln w="11430"/>
                <a:solidFill>
                  <a:srgbClr val="996600"/>
                </a:solidFill>
                <a:effectLst>
                  <a:outerShdw blurRad="38100" dist="50800" dir="6600000" sx="101000" sy="101000" algn="tl">
                    <a:srgbClr val="3333CC">
                      <a:alpha val="68627"/>
                    </a:srgbClr>
                  </a:outerShdw>
                </a:effectLst>
                <a:latin typeface="Calibri"/>
              </a:rPr>
              <a:t> los Modernos  Ben </a:t>
            </a:r>
            <a:r>
              <a:rPr lang="es-ES" sz="6600" b="1" dirty="0" err="1">
                <a:ln w="11430"/>
                <a:solidFill>
                  <a:srgbClr val="996600"/>
                </a:solidFill>
                <a:effectLst>
                  <a:outerShdw blurRad="38100" dist="50800" dir="6600000" sx="101000" sy="101000" algn="tl">
                    <a:srgbClr val="3333CC">
                      <a:alpha val="68627"/>
                    </a:srgbClr>
                  </a:outerShdw>
                </a:effectLst>
                <a:latin typeface="Calibri"/>
              </a:rPr>
              <a:t>Hur</a:t>
            </a:r>
            <a:endParaRPr lang="es-ES" sz="6600" b="1" dirty="0">
              <a:ln w="11430"/>
              <a:solidFill>
                <a:srgbClr val="996600"/>
              </a:solidFill>
              <a:effectLst>
                <a:outerShdw blurRad="38100" dist="50800" dir="6600000" sx="101000" sy="101000" algn="tl">
                  <a:srgbClr val="3333CC">
                    <a:alpha val="68627"/>
                  </a:srgbClr>
                </a:outerShdw>
              </a:effectLst>
              <a:latin typeface="Calibri"/>
            </a:endParaRPr>
          </a:p>
        </p:txBody>
      </p:sp>
      <p:sp>
        <p:nvSpPr>
          <p:cNvPr id="7" name="6 Rectángulo"/>
          <p:cNvSpPr/>
          <p:nvPr/>
        </p:nvSpPr>
        <p:spPr>
          <a:xfrm>
            <a:off x="4356700" y="1929026"/>
            <a:ext cx="122341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88900" dir="8400000" sx="102000" sy="102000" algn="tl">
                    <a:srgbClr val="3333CC">
                      <a:alpha val="69000"/>
                    </a:srgbClr>
                  </a:outerShdw>
                </a:effectLst>
                <a:latin typeface="Calibri"/>
              </a:rPr>
              <a:t>1950</a:t>
            </a:r>
          </a:p>
        </p:txBody>
      </p:sp>
      <p:sp>
        <p:nvSpPr>
          <p:cNvPr id="4" name="3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sp>
        <p:nvSpPr>
          <p:cNvPr id="6" name="5 Rectángulo"/>
          <p:cNvSpPr/>
          <p:nvPr/>
        </p:nvSpPr>
        <p:spPr>
          <a:xfrm>
            <a:off x="4139952" y="3225170"/>
            <a:ext cx="122341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63500" dir="5460000" sx="103000" sy="103000" algn="tl">
                    <a:srgbClr val="3333CC">
                      <a:alpha val="69000"/>
                    </a:srgbClr>
                  </a:outerShdw>
                </a:effectLst>
                <a:latin typeface="Calibri"/>
              </a:rPr>
              <a:t>2014</a:t>
            </a:r>
          </a:p>
        </p:txBody>
      </p:sp>
      <p:pic>
        <p:nvPicPr>
          <p:cNvPr id="10" name="Picture 2" descr="C:\Users\capiA\Desktop\Carrera de Cuadrigas Ben-Hu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149" y="764704"/>
            <a:ext cx="8107694" cy="5328592"/>
          </a:xfrm>
          <a:prstGeom prst="rect">
            <a:avLst/>
          </a:prstGeom>
          <a:noFill/>
          <a:ln w="190500" cap="sq">
            <a:solidFill>
              <a:srgbClr val="C00000"/>
            </a:solidFill>
            <a:bevel/>
          </a:ln>
          <a:effectLst>
            <a:outerShdw blurRad="50800" dist="127000" dir="3600000" sx="103000" sy="103000" algn="ctr" rotWithShape="0">
              <a:schemeClr val="bg1">
                <a:lumMod val="65000"/>
                <a:alpha val="35000"/>
              </a:schemeClr>
            </a:outerShdw>
          </a:effectLst>
          <a:scene3d>
            <a:camera prst="orthographicFront"/>
            <a:lightRig rig="threePt" dir="t"/>
          </a:scene3d>
          <a:sp3d>
            <a:bevelT prst="slope"/>
          </a:sp3d>
          <a:extLst>
            <a:ext uri="{909E8E84-426E-40DD-AFC4-6F175D3DCCD1}">
              <a14:hiddenFill xmlns:a14="http://schemas.microsoft.com/office/drawing/2010/main">
                <a:solidFill>
                  <a:srgbClr val="FFFFFF"/>
                </a:solidFill>
              </a14:hiddenFill>
            </a:ext>
          </a:extLst>
        </p:spPr>
      </p:pic>
      <p:pic>
        <p:nvPicPr>
          <p:cNvPr id="2050" name="Picture 2" descr="E:\En turno\Normales\27821.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692696" y="6021288"/>
            <a:ext cx="1625129" cy="1083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4681544"/>
      </p:ext>
    </p:extLst>
  </p:cSld>
  <p:clrMapOvr>
    <a:masterClrMapping/>
  </p:clrMapOvr>
  <mc:AlternateContent xmlns:mc="http://schemas.openxmlformats.org/markup-compatibility/2006" xmlns:p14="http://schemas.microsoft.com/office/powerpoint/2010/main">
    <mc:Choice Requires="p14">
      <p:transition spd="slow" p14:dur="3900" advClick="0" advTm="0">
        <p14:glitter pattern="hexagon"/>
        <p:sndAc>
          <p:stSnd loop="1">
            <p:snd r:embed="rId2" name="F1 intro-1 Eaglenest.wav"/>
          </p:stSnd>
        </p:sndAc>
      </p:transition>
    </mc:Choice>
    <mc:Fallback xmlns="">
      <p:transition spd="slow" advClick="0" advTm="0">
        <p:fade/>
        <p:sndAc>
          <p:stSnd loop="1">
            <p:snd r:embed="rId7" name="F1 intro-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2053"/>
                                        </p:tgtEl>
                                        <p:attrNameLst>
                                          <p:attrName>style.visibility</p:attrName>
                                        </p:attrNameLst>
                                      </p:cBhvr>
                                      <p:to>
                                        <p:strVal val="visible"/>
                                      </p:to>
                                    </p:set>
                                    <p:anim calcmode="lin" valueType="num">
                                      <p:cBhvr additive="base">
                                        <p:cTn id="7" dur="3000" fill="hold"/>
                                        <p:tgtEl>
                                          <p:spTgt spid="2053"/>
                                        </p:tgtEl>
                                        <p:attrNameLst>
                                          <p:attrName>ppt_x</p:attrName>
                                        </p:attrNameLst>
                                      </p:cBhvr>
                                      <p:tavLst>
                                        <p:tav tm="0">
                                          <p:val>
                                            <p:strVal val="1+#ppt_w/2"/>
                                          </p:val>
                                        </p:tav>
                                        <p:tav tm="100000">
                                          <p:val>
                                            <p:strVal val="#ppt_x"/>
                                          </p:val>
                                        </p:tav>
                                      </p:tavLst>
                                    </p:anim>
                                    <p:anim calcmode="lin" valueType="num">
                                      <p:cBhvr additive="base">
                                        <p:cTn id="8" dur="3000" fill="hold"/>
                                        <p:tgtEl>
                                          <p:spTgt spid="2053"/>
                                        </p:tgtEl>
                                        <p:attrNameLst>
                                          <p:attrName>ppt_y</p:attrName>
                                        </p:attrNameLst>
                                      </p:cBhvr>
                                      <p:tavLst>
                                        <p:tav tm="0">
                                          <p:val>
                                            <p:strVal val="#ppt_y"/>
                                          </p:val>
                                        </p:tav>
                                        <p:tav tm="100000">
                                          <p:val>
                                            <p:strVal val="#ppt_y"/>
                                          </p:val>
                                        </p:tav>
                                      </p:tavLst>
                                    </p:anim>
                                  </p:childTnLst>
                                </p:cTn>
                              </p:par>
                              <p:par>
                                <p:cTn id="9" presetID="2" presetClass="entr" presetSubtype="2" repeatCount="indefinite"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13350" fill="hold"/>
                                        <p:tgtEl>
                                          <p:spTgt spid="2050"/>
                                        </p:tgtEl>
                                        <p:attrNameLst>
                                          <p:attrName>ppt_x</p:attrName>
                                        </p:attrNameLst>
                                      </p:cBhvr>
                                      <p:tavLst>
                                        <p:tav tm="0">
                                          <p:val>
                                            <p:strVal val="1+#ppt_w/2"/>
                                          </p:val>
                                        </p:tav>
                                        <p:tav tm="100000">
                                          <p:val>
                                            <p:strVal val="#ppt_x"/>
                                          </p:val>
                                        </p:tav>
                                      </p:tavLst>
                                    </p:anim>
                                    <p:anim calcmode="lin" valueType="num">
                                      <p:cBhvr additive="base">
                                        <p:cTn id="12" dur="13350" fill="hold"/>
                                        <p:tgtEl>
                                          <p:spTgt spid="2050"/>
                                        </p:tgtEl>
                                        <p:attrNameLst>
                                          <p:attrName>ppt_y</p:attrName>
                                        </p:attrNameLst>
                                      </p:cBhvr>
                                      <p:tavLst>
                                        <p:tav tm="0">
                                          <p:val>
                                            <p:strVal val="#ppt_y"/>
                                          </p:val>
                                        </p:tav>
                                        <p:tav tm="100000">
                                          <p:val>
                                            <p:strVal val="#ppt_y"/>
                                          </p:val>
                                        </p:tav>
                                      </p:tavLst>
                                    </p:anim>
                                  </p:childTnLst>
                                </p:cTn>
                              </p:par>
                            </p:childTnLst>
                          </p:cTn>
                        </p:par>
                        <p:par>
                          <p:cTn id="13" fill="hold">
                            <p:stCondLst>
                              <p:cond delay="13350"/>
                            </p:stCondLst>
                            <p:childTnLst>
                              <p:par>
                                <p:cTn id="14" presetID="47" presetClass="entr" presetSubtype="0" fill="hold" grpId="0" nodeType="afterEffect">
                                  <p:stCondLst>
                                    <p:cond delay="75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250"/>
                                        <p:tgtEl>
                                          <p:spTgt spid="5"/>
                                        </p:tgtEl>
                                      </p:cBhvr>
                                    </p:animEffect>
                                    <p:anim calcmode="lin" valueType="num">
                                      <p:cBhvr>
                                        <p:cTn id="17" dur="1250" fill="hold"/>
                                        <p:tgtEl>
                                          <p:spTgt spid="5"/>
                                        </p:tgtEl>
                                        <p:attrNameLst>
                                          <p:attrName>ppt_x</p:attrName>
                                        </p:attrNameLst>
                                      </p:cBhvr>
                                      <p:tavLst>
                                        <p:tav tm="0">
                                          <p:val>
                                            <p:strVal val="#ppt_x"/>
                                          </p:val>
                                        </p:tav>
                                        <p:tav tm="100000">
                                          <p:val>
                                            <p:strVal val="#ppt_x"/>
                                          </p:val>
                                        </p:tav>
                                      </p:tavLst>
                                    </p:anim>
                                    <p:anim calcmode="lin" valueType="num">
                                      <p:cBhvr>
                                        <p:cTn id="18" dur="125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7350"/>
                            </p:stCondLst>
                            <p:childTnLst>
                              <p:par>
                                <p:cTn id="20" presetID="42" presetClass="entr" presetSubtype="0" fill="hold" grpId="0" nodeType="afterEffect">
                                  <p:stCondLst>
                                    <p:cond delay="75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250"/>
                                        <p:tgtEl>
                                          <p:spTgt spid="7"/>
                                        </p:tgtEl>
                                      </p:cBhvr>
                                    </p:animEffect>
                                    <p:anim calcmode="lin" valueType="num">
                                      <p:cBhvr>
                                        <p:cTn id="23" dur="1250" fill="hold"/>
                                        <p:tgtEl>
                                          <p:spTgt spid="7"/>
                                        </p:tgtEl>
                                        <p:attrNameLst>
                                          <p:attrName>ppt_x</p:attrName>
                                        </p:attrNameLst>
                                      </p:cBhvr>
                                      <p:tavLst>
                                        <p:tav tm="0">
                                          <p:val>
                                            <p:strVal val="#ppt_x"/>
                                          </p:val>
                                        </p:tav>
                                        <p:tav tm="100000">
                                          <p:val>
                                            <p:strVal val="#ppt_x"/>
                                          </p:val>
                                        </p:tav>
                                      </p:tavLst>
                                    </p:anim>
                                    <p:anim calcmode="lin" valueType="num">
                                      <p:cBhvr>
                                        <p:cTn id="24" dur="125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19725"/>
                            </p:stCondLst>
                            <p:childTnLst>
                              <p:par>
                                <p:cTn id="26" presetID="42" presetClass="entr" presetSubtype="0" fill="hold" grpId="0" nodeType="afterEffect">
                                  <p:stCondLst>
                                    <p:cond delay="75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250"/>
                                        <p:tgtEl>
                                          <p:spTgt spid="6"/>
                                        </p:tgtEl>
                                      </p:cBhvr>
                                    </p:animEffect>
                                    <p:anim calcmode="lin" valueType="num">
                                      <p:cBhvr>
                                        <p:cTn id="29" dur="1250" fill="hold"/>
                                        <p:tgtEl>
                                          <p:spTgt spid="6"/>
                                        </p:tgtEl>
                                        <p:attrNameLst>
                                          <p:attrName>ppt_x</p:attrName>
                                        </p:attrNameLst>
                                      </p:cBhvr>
                                      <p:tavLst>
                                        <p:tav tm="0">
                                          <p:val>
                                            <p:strVal val="#ppt_x"/>
                                          </p:val>
                                        </p:tav>
                                        <p:tav tm="100000">
                                          <p:val>
                                            <p:strVal val="#ppt_x"/>
                                          </p:val>
                                        </p:tav>
                                      </p:tavLst>
                                    </p:anim>
                                    <p:anim calcmode="lin" valueType="num">
                                      <p:cBhvr>
                                        <p:cTn id="30" dur="125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22100"/>
                            </p:stCondLst>
                            <p:childTnLst>
                              <p:par>
                                <p:cTn id="32" presetID="53" presetClass="exit" presetSubtype="32" fill="hold" nodeType="afterEffect">
                                  <p:stCondLst>
                                    <p:cond delay="3000"/>
                                  </p:stCondLst>
                                  <p:childTnLst>
                                    <p:anim calcmode="lin" valueType="num">
                                      <p:cBhvr>
                                        <p:cTn id="33" dur="3000"/>
                                        <p:tgtEl>
                                          <p:spTgt spid="2053"/>
                                        </p:tgtEl>
                                        <p:attrNameLst>
                                          <p:attrName>ppt_w</p:attrName>
                                        </p:attrNameLst>
                                      </p:cBhvr>
                                      <p:tavLst>
                                        <p:tav tm="0">
                                          <p:val>
                                            <p:strVal val="ppt_w"/>
                                          </p:val>
                                        </p:tav>
                                        <p:tav tm="100000">
                                          <p:val>
                                            <p:fltVal val="0"/>
                                          </p:val>
                                        </p:tav>
                                      </p:tavLst>
                                    </p:anim>
                                    <p:anim calcmode="lin" valueType="num">
                                      <p:cBhvr>
                                        <p:cTn id="34" dur="3000"/>
                                        <p:tgtEl>
                                          <p:spTgt spid="2053"/>
                                        </p:tgtEl>
                                        <p:attrNameLst>
                                          <p:attrName>ppt_h</p:attrName>
                                        </p:attrNameLst>
                                      </p:cBhvr>
                                      <p:tavLst>
                                        <p:tav tm="0">
                                          <p:val>
                                            <p:strVal val="ppt_h"/>
                                          </p:val>
                                        </p:tav>
                                        <p:tav tm="100000">
                                          <p:val>
                                            <p:fltVal val="0"/>
                                          </p:val>
                                        </p:tav>
                                      </p:tavLst>
                                    </p:anim>
                                    <p:animEffect transition="out" filter="fade">
                                      <p:cBhvr>
                                        <p:cTn id="35" dur="3000"/>
                                        <p:tgtEl>
                                          <p:spTgt spid="2053"/>
                                        </p:tgtEl>
                                      </p:cBhvr>
                                    </p:animEffect>
                                    <p:set>
                                      <p:cBhvr>
                                        <p:cTn id="36" dur="1" fill="hold">
                                          <p:stCondLst>
                                            <p:cond delay="2999"/>
                                          </p:stCondLst>
                                        </p:cTn>
                                        <p:tgtEl>
                                          <p:spTgt spid="2053"/>
                                        </p:tgtEl>
                                        <p:attrNameLst>
                                          <p:attrName>style.visibility</p:attrName>
                                        </p:attrNameLst>
                                      </p:cBhvr>
                                      <p:to>
                                        <p:strVal val="hidden"/>
                                      </p:to>
                                    </p:set>
                                  </p:childTnLst>
                                </p:cTn>
                              </p:par>
                              <p:par>
                                <p:cTn id="37" presetID="53" presetClass="exit" presetSubtype="32" fill="hold" grpId="1" nodeType="withEffect">
                                  <p:stCondLst>
                                    <p:cond delay="3000"/>
                                  </p:stCondLst>
                                  <p:iterate type="lt">
                                    <p:tmPct val="0"/>
                                  </p:iterate>
                                  <p:childTnLst>
                                    <p:anim calcmode="lin" valueType="num">
                                      <p:cBhvr>
                                        <p:cTn id="38" dur="3000"/>
                                        <p:tgtEl>
                                          <p:spTgt spid="5"/>
                                        </p:tgtEl>
                                        <p:attrNameLst>
                                          <p:attrName>ppt_w</p:attrName>
                                        </p:attrNameLst>
                                      </p:cBhvr>
                                      <p:tavLst>
                                        <p:tav tm="0">
                                          <p:val>
                                            <p:strVal val="ppt_w"/>
                                          </p:val>
                                        </p:tav>
                                        <p:tav tm="100000">
                                          <p:val>
                                            <p:fltVal val="0"/>
                                          </p:val>
                                        </p:tav>
                                      </p:tavLst>
                                    </p:anim>
                                    <p:anim calcmode="lin" valueType="num">
                                      <p:cBhvr>
                                        <p:cTn id="39" dur="3000"/>
                                        <p:tgtEl>
                                          <p:spTgt spid="5"/>
                                        </p:tgtEl>
                                        <p:attrNameLst>
                                          <p:attrName>ppt_h</p:attrName>
                                        </p:attrNameLst>
                                      </p:cBhvr>
                                      <p:tavLst>
                                        <p:tav tm="0">
                                          <p:val>
                                            <p:strVal val="ppt_h"/>
                                          </p:val>
                                        </p:tav>
                                        <p:tav tm="100000">
                                          <p:val>
                                            <p:fltVal val="0"/>
                                          </p:val>
                                        </p:tav>
                                      </p:tavLst>
                                    </p:anim>
                                    <p:animEffect transition="out" filter="fade">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53" presetClass="exit" presetSubtype="32" fill="hold" grpId="1" nodeType="withEffect">
                                  <p:stCondLst>
                                    <p:cond delay="3000"/>
                                  </p:stCondLst>
                                  <p:iterate type="lt">
                                    <p:tmPct val="0"/>
                                  </p:iterate>
                                  <p:childTnLst>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fltVal val="0"/>
                                          </p:val>
                                        </p:tav>
                                      </p:tavLst>
                                    </p:anim>
                                    <p:animEffect transition="out" filter="fade">
                                      <p:cBhvr>
                                        <p:cTn id="45" dur="3000"/>
                                        <p:tgtEl>
                                          <p:spTgt spid="7"/>
                                        </p:tgtEl>
                                      </p:cBhvr>
                                    </p:animEffect>
                                    <p:set>
                                      <p:cBhvr>
                                        <p:cTn id="46" dur="1" fill="hold">
                                          <p:stCondLst>
                                            <p:cond delay="2999"/>
                                          </p:stCondLst>
                                        </p:cTn>
                                        <p:tgtEl>
                                          <p:spTgt spid="7"/>
                                        </p:tgtEl>
                                        <p:attrNameLst>
                                          <p:attrName>style.visibility</p:attrName>
                                        </p:attrNameLst>
                                      </p:cBhvr>
                                      <p:to>
                                        <p:strVal val="hidden"/>
                                      </p:to>
                                    </p:set>
                                  </p:childTnLst>
                                </p:cTn>
                              </p:par>
                              <p:par>
                                <p:cTn id="47" presetID="53" presetClass="exit" presetSubtype="32" fill="hold" grpId="1" nodeType="withEffect">
                                  <p:stCondLst>
                                    <p:cond delay="3000"/>
                                  </p:stCondLst>
                                  <p:iterate type="lt">
                                    <p:tmPct val="0"/>
                                  </p:iterate>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Effect transition="out" filter="fade">
                                      <p:cBhvr>
                                        <p:cTn id="50" dur="3000"/>
                                        <p:tgtEl>
                                          <p:spTgt spid="6"/>
                                        </p:tgtEl>
                                      </p:cBhvr>
                                    </p:animEffect>
                                    <p:set>
                                      <p:cBhvr>
                                        <p:cTn id="51" dur="1" fill="hold">
                                          <p:stCondLst>
                                            <p:cond delay="2999"/>
                                          </p:stCondLst>
                                        </p:cTn>
                                        <p:tgtEl>
                                          <p:spTgt spid="6"/>
                                        </p:tgtEl>
                                        <p:attrNameLst>
                                          <p:attrName>style.visibility</p:attrName>
                                        </p:attrNameLst>
                                      </p:cBhvr>
                                      <p:to>
                                        <p:strVal val="hidden"/>
                                      </p:to>
                                    </p:set>
                                  </p:childTnLst>
                                </p:cTn>
                              </p:par>
                              <p:par>
                                <p:cTn id="52" presetID="6" presetClass="entr" presetSubtype="16" fill="hold" nodeType="withEffect">
                                  <p:stCondLst>
                                    <p:cond delay="3000"/>
                                  </p:stCondLst>
                                  <p:childTnLst>
                                    <p:set>
                                      <p:cBhvr>
                                        <p:cTn id="53" dur="1" fill="hold">
                                          <p:stCondLst>
                                            <p:cond delay="0"/>
                                          </p:stCondLst>
                                        </p:cTn>
                                        <p:tgtEl>
                                          <p:spTgt spid="10"/>
                                        </p:tgtEl>
                                        <p:attrNameLst>
                                          <p:attrName>style.visibility</p:attrName>
                                        </p:attrNameLst>
                                      </p:cBhvr>
                                      <p:to>
                                        <p:strVal val="visible"/>
                                      </p:to>
                                    </p:set>
                                    <p:animEffect transition="in" filter="circle(in)">
                                      <p:cBhvr>
                                        <p:cTn id="54" dur="3000"/>
                                        <p:tgtEl>
                                          <p:spTgt spid="10"/>
                                        </p:tgtEl>
                                      </p:cBhvr>
                                    </p:animEffect>
                                  </p:childTnLst>
                                </p:cTn>
                              </p:par>
                            </p:childTnLst>
                          </p:cTn>
                        </p:par>
                        <p:par>
                          <p:cTn id="55" fill="hold">
                            <p:stCondLst>
                              <p:cond delay="28100"/>
                            </p:stCondLst>
                            <p:childTnLst>
                              <p:par>
                                <p:cTn id="56" presetID="42" presetClass="entr" presetSubtype="0" fill="hold" grpId="0" nodeType="afterEffect">
                                  <p:stCondLst>
                                    <p:cond delay="100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3000"/>
                                        <p:tgtEl>
                                          <p:spTgt spid="12"/>
                                        </p:tgtEl>
                                      </p:cBhvr>
                                    </p:animEffect>
                                    <p:anim calcmode="lin" valueType="num">
                                      <p:cBhvr>
                                        <p:cTn id="59" dur="3000" fill="hold"/>
                                        <p:tgtEl>
                                          <p:spTgt spid="12"/>
                                        </p:tgtEl>
                                        <p:attrNameLst>
                                          <p:attrName>ppt_x</p:attrName>
                                        </p:attrNameLst>
                                      </p:cBhvr>
                                      <p:tavLst>
                                        <p:tav tm="0">
                                          <p:val>
                                            <p:strVal val="#ppt_x"/>
                                          </p:val>
                                        </p:tav>
                                        <p:tav tm="100000">
                                          <p:val>
                                            <p:strVal val="#ppt_x"/>
                                          </p:val>
                                        </p:tav>
                                      </p:tavLst>
                                    </p:anim>
                                    <p:anim calcmode="lin" valueType="num">
                                      <p:cBhvr>
                                        <p:cTn id="60" dur="3000" fill="hold"/>
                                        <p:tgtEl>
                                          <p:spTgt spid="12"/>
                                        </p:tgtEl>
                                        <p:attrNameLst>
                                          <p:attrName>ppt_y</p:attrName>
                                        </p:attrNameLst>
                                      </p:cBhvr>
                                      <p:tavLst>
                                        <p:tav tm="0">
                                          <p:val>
                                            <p:strVal val="#ppt_y+.1"/>
                                          </p:val>
                                        </p:tav>
                                        <p:tav tm="100000">
                                          <p:val>
                                            <p:strVal val="#ppt_y"/>
                                          </p:val>
                                        </p:tav>
                                      </p:tavLst>
                                    </p:anim>
                                  </p:childTnLst>
                                </p:cTn>
                              </p:par>
                            </p:childTnLst>
                          </p:cTn>
                        </p:par>
                        <p:par>
                          <p:cTn id="61" fill="hold">
                            <p:stCondLst>
                              <p:cond delay="32100"/>
                            </p:stCondLst>
                            <p:childTnLst>
                              <p:par>
                                <p:cTn id="62" presetID="42" presetClass="entr" presetSubtype="0" fill="hold" nodeType="afterEffect">
                                  <p:stCondLst>
                                    <p:cond delay="1000"/>
                                  </p:stCondLst>
                                  <p:iterate type="lt">
                                    <p:tmPct val="10000"/>
                                  </p:iterate>
                                  <p:childTnLst>
                                    <p:set>
                                      <p:cBhvr>
                                        <p:cTn id="63" dur="1" fill="hold">
                                          <p:stCondLst>
                                            <p:cond delay="0"/>
                                          </p:stCondLst>
                                        </p:cTn>
                                        <p:tgtEl>
                                          <p:spTgt spid="12">
                                            <p:txEl>
                                              <p:pRg st="0" end="0"/>
                                            </p:txEl>
                                          </p:spTgt>
                                        </p:tgtEl>
                                        <p:attrNameLst>
                                          <p:attrName>style.visibility</p:attrName>
                                        </p:attrNameLst>
                                      </p:cBhvr>
                                      <p:to>
                                        <p:strVal val="visible"/>
                                      </p:to>
                                    </p:set>
                                    <p:animEffect transition="in" filter="fade">
                                      <p:cBhvr>
                                        <p:cTn id="64" dur="1250"/>
                                        <p:tgtEl>
                                          <p:spTgt spid="12">
                                            <p:txEl>
                                              <p:pRg st="0" end="0"/>
                                            </p:txEl>
                                          </p:spTgt>
                                        </p:tgtEl>
                                      </p:cBhvr>
                                    </p:animEffect>
                                    <p:anim calcmode="lin" valueType="num">
                                      <p:cBhvr>
                                        <p:cTn id="65" dur="125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66" dur="125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par>
                          <p:cTn id="67" fill="hold">
                            <p:stCondLst>
                              <p:cond delay="38850"/>
                            </p:stCondLst>
                            <p:childTnLst>
                              <p:par>
                                <p:cTn id="68" presetID="1" presetClass="entr" presetSubtype="0" fill="hold" grpId="0" nodeType="afterEffect">
                                  <p:stCondLst>
                                    <p:cond delay="1000"/>
                                  </p:stCondLst>
                                  <p:childTnLst>
                                    <p:set>
                                      <p:cBhvr>
                                        <p:cTn id="6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p:bldP spid="5" grpId="1"/>
      <p:bldP spid="7" grpId="0"/>
      <p:bldP spid="7" grpId="1"/>
      <p:bldP spid="4" grpId="0"/>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500479"/>
            <a:ext cx="792088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 menudo abreviada como </a:t>
            </a:r>
            <a:r>
              <a:rPr lang="es-MX" b="1" dirty="0">
                <a:solidFill>
                  <a:srgbClr val="252525"/>
                </a:solidFill>
                <a:latin typeface="Arial"/>
                <a:ea typeface="Times New Roman"/>
              </a:rPr>
              <a:t>F1</a:t>
            </a:r>
            <a:r>
              <a:rPr lang="es-MX" dirty="0">
                <a:solidFill>
                  <a:srgbClr val="252525"/>
                </a:solidFill>
                <a:latin typeface="Arial"/>
                <a:ea typeface="Times New Roman"/>
              </a:rPr>
              <a:t> y también denominada </a:t>
            </a:r>
          </a:p>
          <a:p>
            <a:pPr algn="ctr" fontAlgn="auto">
              <a:spcBef>
                <a:spcPts val="0"/>
              </a:spcBef>
              <a:spcAft>
                <a:spcPts val="0"/>
              </a:spcAft>
            </a:pPr>
            <a:r>
              <a:rPr lang="es-MX" dirty="0">
                <a:solidFill>
                  <a:srgbClr val="252525"/>
                </a:solidFill>
                <a:latin typeface="Arial"/>
                <a:ea typeface="Times New Roman"/>
              </a:rPr>
              <a:t>la «</a:t>
            </a:r>
            <a:r>
              <a:rPr lang="es-MX" dirty="0">
                <a:solidFill>
                  <a:srgbClr val="FFFFFF"/>
                </a:solidFill>
                <a:effectLst>
                  <a:outerShdw blurRad="38100" dist="38100" dir="2700000" algn="tl">
                    <a:srgbClr val="000000">
                      <a:alpha val="43137"/>
                    </a:srgbClr>
                  </a:outerShdw>
                </a:effectLst>
                <a:latin typeface="Arial"/>
                <a:ea typeface="Times New Roman"/>
              </a:rPr>
              <a:t>categoría reina del automovilismo</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o «</a:t>
            </a:r>
            <a:r>
              <a:rPr lang="es-MX" dirty="0">
                <a:solidFill>
                  <a:srgbClr val="FFFFFF"/>
                </a:solidFill>
                <a:effectLst>
                  <a:outerShdw blurRad="38100" dist="38100" dir="2700000" algn="tl">
                    <a:srgbClr val="000000">
                      <a:alpha val="43137"/>
                    </a:srgbClr>
                  </a:outerShdw>
                </a:effectLst>
                <a:latin typeface="Arial"/>
                <a:ea typeface="Times New Roman"/>
              </a:rPr>
              <a:t>la máxima categoría del automovilismo</a:t>
            </a:r>
            <a:r>
              <a:rPr lang="es-MX" dirty="0">
                <a:solidFill>
                  <a:srgbClr val="252525"/>
                </a:solidFill>
                <a:latin typeface="Arial"/>
                <a:ea typeface="Times New Roman"/>
              </a:rPr>
              <a:t>»,</a:t>
            </a:r>
          </a:p>
          <a:p>
            <a:pPr algn="ctr" fontAlgn="auto">
              <a:spcBef>
                <a:spcPts val="0"/>
              </a:spcBef>
              <a:spcAft>
                <a:spcPts val="0"/>
              </a:spcAft>
            </a:pPr>
            <a:r>
              <a:rPr lang="es-MX" dirty="0">
                <a:solidFill>
                  <a:srgbClr val="252525"/>
                </a:solidFill>
                <a:latin typeface="Arial"/>
                <a:ea typeface="Times New Roman"/>
              </a:rPr>
              <a:t>es la competición de automovilismo internacional más popular y prestigiosa.</a:t>
            </a:r>
            <a:endParaRPr lang="es-MX" dirty="0">
              <a:solidFill>
                <a:srgbClr val="000000"/>
              </a:solidFill>
              <a:latin typeface="Arial"/>
            </a:endParaRPr>
          </a:p>
        </p:txBody>
      </p:sp>
      <p:sp>
        <p:nvSpPr>
          <p:cNvPr id="7" name="6 Rectángulo"/>
          <p:cNvSpPr/>
          <p:nvPr/>
        </p:nvSpPr>
        <p:spPr>
          <a:xfrm>
            <a:off x="107504" y="1916832"/>
            <a:ext cx="4391918" cy="178510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 cada carrera se le denomina </a:t>
            </a:r>
          </a:p>
          <a:p>
            <a:pPr algn="ctr" fontAlgn="auto">
              <a:spcBef>
                <a:spcPts val="0"/>
              </a:spcBef>
              <a:spcAft>
                <a:spcPts val="0"/>
              </a:spcAft>
            </a:pPr>
            <a:r>
              <a:rPr lang="es-MX" sz="3600" b="1" dirty="0">
                <a:solidFill>
                  <a:srgbClr val="C00000"/>
                </a:solidFill>
                <a:effectLst>
                  <a:outerShdw blurRad="38100" dist="38100" dir="2700000" algn="tl">
                    <a:srgbClr val="000000">
                      <a:alpha val="43137"/>
                    </a:srgbClr>
                  </a:outerShdw>
                </a:effectLst>
                <a:latin typeface="Arial"/>
                <a:ea typeface="Times New Roman"/>
              </a:rPr>
              <a:t>gran premio</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y el torneo que las agrupa </a:t>
            </a:r>
          </a:p>
          <a:p>
            <a:pPr algn="ctr" fontAlgn="auto">
              <a:spcBef>
                <a:spcPts val="0"/>
              </a:spcBef>
              <a:spcAft>
                <a:spcPts val="0"/>
              </a:spcAft>
            </a:pPr>
            <a:r>
              <a:rPr lang="es-MX" dirty="0">
                <a:solidFill>
                  <a:srgbClr val="252525"/>
                </a:solidFill>
                <a:latin typeface="Arial"/>
                <a:ea typeface="Times New Roman"/>
              </a:rPr>
              <a:t>se denomina </a:t>
            </a:r>
          </a:p>
          <a:p>
            <a:pPr algn="ctr" fontAlgn="auto">
              <a:spcBef>
                <a:spcPts val="0"/>
              </a:spcBef>
              <a:spcAft>
                <a:spcPts val="0"/>
              </a:spcAft>
            </a:pPr>
            <a:r>
              <a:rPr lang="es-MX" sz="2000" i="1" dirty="0">
                <a:solidFill>
                  <a:srgbClr val="2D2D8A">
                    <a:lumMod val="75000"/>
                  </a:srgbClr>
                </a:solidFill>
                <a:effectLst>
                  <a:outerShdw blurRad="38100" dist="38100" dir="2700000" algn="tl">
                    <a:srgbClr val="000000">
                      <a:alpha val="43137"/>
                    </a:srgbClr>
                  </a:outerShdw>
                </a:effectLst>
                <a:latin typeface="Arial"/>
                <a:ea typeface="Times New Roman"/>
              </a:rPr>
              <a:t>Campeonato Mundial de Fórmula 1</a:t>
            </a:r>
            <a:r>
              <a:rPr lang="es-MX" dirty="0">
                <a:solidFill>
                  <a:srgbClr val="252525"/>
                </a:solidFill>
                <a:latin typeface="Arial"/>
                <a:ea typeface="Times New Roman"/>
              </a:rPr>
              <a:t>.</a:t>
            </a:r>
            <a:endParaRPr lang="es-MX" dirty="0">
              <a:solidFill>
                <a:srgbClr val="000000"/>
              </a:solidFill>
              <a:latin typeface="Arial"/>
            </a:endParaRPr>
          </a:p>
        </p:txBody>
      </p:sp>
      <p:pic>
        <p:nvPicPr>
          <p:cNvPr id="1027" name="Picture 3" descr="C:\Users\capiA\Desktop\269240_Papel-de-Parede-Formula-1-na-Hungria_800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826394"/>
            <a:ext cx="4249042" cy="3186782"/>
          </a:xfrm>
          <a:prstGeom prst="rect">
            <a:avLst/>
          </a:prstGeom>
          <a:ln w="127000" cap="rnd">
            <a:gradFill flip="none" rotWithShape="1">
              <a:gsLst>
                <a:gs pos="0">
                  <a:srgbClr val="FFF200"/>
                </a:gs>
                <a:gs pos="45000">
                  <a:srgbClr val="FF7A00"/>
                </a:gs>
                <a:gs pos="70000">
                  <a:srgbClr val="FF0300"/>
                </a:gs>
                <a:gs pos="100000">
                  <a:srgbClr val="4D0808"/>
                </a:gs>
              </a:gsLst>
              <a:lin ang="13500000" scaled="1"/>
              <a:tileRect/>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520" y="5192032"/>
            <a:ext cx="864096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Los automóviles utilizados son monoplazas con la última tecnología disponible,</a:t>
            </a:r>
          </a:p>
          <a:p>
            <a:pPr algn="ctr" fontAlgn="auto">
              <a:spcBef>
                <a:spcPts val="0"/>
              </a:spcBef>
              <a:spcAft>
                <a:spcPts val="0"/>
              </a:spcAft>
            </a:pPr>
            <a:r>
              <a:rPr lang="es-MX" dirty="0">
                <a:solidFill>
                  <a:srgbClr val="252525"/>
                </a:solidFill>
                <a:latin typeface="Arial"/>
                <a:ea typeface="Calibri"/>
              </a:rPr>
              <a:t>siempre limitadas por un reglamento técnico; </a:t>
            </a:r>
          </a:p>
          <a:p>
            <a:pPr algn="ctr" fontAlgn="auto">
              <a:spcBef>
                <a:spcPts val="0"/>
              </a:spcBef>
              <a:spcAft>
                <a:spcPts val="0"/>
              </a:spcAft>
            </a:pPr>
            <a:r>
              <a:rPr lang="es-MX" dirty="0">
                <a:solidFill>
                  <a:srgbClr val="252525"/>
                </a:solidFill>
                <a:latin typeface="Arial"/>
                <a:ea typeface="Calibri"/>
              </a:rPr>
              <a:t>algunas mejoras que fueron desarrolladas en la Fórmula 1, </a:t>
            </a:r>
          </a:p>
          <a:p>
            <a:pPr algn="ctr" fontAlgn="auto">
              <a:spcBef>
                <a:spcPts val="0"/>
              </a:spcBef>
              <a:spcAft>
                <a:spcPts val="0"/>
              </a:spcAft>
            </a:pPr>
            <a:r>
              <a:rPr lang="es-MX" dirty="0">
                <a:solidFill>
                  <a:srgbClr val="252525"/>
                </a:solidFill>
                <a:latin typeface="Arial"/>
                <a:ea typeface="Calibri"/>
              </a:rPr>
              <a:t>terminaron siendo utilizadas en automóviles comerciales, </a:t>
            </a:r>
          </a:p>
          <a:p>
            <a:pPr algn="ctr" fontAlgn="auto">
              <a:spcBef>
                <a:spcPts val="0"/>
              </a:spcBef>
              <a:spcAft>
                <a:spcPts val="0"/>
              </a:spcAft>
            </a:pPr>
            <a:r>
              <a:rPr lang="es-MX" dirty="0">
                <a:solidFill>
                  <a:srgbClr val="252525"/>
                </a:solidFill>
                <a:latin typeface="Arial"/>
                <a:ea typeface="Calibri"/>
              </a:rPr>
              <a:t>como </a:t>
            </a:r>
            <a:r>
              <a:rPr lang="es-MX" dirty="0">
                <a:solidFill>
                  <a:srgbClr val="FFFF00"/>
                </a:solidFill>
                <a:latin typeface="Arial"/>
                <a:ea typeface="Calibri"/>
              </a:rPr>
              <a:t>el freno de disco.</a:t>
            </a:r>
            <a:endParaRPr lang="es-MX" dirty="0">
              <a:solidFill>
                <a:srgbClr val="000000"/>
              </a:solidFill>
              <a:latin typeface="Arial"/>
            </a:endParaRPr>
          </a:p>
        </p:txBody>
      </p:sp>
      <p:sp>
        <p:nvSpPr>
          <p:cNvPr id="10" name="9 Rectángulo"/>
          <p:cNvSpPr/>
          <p:nvPr/>
        </p:nvSpPr>
        <p:spPr>
          <a:xfrm>
            <a:off x="107504" y="3855665"/>
            <a:ext cx="4391918" cy="107721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La entidad que la dirige es la </a:t>
            </a:r>
          </a:p>
          <a:p>
            <a:pPr algn="ctr" fontAlgn="auto">
              <a:spcBef>
                <a:spcPts val="0"/>
              </a:spcBef>
              <a:spcAft>
                <a:spcPts val="0"/>
              </a:spcAft>
            </a:pPr>
            <a:r>
              <a:rPr lang="es-MX" dirty="0">
                <a:solidFill>
                  <a:srgbClr val="252525"/>
                </a:solidFill>
                <a:latin typeface="Arial"/>
                <a:ea typeface="Times New Roman"/>
              </a:rPr>
              <a:t>Federación Internacional del Automóvil </a:t>
            </a:r>
          </a:p>
          <a:p>
            <a:pPr algn="ctr" fontAlgn="auto">
              <a:spcBef>
                <a:spcPts val="0"/>
              </a:spcBef>
              <a:spcAft>
                <a:spcPts val="0"/>
              </a:spcAft>
            </a:pPr>
            <a:r>
              <a:rPr lang="es-MX" sz="2800" b="1" dirty="0">
                <a:solidFill>
                  <a:srgbClr val="FFFF00"/>
                </a:solidFill>
                <a:effectLst>
                  <a:outerShdw blurRad="38100" dist="38100" dir="2700000" algn="tl">
                    <a:srgbClr val="000000">
                      <a:alpha val="43137"/>
                    </a:srgbClr>
                  </a:outerShdw>
                </a:effectLst>
                <a:latin typeface="Arial"/>
                <a:ea typeface="Times New Roman"/>
              </a:rPr>
              <a:t>(FIA).</a:t>
            </a:r>
            <a:endParaRPr lang="es-MX" sz="2800" b="1" dirty="0">
              <a:solidFill>
                <a:srgbClr val="000000"/>
              </a:solidFill>
              <a:latin typeface="Arial"/>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3"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58334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3250"/>
                            </p:stCondLst>
                            <p:childTnLst>
                              <p:par>
                                <p:cTn id="13" presetID="18" presetClass="entr" presetSubtype="3" fill="hold" nodeType="after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strips(upRight)">
                                      <p:cBhvr>
                                        <p:cTn id="15" dur="23000"/>
                                        <p:tgtEl>
                                          <p:spTgt spid="1027"/>
                                        </p:tgtEl>
                                      </p:cBhvr>
                                    </p:animEffect>
                                  </p:childTnLst>
                                </p:cTn>
                              </p:par>
                              <p:par>
                                <p:cTn id="16" presetID="53" presetClass="entr" presetSubtype="16" fill="hold" nodeType="withEffect">
                                  <p:stCondLst>
                                    <p:cond delay="0"/>
                                  </p:stCondLst>
                                  <p:childTnLst>
                                    <p:set>
                                      <p:cBhvr>
                                        <p:cTn id="17" dur="1" fill="hold">
                                          <p:stCondLst>
                                            <p:cond delay="0"/>
                                          </p:stCondLst>
                                        </p:cTn>
                                        <p:tgtEl>
                                          <p:spTgt spid="1027"/>
                                        </p:tgtEl>
                                        <p:attrNameLst>
                                          <p:attrName>style.visibility</p:attrName>
                                        </p:attrNameLst>
                                      </p:cBhvr>
                                      <p:to>
                                        <p:strVal val="visible"/>
                                      </p:to>
                                    </p:set>
                                    <p:anim calcmode="lin" valueType="num">
                                      <p:cBhvr>
                                        <p:cTn id="18" dur="23000" fill="hold"/>
                                        <p:tgtEl>
                                          <p:spTgt spid="1027"/>
                                        </p:tgtEl>
                                        <p:attrNameLst>
                                          <p:attrName>ppt_w</p:attrName>
                                        </p:attrNameLst>
                                      </p:cBhvr>
                                      <p:tavLst>
                                        <p:tav tm="0">
                                          <p:val>
                                            <p:fltVal val="0"/>
                                          </p:val>
                                        </p:tav>
                                        <p:tav tm="100000">
                                          <p:val>
                                            <p:strVal val="#ppt_w"/>
                                          </p:val>
                                        </p:tav>
                                      </p:tavLst>
                                    </p:anim>
                                    <p:anim calcmode="lin" valueType="num">
                                      <p:cBhvr>
                                        <p:cTn id="19" dur="23000" fill="hold"/>
                                        <p:tgtEl>
                                          <p:spTgt spid="1027"/>
                                        </p:tgtEl>
                                        <p:attrNameLst>
                                          <p:attrName>ppt_h</p:attrName>
                                        </p:attrNameLst>
                                      </p:cBhvr>
                                      <p:tavLst>
                                        <p:tav tm="0">
                                          <p:val>
                                            <p:fltVal val="0"/>
                                          </p:val>
                                        </p:tav>
                                        <p:tav tm="100000">
                                          <p:val>
                                            <p:strVal val="#ppt_h"/>
                                          </p:val>
                                        </p:tav>
                                      </p:tavLst>
                                    </p:anim>
                                    <p:animEffect transition="in" filter="fade">
                                      <p:cBhvr>
                                        <p:cTn id="20" dur="23000"/>
                                        <p:tgtEl>
                                          <p:spTgt spid="1027"/>
                                        </p:tgtEl>
                                      </p:cBhvr>
                                    </p:animEffect>
                                  </p:childTnLst>
                                </p:cTn>
                              </p:par>
                              <p:par>
                                <p:cTn id="21" presetID="41" presetClass="entr" presetSubtype="0" fill="hold" grpId="0" nodeType="withEffect">
                                  <p:stCondLst>
                                    <p:cond delay="75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7"/>
                                        </p:tgtEl>
                                        <p:attrNameLst>
                                          <p:attrName>ppt_y</p:attrName>
                                        </p:attrNameLst>
                                      </p:cBhvr>
                                      <p:tavLst>
                                        <p:tav tm="0">
                                          <p:val>
                                            <p:strVal val="#ppt_y"/>
                                          </p:val>
                                        </p:tav>
                                        <p:tav tm="100000">
                                          <p:val>
                                            <p:strVal val="#ppt_y"/>
                                          </p:val>
                                        </p:tav>
                                      </p:tavLst>
                                    </p:anim>
                                    <p:anim calcmode="lin" valueType="num">
                                      <p:cBhvr>
                                        <p:cTn id="25"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7"/>
                                        </p:tgtEl>
                                      </p:cBhvr>
                                    </p:animEffect>
                                  </p:childTnLst>
                                </p:cTn>
                              </p:par>
                              <p:par>
                                <p:cTn id="28" presetID="41" presetClass="entr" presetSubtype="0" fill="hold" grpId="0" nodeType="withEffect">
                                  <p:stCondLst>
                                    <p:cond delay="14000"/>
                                  </p:stCondLst>
                                  <p:iterate type="lt">
                                    <p:tmPct val="10000"/>
                                  </p:iterate>
                                  <p:childTnLst>
                                    <p:set>
                                      <p:cBhvr>
                                        <p:cTn id="29" dur="1" fill="hold">
                                          <p:stCondLst>
                                            <p:cond delay="0"/>
                                          </p:stCondLst>
                                        </p:cTn>
                                        <p:tgtEl>
                                          <p:spTgt spid="10"/>
                                        </p:tgtEl>
                                        <p:attrNameLst>
                                          <p:attrName>style.visibility</p:attrName>
                                        </p:attrNameLst>
                                      </p:cBhvr>
                                      <p:to>
                                        <p:strVal val="visible"/>
                                      </p:to>
                                    </p:set>
                                    <p:anim calcmode="lin" valueType="num">
                                      <p:cBhvr>
                                        <p:cTn id="30"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10"/>
                                        </p:tgtEl>
                                        <p:attrNameLst>
                                          <p:attrName>ppt_y</p:attrName>
                                        </p:attrNameLst>
                                      </p:cBhvr>
                                      <p:tavLst>
                                        <p:tav tm="0">
                                          <p:val>
                                            <p:strVal val="#ppt_y"/>
                                          </p:val>
                                        </p:tav>
                                        <p:tav tm="100000">
                                          <p:val>
                                            <p:strVal val="#ppt_y"/>
                                          </p:val>
                                        </p:tav>
                                      </p:tavLst>
                                    </p:anim>
                                    <p:anim calcmode="lin" valueType="num">
                                      <p:cBhvr>
                                        <p:cTn id="32"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10"/>
                                        </p:tgtEl>
                                      </p:cBhvr>
                                    </p:animEffect>
                                  </p:childTnLst>
                                </p:cTn>
                              </p:par>
                            </p:childTnLst>
                          </p:cTn>
                        </p:par>
                        <p:par>
                          <p:cTn id="35" fill="hold">
                            <p:stCondLst>
                              <p:cond delay="46500"/>
                            </p:stCondLst>
                            <p:childTnLst>
                              <p:par>
                                <p:cTn id="36" presetID="41" presetClass="entr" presetSubtype="0" fill="hold" grpId="0" nodeType="afterEffect">
                                  <p:stCondLst>
                                    <p:cond delay="100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p:cTn id="38"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9" dur="1250" fill="hold"/>
                                        <p:tgtEl>
                                          <p:spTgt spid="9"/>
                                        </p:tgtEl>
                                        <p:attrNameLst>
                                          <p:attrName>ppt_y</p:attrName>
                                        </p:attrNameLst>
                                      </p:cBhvr>
                                      <p:tavLst>
                                        <p:tav tm="0">
                                          <p:val>
                                            <p:strVal val="#ppt_y"/>
                                          </p:val>
                                        </p:tav>
                                        <p:tav tm="100000">
                                          <p:val>
                                            <p:strVal val="#ppt_y"/>
                                          </p:val>
                                        </p:tav>
                                      </p:tavLst>
                                    </p:anim>
                                    <p:anim calcmode="lin" valueType="num">
                                      <p:cBhvr>
                                        <p:cTn id="40"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1"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2" dur="1250" tmFilter="0,0; .5, 1; 1, 1"/>
                                        <p:tgtEl>
                                          <p:spTgt spid="9"/>
                                        </p:tgtEl>
                                      </p:cBhvr>
                                    </p:animEffect>
                                  </p:childTnLst>
                                </p:cTn>
                              </p:par>
                            </p:childTnLst>
                          </p:cTn>
                        </p:par>
                        <p:par>
                          <p:cTn id="43" fill="hold">
                            <p:stCondLst>
                              <p:cond delay="77000"/>
                            </p:stCondLst>
                            <p:childTnLst>
                              <p:par>
                                <p:cTn id="44" presetID="1" presetClass="entr" presetSubtype="0" fill="hold" grpId="0" nodeType="afterEffect">
                                  <p:stCondLst>
                                    <p:cond delay="3000"/>
                                  </p:stCondLst>
                                  <p:childTnLst>
                                    <p:set>
                                      <p:cBhvr>
                                        <p:cTn id="4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P spid="10"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51520" y="1100207"/>
            <a:ext cx="4391918"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El inicio de la Fórmula 1 moderna </a:t>
            </a:r>
          </a:p>
          <a:p>
            <a:pPr algn="ctr" fontAlgn="auto">
              <a:spcBef>
                <a:spcPts val="0"/>
              </a:spcBef>
              <a:spcAft>
                <a:spcPts val="0"/>
              </a:spcAft>
            </a:pPr>
            <a:r>
              <a:rPr lang="es-MX" dirty="0">
                <a:solidFill>
                  <a:srgbClr val="252525"/>
                </a:solidFill>
                <a:latin typeface="Arial"/>
                <a:ea typeface="Calibri"/>
              </a:rPr>
              <a:t>se remonta al año 1950, </a:t>
            </a:r>
          </a:p>
          <a:p>
            <a:pPr algn="ctr" fontAlgn="auto">
              <a:spcBef>
                <a:spcPts val="0"/>
              </a:spcBef>
              <a:spcAft>
                <a:spcPts val="0"/>
              </a:spcAft>
            </a:pPr>
            <a:r>
              <a:rPr lang="es-MX" dirty="0">
                <a:solidFill>
                  <a:srgbClr val="252525"/>
                </a:solidFill>
                <a:latin typeface="Arial"/>
                <a:ea typeface="Calibri"/>
              </a:rPr>
              <a:t>en el que ya participaron escuderías </a:t>
            </a:r>
          </a:p>
          <a:p>
            <a:pPr algn="ctr" fontAlgn="auto">
              <a:spcBef>
                <a:spcPts val="0"/>
              </a:spcBef>
              <a:spcAft>
                <a:spcPts val="0"/>
              </a:spcAft>
            </a:pPr>
            <a:r>
              <a:rPr lang="es-MX" dirty="0">
                <a:solidFill>
                  <a:srgbClr val="252525"/>
                </a:solidFill>
                <a:latin typeface="Arial"/>
                <a:ea typeface="Calibri"/>
              </a:rPr>
              <a:t>como </a:t>
            </a:r>
            <a:r>
              <a:rPr lang="es-MX" dirty="0">
                <a:solidFill>
                  <a:srgbClr val="FFFF00"/>
                </a:solidFill>
                <a:effectLst>
                  <a:outerShdw blurRad="38100" dist="38100" dir="2700000" algn="tl">
                    <a:srgbClr val="000000">
                      <a:alpha val="43137"/>
                    </a:srgbClr>
                  </a:outerShdw>
                </a:effectLst>
                <a:latin typeface="Arial"/>
                <a:ea typeface="Calibri"/>
              </a:rPr>
              <a:t>Ferrari, Alfa Romeo y </a:t>
            </a:r>
            <a:r>
              <a:rPr lang="es-MX" dirty="0" err="1">
                <a:solidFill>
                  <a:srgbClr val="FFFF00"/>
                </a:solidFill>
                <a:effectLst>
                  <a:outerShdw blurRad="38100" dist="38100" dir="2700000" algn="tl">
                    <a:srgbClr val="000000">
                      <a:alpha val="43137"/>
                    </a:srgbClr>
                  </a:outerShdw>
                </a:effectLst>
                <a:latin typeface="Arial"/>
                <a:ea typeface="Calibri"/>
              </a:rPr>
              <a:t>Maserati</a:t>
            </a:r>
            <a:r>
              <a:rPr lang="es-MX" dirty="0">
                <a:solidFill>
                  <a:srgbClr val="252525"/>
                </a:solidFill>
                <a:latin typeface="Arial"/>
                <a:ea typeface="Calibri"/>
              </a:rPr>
              <a:t>.</a:t>
            </a:r>
            <a:endParaRPr lang="es-MX" dirty="0">
              <a:solidFill>
                <a:srgbClr val="000000"/>
              </a:solidFill>
              <a:latin typeface="Arial"/>
            </a:endParaRPr>
          </a:p>
        </p:txBody>
      </p:sp>
      <p:sp>
        <p:nvSpPr>
          <p:cNvPr id="5" name="4 Rectángulo"/>
          <p:cNvSpPr/>
          <p:nvPr/>
        </p:nvSpPr>
        <p:spPr>
          <a:xfrm>
            <a:off x="4643438" y="3426530"/>
            <a:ext cx="4224362"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Algunas fueron reemplazadas </a:t>
            </a:r>
          </a:p>
          <a:p>
            <a:pPr algn="ctr" fontAlgn="auto">
              <a:spcBef>
                <a:spcPts val="0"/>
              </a:spcBef>
              <a:spcAft>
                <a:spcPts val="0"/>
              </a:spcAft>
            </a:pPr>
            <a:r>
              <a:rPr lang="es-MX" dirty="0">
                <a:solidFill>
                  <a:srgbClr val="252525"/>
                </a:solidFill>
                <a:latin typeface="Arial"/>
                <a:ea typeface="Calibri"/>
              </a:rPr>
              <a:t>por otras nuevas como </a:t>
            </a:r>
            <a:r>
              <a:rPr lang="es-MX" dirty="0">
                <a:solidFill>
                  <a:srgbClr val="FFFF00"/>
                </a:solidFill>
                <a:effectLst>
                  <a:outerShdw blurRad="38100" dist="38100" dir="2700000" algn="tl">
                    <a:srgbClr val="000000">
                      <a:alpha val="43137"/>
                    </a:srgbClr>
                  </a:outerShdw>
                </a:effectLst>
                <a:latin typeface="Arial"/>
                <a:ea typeface="Calibri"/>
              </a:rPr>
              <a:t>McLaren, Williams, Lotus y Renault</a:t>
            </a:r>
            <a:r>
              <a:rPr lang="es-MX" dirty="0">
                <a:solidFill>
                  <a:srgbClr val="252525"/>
                </a:solidFill>
                <a:latin typeface="Arial"/>
                <a:ea typeface="Calibri"/>
              </a:rPr>
              <a:t>, que se han alzado varias veces </a:t>
            </a:r>
          </a:p>
          <a:p>
            <a:pPr algn="ctr" fontAlgn="auto">
              <a:spcBef>
                <a:spcPts val="0"/>
              </a:spcBef>
              <a:spcAft>
                <a:spcPts val="0"/>
              </a:spcAft>
            </a:pPr>
            <a:r>
              <a:rPr lang="es-MX" dirty="0">
                <a:solidFill>
                  <a:srgbClr val="252525"/>
                </a:solidFill>
                <a:latin typeface="Arial"/>
                <a:ea typeface="Calibri"/>
              </a:rPr>
              <a:t>con el </a:t>
            </a:r>
            <a:r>
              <a:rPr lang="es-MX" dirty="0">
                <a:solidFill>
                  <a:srgbClr val="0B0080"/>
                </a:solidFill>
                <a:latin typeface="Arial"/>
                <a:ea typeface="Calibri"/>
                <a:cs typeface="Times New Roman"/>
              </a:rPr>
              <a:t>Campeonato Mundial </a:t>
            </a:r>
          </a:p>
          <a:p>
            <a:pPr algn="ctr" fontAlgn="auto">
              <a:spcBef>
                <a:spcPts val="0"/>
              </a:spcBef>
              <a:spcAft>
                <a:spcPts val="0"/>
              </a:spcAft>
            </a:pPr>
            <a:r>
              <a:rPr lang="es-MX" dirty="0">
                <a:solidFill>
                  <a:srgbClr val="0B0080"/>
                </a:solidFill>
                <a:latin typeface="Arial"/>
                <a:ea typeface="Calibri"/>
                <a:cs typeface="Times New Roman"/>
              </a:rPr>
              <a:t>de Constructores</a:t>
            </a:r>
            <a:r>
              <a:rPr lang="es-MX" dirty="0">
                <a:solidFill>
                  <a:srgbClr val="252525"/>
                </a:solidFill>
                <a:latin typeface="Arial"/>
                <a:ea typeface="Calibri"/>
              </a:rPr>
              <a:t>.</a:t>
            </a:r>
            <a:endParaRPr lang="es-MX" dirty="0">
              <a:solidFill>
                <a:srgbClr val="000000"/>
              </a:solidFill>
              <a:latin typeface="Arial"/>
            </a:endParaRPr>
          </a:p>
        </p:txBody>
      </p:sp>
      <p:pic>
        <p:nvPicPr>
          <p:cNvPr id="2050" name="Picture 2" descr="C:\Users\capiA\Desktop\1371302390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32656"/>
            <a:ext cx="4223792" cy="24482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Rectángulo"/>
          <p:cNvSpPr/>
          <p:nvPr/>
        </p:nvSpPr>
        <p:spPr>
          <a:xfrm>
            <a:off x="179512" y="5734997"/>
            <a:ext cx="8865368"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El actual campeón del mundo (</a:t>
            </a:r>
            <a:r>
              <a:rPr lang="es-MX" dirty="0">
                <a:solidFill>
                  <a:srgbClr val="FFFF00"/>
                </a:solidFill>
                <a:latin typeface="Arial"/>
                <a:ea typeface="Calibri"/>
              </a:rPr>
              <a:t>2014</a:t>
            </a:r>
            <a:r>
              <a:rPr lang="es-MX" dirty="0">
                <a:solidFill>
                  <a:srgbClr val="252525"/>
                </a:solidFill>
                <a:latin typeface="Arial"/>
                <a:ea typeface="Calibri"/>
              </a:rPr>
              <a:t>) es Lewis Hamilton (de Inglaterra), </a:t>
            </a:r>
          </a:p>
          <a:p>
            <a:pPr algn="ctr" fontAlgn="auto">
              <a:spcBef>
                <a:spcPts val="0"/>
              </a:spcBef>
              <a:spcAft>
                <a:spcPts val="0"/>
              </a:spcAft>
            </a:pPr>
            <a:r>
              <a:rPr lang="es-MX" dirty="0">
                <a:solidFill>
                  <a:srgbClr val="252525"/>
                </a:solidFill>
                <a:latin typeface="Arial"/>
                <a:ea typeface="Calibri"/>
              </a:rPr>
              <a:t>que compitió para la escudería Mercedes..</a:t>
            </a:r>
            <a:endParaRPr lang="es-MX" dirty="0">
              <a:solidFill>
                <a:srgbClr val="000000"/>
              </a:solidFill>
              <a:latin typeface="Arial"/>
            </a:endParaRPr>
          </a:p>
        </p:txBody>
      </p:sp>
      <p:pic>
        <p:nvPicPr>
          <p:cNvPr id="2051" name="Picture 3" descr="C:\Users\capiA\Desktop\17813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891011"/>
            <a:ext cx="4342705" cy="26284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522733"/>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4000" fill="hold"/>
                                        <p:tgtEl>
                                          <p:spTgt spid="2050"/>
                                        </p:tgtEl>
                                        <p:attrNameLst>
                                          <p:attrName>ppt_x</p:attrName>
                                        </p:attrNameLst>
                                      </p:cBhvr>
                                      <p:tavLst>
                                        <p:tav tm="0">
                                          <p:val>
                                            <p:strVal val="#ppt_x-#ppt_w/2"/>
                                          </p:val>
                                        </p:tav>
                                        <p:tav tm="100000">
                                          <p:val>
                                            <p:strVal val="#ppt_x"/>
                                          </p:val>
                                        </p:tav>
                                      </p:tavLst>
                                    </p:anim>
                                    <p:anim calcmode="lin" valueType="num">
                                      <p:cBhvr>
                                        <p:cTn id="8" dur="14000" fill="hold"/>
                                        <p:tgtEl>
                                          <p:spTgt spid="2050"/>
                                        </p:tgtEl>
                                        <p:attrNameLst>
                                          <p:attrName>ppt_y</p:attrName>
                                        </p:attrNameLst>
                                      </p:cBhvr>
                                      <p:tavLst>
                                        <p:tav tm="0">
                                          <p:val>
                                            <p:strVal val="#ppt_y"/>
                                          </p:val>
                                        </p:tav>
                                        <p:tav tm="100000">
                                          <p:val>
                                            <p:strVal val="#ppt_y"/>
                                          </p:val>
                                        </p:tav>
                                      </p:tavLst>
                                    </p:anim>
                                    <p:anim calcmode="lin" valueType="num">
                                      <p:cBhvr>
                                        <p:cTn id="9" dur="14000" fill="hold"/>
                                        <p:tgtEl>
                                          <p:spTgt spid="2050"/>
                                        </p:tgtEl>
                                        <p:attrNameLst>
                                          <p:attrName>ppt_w</p:attrName>
                                        </p:attrNameLst>
                                      </p:cBhvr>
                                      <p:tavLst>
                                        <p:tav tm="0">
                                          <p:val>
                                            <p:fltVal val="0"/>
                                          </p:val>
                                        </p:tav>
                                        <p:tav tm="100000">
                                          <p:val>
                                            <p:strVal val="#ppt_w"/>
                                          </p:val>
                                        </p:tav>
                                      </p:tavLst>
                                    </p:anim>
                                    <p:anim calcmode="lin" valueType="num">
                                      <p:cBhvr>
                                        <p:cTn id="10" dur="14000" fill="hold"/>
                                        <p:tgtEl>
                                          <p:spTgt spid="2050"/>
                                        </p:tgtEl>
                                        <p:attrNameLst>
                                          <p:attrName>ppt_h</p:attrName>
                                        </p:attrNameLst>
                                      </p:cBhvr>
                                      <p:tavLst>
                                        <p:tav tm="0">
                                          <p:val>
                                            <p:strVal val="#ppt_h"/>
                                          </p:val>
                                        </p:tav>
                                        <p:tav tm="100000">
                                          <p:val>
                                            <p:strVal val="#ppt_h"/>
                                          </p:val>
                                        </p:tav>
                                      </p:tavLst>
                                    </p:anim>
                                  </p:childTnLst>
                                </p:cTn>
                              </p:par>
                              <p:par>
                                <p:cTn id="11" presetID="41"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7"/>
                                        </p:tgtEl>
                                        <p:attrNameLst>
                                          <p:attrName>ppt_y</p:attrName>
                                        </p:attrNameLst>
                                      </p:cBhvr>
                                      <p:tavLst>
                                        <p:tav tm="0">
                                          <p:val>
                                            <p:strVal val="#ppt_y"/>
                                          </p:val>
                                        </p:tav>
                                        <p:tav tm="100000">
                                          <p:val>
                                            <p:strVal val="#ppt_y"/>
                                          </p:val>
                                        </p:tav>
                                      </p:tavLst>
                                    </p:anim>
                                    <p:anim calcmode="lin" valueType="num">
                                      <p:cBhvr>
                                        <p:cTn id="15"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7"/>
                                        </p:tgtEl>
                                      </p:cBhvr>
                                    </p:animEffect>
                                  </p:childTnLst>
                                </p:cTn>
                              </p:par>
                            </p:childTnLst>
                          </p:cTn>
                        </p:par>
                        <p:par>
                          <p:cTn id="18" fill="hold">
                            <p:stCondLst>
                              <p:cond delay="14625"/>
                            </p:stCondLst>
                            <p:childTnLst>
                              <p:par>
                                <p:cTn id="19" presetID="17" presetClass="entr" presetSubtype="2" fill="hold" nodeType="afterEffect">
                                  <p:stCondLst>
                                    <p:cond delay="0"/>
                                  </p:stCondLst>
                                  <p:childTnLst>
                                    <p:set>
                                      <p:cBhvr>
                                        <p:cTn id="20" dur="1" fill="hold">
                                          <p:stCondLst>
                                            <p:cond delay="0"/>
                                          </p:stCondLst>
                                        </p:cTn>
                                        <p:tgtEl>
                                          <p:spTgt spid="2051"/>
                                        </p:tgtEl>
                                        <p:attrNameLst>
                                          <p:attrName>style.visibility</p:attrName>
                                        </p:attrNameLst>
                                      </p:cBhvr>
                                      <p:to>
                                        <p:strVal val="visible"/>
                                      </p:to>
                                    </p:set>
                                    <p:anim calcmode="lin" valueType="num">
                                      <p:cBhvr>
                                        <p:cTn id="21" dur="19000" fill="hold"/>
                                        <p:tgtEl>
                                          <p:spTgt spid="2051"/>
                                        </p:tgtEl>
                                        <p:attrNameLst>
                                          <p:attrName>ppt_x</p:attrName>
                                        </p:attrNameLst>
                                      </p:cBhvr>
                                      <p:tavLst>
                                        <p:tav tm="0">
                                          <p:val>
                                            <p:strVal val="#ppt_x+#ppt_w/2"/>
                                          </p:val>
                                        </p:tav>
                                        <p:tav tm="100000">
                                          <p:val>
                                            <p:strVal val="#ppt_x"/>
                                          </p:val>
                                        </p:tav>
                                      </p:tavLst>
                                    </p:anim>
                                    <p:anim calcmode="lin" valueType="num">
                                      <p:cBhvr>
                                        <p:cTn id="22" dur="19000" fill="hold"/>
                                        <p:tgtEl>
                                          <p:spTgt spid="2051"/>
                                        </p:tgtEl>
                                        <p:attrNameLst>
                                          <p:attrName>ppt_y</p:attrName>
                                        </p:attrNameLst>
                                      </p:cBhvr>
                                      <p:tavLst>
                                        <p:tav tm="0">
                                          <p:val>
                                            <p:strVal val="#ppt_y"/>
                                          </p:val>
                                        </p:tav>
                                        <p:tav tm="100000">
                                          <p:val>
                                            <p:strVal val="#ppt_y"/>
                                          </p:val>
                                        </p:tav>
                                      </p:tavLst>
                                    </p:anim>
                                    <p:anim calcmode="lin" valueType="num">
                                      <p:cBhvr>
                                        <p:cTn id="23" dur="19000" fill="hold"/>
                                        <p:tgtEl>
                                          <p:spTgt spid="2051"/>
                                        </p:tgtEl>
                                        <p:attrNameLst>
                                          <p:attrName>ppt_w</p:attrName>
                                        </p:attrNameLst>
                                      </p:cBhvr>
                                      <p:tavLst>
                                        <p:tav tm="0">
                                          <p:val>
                                            <p:fltVal val="0"/>
                                          </p:val>
                                        </p:tav>
                                        <p:tav tm="100000">
                                          <p:val>
                                            <p:strVal val="#ppt_w"/>
                                          </p:val>
                                        </p:tav>
                                      </p:tavLst>
                                    </p:anim>
                                    <p:anim calcmode="lin" valueType="num">
                                      <p:cBhvr>
                                        <p:cTn id="24" dur="19000" fill="hold"/>
                                        <p:tgtEl>
                                          <p:spTgt spid="2051"/>
                                        </p:tgtEl>
                                        <p:attrNameLst>
                                          <p:attrName>ppt_h</p:attrName>
                                        </p:attrNameLst>
                                      </p:cBhvr>
                                      <p:tavLst>
                                        <p:tav tm="0">
                                          <p:val>
                                            <p:strVal val="#ppt_h"/>
                                          </p:val>
                                        </p:tav>
                                        <p:tav tm="100000">
                                          <p:val>
                                            <p:strVal val="#ppt_h"/>
                                          </p:val>
                                        </p:tav>
                                      </p:tavLst>
                                    </p:anim>
                                  </p:childTnLst>
                                </p:cTn>
                              </p:par>
                              <p:par>
                                <p:cTn id="25" presetID="41" presetClass="entr" presetSubtype="0" fill="hold" grpId="0" nodeType="withEffect">
                                  <p:stCondLst>
                                    <p:cond delay="100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5"/>
                                        </p:tgtEl>
                                        <p:attrNameLst>
                                          <p:attrName>ppt_y</p:attrName>
                                        </p:attrNameLst>
                                      </p:cBhvr>
                                      <p:tavLst>
                                        <p:tav tm="0">
                                          <p:val>
                                            <p:strVal val="#ppt_y"/>
                                          </p:val>
                                        </p:tav>
                                        <p:tav tm="100000">
                                          <p:val>
                                            <p:strVal val="#ppt_y"/>
                                          </p:val>
                                        </p:tav>
                                      </p:tavLst>
                                    </p:anim>
                                    <p:anim calcmode="lin" valueType="num">
                                      <p:cBhvr>
                                        <p:cTn id="29"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5"/>
                                        </p:tgtEl>
                                      </p:cBhvr>
                                    </p:animEffect>
                                  </p:childTnLst>
                                </p:cTn>
                              </p:par>
                            </p:childTnLst>
                          </p:cTn>
                        </p:par>
                        <p:par>
                          <p:cTn id="32" fill="hold">
                            <p:stCondLst>
                              <p:cond delay="33875"/>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p:cTn id="35"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8"/>
                                        </p:tgtEl>
                                        <p:attrNameLst>
                                          <p:attrName>ppt_y</p:attrName>
                                        </p:attrNameLst>
                                      </p:cBhvr>
                                      <p:tavLst>
                                        <p:tav tm="0">
                                          <p:val>
                                            <p:strVal val="#ppt_y"/>
                                          </p:val>
                                        </p:tav>
                                        <p:tav tm="100000">
                                          <p:val>
                                            <p:strVal val="#ppt_y"/>
                                          </p:val>
                                        </p:tav>
                                      </p:tavLst>
                                    </p:anim>
                                    <p:anim calcmode="lin" valueType="num">
                                      <p:cBhvr>
                                        <p:cTn id="37"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8"/>
                                        </p:tgtEl>
                                      </p:cBhvr>
                                    </p:animEffect>
                                  </p:childTnLst>
                                </p:cTn>
                              </p:par>
                            </p:childTnLst>
                          </p:cTn>
                        </p:par>
                        <p:par>
                          <p:cTn id="40" fill="hold">
                            <p:stCondLst>
                              <p:cond delay="47875"/>
                            </p:stCondLst>
                            <p:childTnLst>
                              <p:par>
                                <p:cTn id="41" presetID="1" presetClass="entr" presetSubtype="0" fill="hold" grpId="0" nodeType="afterEffect">
                                  <p:stCondLst>
                                    <p:cond delay="300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t="10000" r="10000" b="10000"/>
          </a:stretch>
        </a:blipFill>
        <a:effectLst/>
      </p:bgPr>
    </p:bg>
    <p:spTree>
      <p:nvGrpSpPr>
        <p:cNvPr id="1" name=""/>
        <p:cNvGrpSpPr/>
        <p:nvPr/>
      </p:nvGrpSpPr>
      <p:grpSpPr>
        <a:xfrm>
          <a:off x="0" y="0"/>
          <a:ext cx="0" cy="0"/>
          <a:chOff x="0" y="0"/>
          <a:chExt cx="0" cy="0"/>
        </a:xfrm>
      </p:grpSpPr>
      <p:sp>
        <p:nvSpPr>
          <p:cNvPr id="2" name="1 CuadroTexto">
            <a:hlinkClick r:id="rId3" action="ppaction://hlinksldjump"/>
          </p:cNvPr>
          <p:cNvSpPr txBox="1"/>
          <p:nvPr/>
        </p:nvSpPr>
        <p:spPr>
          <a:xfrm>
            <a:off x="6983760" y="6286255"/>
            <a:ext cx="2160240" cy="584775"/>
          </a:xfrm>
          <a:prstGeom prst="rect">
            <a:avLst/>
          </a:prstGeom>
          <a:gradFill rotWithShape="1">
            <a:gsLst>
              <a:gs pos="0">
                <a:srgbClr val="EEECE1">
                  <a:tint val="80000"/>
                  <a:satMod val="300000"/>
                </a:srgbClr>
              </a:gs>
              <a:gs pos="100000">
                <a:srgbClr val="EEECE1">
                  <a:shade val="30000"/>
                  <a:satMod val="200000"/>
                </a:srgbClr>
              </a:gs>
            </a:gsLst>
            <a:path path="circle">
              <a:fillToRect l="50000" t="50000" r="50000" b="50000"/>
            </a:path>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Para ver presentación </a:t>
            </a:r>
          </a:p>
          <a:p>
            <a:pPr algn="ctr" fontAlgn="auto">
              <a:spcBef>
                <a:spcPts val="0"/>
              </a:spcBef>
              <a:spcAft>
                <a:spcPts val="0"/>
              </a:spcAft>
              <a:defRPr/>
            </a:pP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hlinkClick r:id="rId3" action="ppaction://hlinksldjump"/>
              </a:rPr>
              <a:t>VERSIÖN</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hlinkClick r:id="rId3" action="ppaction://hlinksldjump"/>
              </a:rPr>
              <a:t>COMPLETA</a:t>
            </a:r>
            <a:endPar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Hacer</a:t>
            </a:r>
            <a:r>
              <a:rPr lang="es-ES_tradnl" sz="800" kern="0" dirty="0">
                <a:solidFill>
                  <a:prstClr val="white"/>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CLICK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AQUÍ</a:t>
            </a:r>
          </a:p>
          <a:p>
            <a:pPr algn="ctr" fontAlgn="auto">
              <a:spcBef>
                <a:spcPts val="0"/>
              </a:spcBef>
              <a:spcAft>
                <a:spcPts val="0"/>
              </a:spcAft>
              <a:defRPr/>
            </a:pP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01 hora  18 minutos  42 segundos</a:t>
            </a:r>
            <a:endParaRPr lang="es-MX"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p:txBody>
      </p:sp>
      <p:sp>
        <p:nvSpPr>
          <p:cNvPr id="3" name="2 CuadroTexto"/>
          <p:cNvSpPr txBox="1"/>
          <p:nvPr/>
        </p:nvSpPr>
        <p:spPr>
          <a:xfrm>
            <a:off x="35496" y="6279703"/>
            <a:ext cx="2088231" cy="584775"/>
          </a:xfrm>
          <a:prstGeom prst="rect">
            <a:avLst/>
          </a:prstGeom>
          <a:gradFill rotWithShape="1">
            <a:gsLst>
              <a:gs pos="0">
                <a:srgbClr val="EEECE1">
                  <a:tint val="80000"/>
                  <a:satMod val="300000"/>
                </a:srgbClr>
              </a:gs>
              <a:gs pos="100000">
                <a:srgbClr val="EEECE1">
                  <a:shade val="30000"/>
                  <a:satMod val="200000"/>
                </a:srgbClr>
              </a:gs>
            </a:gsLst>
            <a:path path="circle">
              <a:fillToRect l="50000" t="50000" r="50000" b="50000"/>
            </a:path>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Para ver presentación </a:t>
            </a:r>
          </a:p>
          <a:p>
            <a:pPr algn="ctr" fontAlgn="auto">
              <a:spcBef>
                <a:spcPts val="0"/>
              </a:spcBef>
              <a:spcAft>
                <a:spcPts val="0"/>
              </a:spcAft>
              <a:defRPr/>
            </a:pP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VERSIÖN CONDENSADA</a:t>
            </a:r>
          </a:p>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Hacer</a:t>
            </a:r>
            <a:r>
              <a:rPr lang="es-ES_tradnl" sz="800" kern="0" dirty="0">
                <a:solidFill>
                  <a:prstClr val="white"/>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CLICK EN LA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PANTALLA</a:t>
            </a:r>
          </a:p>
          <a:p>
            <a:pPr algn="ctr" fontAlgn="auto">
              <a:spcBef>
                <a:spcPts val="0"/>
              </a:spcBef>
              <a:spcAft>
                <a:spcPts val="0"/>
              </a:spcAft>
              <a:defRPr/>
            </a:pP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16 Minutos 41 segundos</a:t>
            </a:r>
            <a:endParaRPr lang="es-MX"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p:txBody>
      </p:sp>
      <p:pic>
        <p:nvPicPr>
          <p:cNvPr id="4"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7466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150"/>
                            </p:stCondLst>
                            <p:childTnLst>
                              <p:par>
                                <p:cTn id="9" presetID="10" presetClass="entr" presetSubtype="0" fill="hold" nodeType="after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2943" y="4881934"/>
            <a:ext cx="158889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1950</a:t>
            </a:r>
          </a:p>
        </p:txBody>
      </p:sp>
      <p:sp>
        <p:nvSpPr>
          <p:cNvPr id="3" name="2 Rectángulo"/>
          <p:cNvSpPr/>
          <p:nvPr/>
        </p:nvSpPr>
        <p:spPr>
          <a:xfrm>
            <a:off x="4622115" y="3441774"/>
            <a:ext cx="42337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Alfa Romeo SPA</a:t>
            </a:r>
          </a:p>
        </p:txBody>
      </p:sp>
      <p:pic>
        <p:nvPicPr>
          <p:cNvPr id="31750" name="Picture 6" descr="C:\Users\Emilio\Desktop\Nueva carpeta\giuseppe-farina-alfa-romeo-british-grand-prix-paul-guy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5609" y="548679"/>
            <a:ext cx="4143810" cy="28218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1751" name="Picture 7" descr="C:\Users\Emilio\Desktop\Nueva carpeta\Alfa_Romeo_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365104"/>
            <a:ext cx="2088232" cy="2088232"/>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8674" name="Picture 2" descr="C:\Users\Emilio\Desktop\Nueva carpeta\thCAPTX4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356" y="548680"/>
            <a:ext cx="3865612" cy="282189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2072" y="3379639"/>
            <a:ext cx="395390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Giuseppe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Farina</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812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2000" fill="hold"/>
                                        <p:tgtEl>
                                          <p:spTgt spid="31750"/>
                                        </p:tgtEl>
                                        <p:attrNameLst>
                                          <p:attrName>ppt_x</p:attrName>
                                        </p:attrNameLst>
                                      </p:cBhvr>
                                      <p:tavLst>
                                        <p:tav tm="0">
                                          <p:val>
                                            <p:strVal val="0-#ppt_w/2"/>
                                          </p:val>
                                        </p:tav>
                                        <p:tav tm="100000">
                                          <p:val>
                                            <p:strVal val="#ppt_x"/>
                                          </p:val>
                                        </p:tav>
                                      </p:tavLst>
                                    </p:anim>
                                    <p:anim calcmode="lin" valueType="num">
                                      <p:cBhvr additive="base">
                                        <p:cTn id="8" dur="2000" fill="hold"/>
                                        <p:tgtEl>
                                          <p:spTgt spid="31750"/>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1" presetClass="entr" presetSubtype="0" fill="hold" grpId="0" nodeType="afterEffect">
                                  <p:stCondLst>
                                    <p:cond delay="1000"/>
                                  </p:stCondLst>
                                  <p:iterate type="lt">
                                    <p:tmPct val="10000"/>
                                  </p:iterate>
                                  <p:childTnLst>
                                    <p:set>
                                      <p:cBhvr>
                                        <p:cTn id="11" dur="1" fill="hold">
                                          <p:stCondLst>
                                            <p:cond delay="0"/>
                                          </p:stCondLst>
                                        </p:cTn>
                                        <p:tgtEl>
                                          <p:spTgt spid="4"/>
                                        </p:tgtEl>
                                        <p:attrNameLst>
                                          <p:attrName>style.visibility</p:attrName>
                                        </p:attrNameLst>
                                      </p:cBhvr>
                                      <p:to>
                                        <p:strVal val="visible"/>
                                      </p:to>
                                    </p:set>
                                    <p:anim calcmode="lin" valueType="num">
                                      <p:cBhvr>
                                        <p:cTn id="12" dur="1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 dur="1250" fill="hold"/>
                                        <p:tgtEl>
                                          <p:spTgt spid="4"/>
                                        </p:tgtEl>
                                        <p:attrNameLst>
                                          <p:attrName>ppt_y</p:attrName>
                                        </p:attrNameLst>
                                      </p:cBhvr>
                                      <p:tavLst>
                                        <p:tav tm="0">
                                          <p:val>
                                            <p:strVal val="#ppt_y"/>
                                          </p:val>
                                        </p:tav>
                                        <p:tav tm="100000">
                                          <p:val>
                                            <p:strVal val="#ppt_y"/>
                                          </p:val>
                                        </p:tav>
                                      </p:tavLst>
                                    </p:anim>
                                    <p:anim calcmode="lin" valueType="num">
                                      <p:cBhvr>
                                        <p:cTn id="14" dur="1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5" dur="1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250" tmFilter="0,0; .5, 1; 1, 1"/>
                                        <p:tgtEl>
                                          <p:spTgt spid="4"/>
                                        </p:tgtEl>
                                      </p:cBhvr>
                                    </p:animEffect>
                                  </p:childTnLst>
                                </p:cTn>
                              </p:par>
                            </p:childTnLst>
                          </p:cTn>
                        </p:par>
                        <p:par>
                          <p:cTn id="17" fill="hold">
                            <p:stCondLst>
                              <p:cond delay="5875"/>
                            </p:stCondLst>
                            <p:childTnLst>
                              <p:par>
                                <p:cTn id="18" presetID="2" presetClass="entr" presetSubtype="8" fill="hold" nodeType="afterEffect">
                                  <p:stCondLst>
                                    <p:cond delay="0"/>
                                  </p:stCondLst>
                                  <p:childTnLst>
                                    <p:set>
                                      <p:cBhvr>
                                        <p:cTn id="19" dur="1" fill="hold">
                                          <p:stCondLst>
                                            <p:cond delay="0"/>
                                          </p:stCondLst>
                                        </p:cTn>
                                        <p:tgtEl>
                                          <p:spTgt spid="28674"/>
                                        </p:tgtEl>
                                        <p:attrNameLst>
                                          <p:attrName>style.visibility</p:attrName>
                                        </p:attrNameLst>
                                      </p:cBhvr>
                                      <p:to>
                                        <p:strVal val="visible"/>
                                      </p:to>
                                    </p:set>
                                    <p:anim calcmode="lin" valueType="num">
                                      <p:cBhvr additive="base">
                                        <p:cTn id="20" dur="2000" fill="hold"/>
                                        <p:tgtEl>
                                          <p:spTgt spid="28674"/>
                                        </p:tgtEl>
                                        <p:attrNameLst>
                                          <p:attrName>ppt_x</p:attrName>
                                        </p:attrNameLst>
                                      </p:cBhvr>
                                      <p:tavLst>
                                        <p:tav tm="0">
                                          <p:val>
                                            <p:strVal val="0-#ppt_w/2"/>
                                          </p:val>
                                        </p:tav>
                                        <p:tav tm="100000">
                                          <p:val>
                                            <p:strVal val="#ppt_x"/>
                                          </p:val>
                                        </p:tav>
                                      </p:tavLst>
                                    </p:anim>
                                    <p:anim calcmode="lin" valueType="num">
                                      <p:cBhvr additive="base">
                                        <p:cTn id="21" dur="2000" fill="hold"/>
                                        <p:tgtEl>
                                          <p:spTgt spid="28674"/>
                                        </p:tgtEl>
                                        <p:attrNameLst>
                                          <p:attrName>ppt_y</p:attrName>
                                        </p:attrNameLst>
                                      </p:cBhvr>
                                      <p:tavLst>
                                        <p:tav tm="0">
                                          <p:val>
                                            <p:strVal val="#ppt_y"/>
                                          </p:val>
                                        </p:tav>
                                        <p:tav tm="100000">
                                          <p:val>
                                            <p:strVal val="#ppt_y"/>
                                          </p:val>
                                        </p:tav>
                                      </p:tavLst>
                                    </p:anim>
                                  </p:childTnLst>
                                </p:cTn>
                              </p:par>
                            </p:childTnLst>
                          </p:cTn>
                        </p:par>
                        <p:par>
                          <p:cTn id="22" fill="hold">
                            <p:stCondLst>
                              <p:cond delay="7875"/>
                            </p:stCondLst>
                            <p:childTnLst>
                              <p:par>
                                <p:cTn id="23" presetID="41" presetClass="entr" presetSubtype="0" fill="hold" grpId="0" nodeType="after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1250" fill="hold"/>
                                        <p:tgtEl>
                                          <p:spTgt spid="3"/>
                                        </p:tgtEl>
                                        <p:attrNameLst>
                                          <p:attrName>ppt_y</p:attrName>
                                        </p:attrNameLst>
                                      </p:cBhvr>
                                      <p:tavLst>
                                        <p:tav tm="0">
                                          <p:val>
                                            <p:strVal val="#ppt_y"/>
                                          </p:val>
                                        </p:tav>
                                        <p:tav tm="100000">
                                          <p:val>
                                            <p:strVal val="#ppt_y"/>
                                          </p:val>
                                        </p:tav>
                                      </p:tavLst>
                                    </p:anim>
                                    <p:anim calcmode="lin" valueType="num">
                                      <p:cBhvr>
                                        <p:cTn id="27"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1250" tmFilter="0,0; .5, 1; 1, 1"/>
                                        <p:tgtEl>
                                          <p:spTgt spid="3"/>
                                        </p:tgtEl>
                                      </p:cBhvr>
                                    </p:animEffect>
                                  </p:childTnLst>
                                </p:cTn>
                              </p:par>
                              <p:par>
                                <p:cTn id="30" presetID="6" presetClass="entr" presetSubtype="32" fill="hold" nodeType="withEffect">
                                  <p:stCondLst>
                                    <p:cond delay="0"/>
                                  </p:stCondLst>
                                  <p:childTnLst>
                                    <p:set>
                                      <p:cBhvr>
                                        <p:cTn id="31" dur="1" fill="hold">
                                          <p:stCondLst>
                                            <p:cond delay="0"/>
                                          </p:stCondLst>
                                        </p:cTn>
                                        <p:tgtEl>
                                          <p:spTgt spid="31751"/>
                                        </p:tgtEl>
                                        <p:attrNameLst>
                                          <p:attrName>style.visibility</p:attrName>
                                        </p:attrNameLst>
                                      </p:cBhvr>
                                      <p:to>
                                        <p:strVal val="visible"/>
                                      </p:to>
                                    </p:set>
                                    <p:animEffect transition="in" filter="circle(out)">
                                      <p:cBhvr>
                                        <p:cTn id="32" dur="3000"/>
                                        <p:tgtEl>
                                          <p:spTgt spid="31751"/>
                                        </p:tgtEl>
                                      </p:cBhvr>
                                    </p:animEffect>
                                  </p:childTnLst>
                                </p:cTn>
                              </p:par>
                            </p:childTnLst>
                          </p:cTn>
                        </p:par>
                        <p:par>
                          <p:cTn id="33" fill="hold">
                            <p:stCondLst>
                              <p:cond delay="1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
                                        </p:tgtEl>
                                        <p:attrNameLst>
                                          <p:attrName>style.visibility</p:attrName>
                                        </p:attrNameLst>
                                      </p:cBhvr>
                                      <p:to>
                                        <p:strVal val="visible"/>
                                      </p:to>
                                    </p:set>
                                    <p:anim calcmode="lin" valueType="num">
                                      <p:cBhvr>
                                        <p:cTn id="3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2"/>
                                        </p:tgtEl>
                                        <p:attrNameLst>
                                          <p:attrName>ppt_y</p:attrName>
                                        </p:attrNameLst>
                                      </p:cBhvr>
                                      <p:tavLst>
                                        <p:tav tm="0">
                                          <p:val>
                                            <p:strVal val="#ppt_y"/>
                                          </p:val>
                                        </p:tav>
                                        <p:tav tm="100000">
                                          <p:val>
                                            <p:strVal val="#ppt_y"/>
                                          </p:val>
                                        </p:tav>
                                      </p:tavLst>
                                    </p:anim>
                                    <p:anim calcmode="lin" valueType="num">
                                      <p:cBhvr>
                                        <p:cTn id="3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2"/>
                                        </p:tgtEl>
                                      </p:cBhvr>
                                    </p:animEffect>
                                  </p:childTnLst>
                                </p:cTn>
                              </p:par>
                            </p:childTnLst>
                          </p:cTn>
                        </p:par>
                        <p:par>
                          <p:cTn id="41" fill="hold">
                            <p:stCondLst>
                              <p:cond delay="13125"/>
                            </p:stCondLst>
                            <p:childTnLst>
                              <p:par>
                                <p:cTn id="42" presetID="1" presetClass="entr" presetSubtype="0" fill="hold" grpId="0" nodeType="afterEffect">
                                  <p:stCondLst>
                                    <p:cond delay="30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9014" y="2852936"/>
            <a:ext cx="442499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Juan Manuel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Fangio</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285689" y="3501008"/>
            <a:ext cx="480368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1951   Alfa Romeo</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1954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1955   Mercedes Benz</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1956   Ferrari</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1957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81" name="Picture 5" descr="C:\Users\Emilio\Desktop\Nueva carpeta\photo_autograph_fangio_8_400x5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3901" y="188641"/>
            <a:ext cx="1923963" cy="2736304"/>
          </a:xfrm>
          <a:prstGeom prst="rect">
            <a:avLst/>
          </a:prstGeom>
          <a:noFill/>
          <a:ln>
            <a:noFill/>
          </a:ln>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4582" name="Picture 6" descr="C:\Users\Emilio\Desktop\Nueva carpeta\1957_Maserati_250F_Juan_Manuel_Fangio_ALE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6417" y="188641"/>
            <a:ext cx="4440039" cy="273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4583" name="Picture 7" descr="C:\Users\Emilio\Desktop\Nueva carpeta\Alfa_Romeo_Logo.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932041" y="3206879"/>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24585" name="Picture 9" descr="C:\Users\Emilio\Desktop\Nueva carpeta\Maserati.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4077" y="3877902"/>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4586" name="Picture 10" descr="C:\Users\Emilio\Desktop\Nueva carpeta\Mercedes-Benz-Logo.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4642008"/>
            <a:ext cx="896027" cy="88809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C:\Users\Emilio\Desktop\Nueva carpeta\logo-ferrari.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51841" y="5344863"/>
            <a:ext cx="880399" cy="8803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3" name="Picture 9" descr="C:\Users\Emilio\Desktop\Nueva carpeta\Maserati.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0032" y="5883295"/>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2" name="Picture 3" descr="E:\En turno\Normales\formula_1_one_logo.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48691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diamond(out)">
                                      <p:cBhvr>
                                        <p:cTn id="7" dur="2000"/>
                                        <p:tgtEl>
                                          <p:spTgt spid="24581"/>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2"/>
                                        </p:tgtEl>
                                        <p:attrNameLst>
                                          <p:attrName>ppt_y</p:attrName>
                                        </p:attrNameLst>
                                      </p:cBhvr>
                                      <p:tavLst>
                                        <p:tav tm="0">
                                          <p:val>
                                            <p:strVal val="#ppt_y"/>
                                          </p:val>
                                        </p:tav>
                                        <p:tav tm="100000">
                                          <p:val>
                                            <p:strVal val="#ppt_y"/>
                                          </p:val>
                                        </p:tav>
                                      </p:tavLst>
                                    </p:anim>
                                    <p:anim calcmode="lin" valueType="num">
                                      <p:cBhvr>
                                        <p:cTn id="1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2"/>
                                        </p:tgtEl>
                                      </p:cBhvr>
                                    </p:animEffect>
                                  </p:childTnLst>
                                </p:cTn>
                              </p:par>
                              <p:par>
                                <p:cTn id="15" presetID="2" presetClass="entr" presetSubtype="2" fill="hold" nodeType="with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additive="base">
                                        <p:cTn id="17" dur="4000" fill="hold"/>
                                        <p:tgtEl>
                                          <p:spTgt spid="24582"/>
                                        </p:tgtEl>
                                        <p:attrNameLst>
                                          <p:attrName>ppt_x</p:attrName>
                                        </p:attrNameLst>
                                      </p:cBhvr>
                                      <p:tavLst>
                                        <p:tav tm="0">
                                          <p:val>
                                            <p:strVal val="1+#ppt_w/2"/>
                                          </p:val>
                                        </p:tav>
                                        <p:tav tm="100000">
                                          <p:val>
                                            <p:strVal val="#ppt_x"/>
                                          </p:val>
                                        </p:tav>
                                      </p:tavLst>
                                    </p:anim>
                                    <p:anim calcmode="lin" valueType="num">
                                      <p:cBhvr additive="base">
                                        <p:cTn id="18" dur="4000" fill="hold"/>
                                        <p:tgtEl>
                                          <p:spTgt spid="2458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4"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3">
                                            <p:txEl>
                                              <p:pRg st="0" end="0"/>
                                            </p:txEl>
                                          </p:spTgt>
                                        </p:tgtEl>
                                      </p:cBhvr>
                                    </p:animEffect>
                                  </p:childTnLst>
                                </p:cTn>
                              </p:par>
                              <p:par>
                                <p:cTn id="27" presetID="6" presetClass="entr" presetSubtype="32" fill="hold" nodeType="withEffect">
                                  <p:stCondLst>
                                    <p:cond delay="0"/>
                                  </p:stCondLst>
                                  <p:childTnLst>
                                    <p:set>
                                      <p:cBhvr>
                                        <p:cTn id="28" dur="1" fill="hold">
                                          <p:stCondLst>
                                            <p:cond delay="0"/>
                                          </p:stCondLst>
                                        </p:cTn>
                                        <p:tgtEl>
                                          <p:spTgt spid="24583"/>
                                        </p:tgtEl>
                                        <p:attrNameLst>
                                          <p:attrName>style.visibility</p:attrName>
                                        </p:attrNameLst>
                                      </p:cBhvr>
                                      <p:to>
                                        <p:strVal val="visible"/>
                                      </p:to>
                                    </p:set>
                                    <p:animEffect transition="in" filter="circle(out)">
                                      <p:cBhvr>
                                        <p:cTn id="29" dur="2000"/>
                                        <p:tgtEl>
                                          <p:spTgt spid="24583"/>
                                        </p:tgtEl>
                                      </p:cBhvr>
                                    </p:animEffect>
                                  </p:childTnLst>
                                </p:cTn>
                              </p:par>
                            </p:childTnLst>
                          </p:cTn>
                        </p:par>
                        <p:par>
                          <p:cTn id="30" fill="hold">
                            <p:stCondLst>
                              <p:cond delay="67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p:cTn id="33"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5"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250" tmFilter="0,0; .5, 1; 1, 1"/>
                                        <p:tgtEl>
                                          <p:spTgt spid="3">
                                            <p:txEl>
                                              <p:pRg st="1" end="1"/>
                                            </p:txEl>
                                          </p:spTgt>
                                        </p:tgtEl>
                                      </p:cBhvr>
                                    </p:animEffect>
                                  </p:childTnLst>
                                </p:cTn>
                              </p:par>
                              <p:par>
                                <p:cTn id="38" presetID="6" presetClass="entr" presetSubtype="32" fill="hold" nodeType="withEffect">
                                  <p:stCondLst>
                                    <p:cond delay="0"/>
                                  </p:stCondLst>
                                  <p:childTnLst>
                                    <p:set>
                                      <p:cBhvr>
                                        <p:cTn id="39" dur="1" fill="hold">
                                          <p:stCondLst>
                                            <p:cond delay="0"/>
                                          </p:stCondLst>
                                        </p:cTn>
                                        <p:tgtEl>
                                          <p:spTgt spid="24585"/>
                                        </p:tgtEl>
                                        <p:attrNameLst>
                                          <p:attrName>style.visibility</p:attrName>
                                        </p:attrNameLst>
                                      </p:cBhvr>
                                      <p:to>
                                        <p:strVal val="visible"/>
                                      </p:to>
                                    </p:set>
                                    <p:animEffect transition="in" filter="circle(out)">
                                      <p:cBhvr>
                                        <p:cTn id="40" dur="2000"/>
                                        <p:tgtEl>
                                          <p:spTgt spid="24585"/>
                                        </p:tgtEl>
                                      </p:cBhvr>
                                    </p:animEffect>
                                  </p:childTnLst>
                                </p:cTn>
                              </p:par>
                            </p:childTnLst>
                          </p:cTn>
                        </p:par>
                        <p:par>
                          <p:cTn id="41" fill="hold">
                            <p:stCondLst>
                              <p:cond delay="9375"/>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p:cTn id="44" dur="125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25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6" dur="125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25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50" tmFilter="0,0; .5, 1; 1, 1"/>
                                        <p:tgtEl>
                                          <p:spTgt spid="3">
                                            <p:txEl>
                                              <p:pRg st="2" end="2"/>
                                            </p:txEl>
                                          </p:spTgt>
                                        </p:tgtEl>
                                      </p:cBhvr>
                                    </p:animEffect>
                                  </p:childTnLst>
                                </p:cTn>
                              </p:par>
                              <p:par>
                                <p:cTn id="49" presetID="6" presetClass="entr" presetSubtype="32" fill="hold" nodeType="withEffect">
                                  <p:stCondLst>
                                    <p:cond delay="0"/>
                                  </p:stCondLst>
                                  <p:childTnLst>
                                    <p:set>
                                      <p:cBhvr>
                                        <p:cTn id="50" dur="1" fill="hold">
                                          <p:stCondLst>
                                            <p:cond delay="0"/>
                                          </p:stCondLst>
                                        </p:cTn>
                                        <p:tgtEl>
                                          <p:spTgt spid="24586"/>
                                        </p:tgtEl>
                                        <p:attrNameLst>
                                          <p:attrName>style.visibility</p:attrName>
                                        </p:attrNameLst>
                                      </p:cBhvr>
                                      <p:to>
                                        <p:strVal val="visible"/>
                                      </p:to>
                                    </p:set>
                                    <p:animEffect transition="in" filter="circle(out)">
                                      <p:cBhvr>
                                        <p:cTn id="51" dur="2250"/>
                                        <p:tgtEl>
                                          <p:spTgt spid="24586"/>
                                        </p:tgtEl>
                                      </p:cBhvr>
                                    </p:animEffect>
                                  </p:childTnLst>
                                </p:cTn>
                              </p:par>
                            </p:childTnLst>
                          </p:cTn>
                        </p:par>
                        <p:par>
                          <p:cTn id="52" fill="hold">
                            <p:stCondLst>
                              <p:cond delay="125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
                                            <p:txEl>
                                              <p:pRg st="3" end="3"/>
                                            </p:txEl>
                                          </p:spTgt>
                                        </p:tgtEl>
                                        <p:attrNameLst>
                                          <p:attrName>style.visibility</p:attrName>
                                        </p:attrNameLst>
                                      </p:cBhvr>
                                      <p:to>
                                        <p:strVal val="visible"/>
                                      </p:to>
                                    </p:set>
                                    <p:anim calcmode="lin" valueType="num">
                                      <p:cBhvr>
                                        <p:cTn id="55" dur="125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125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7" dur="125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125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1250" tmFilter="0,0; .5, 1; 1, 1"/>
                                        <p:tgtEl>
                                          <p:spTgt spid="3">
                                            <p:txEl>
                                              <p:pRg st="3" end="3"/>
                                            </p:txEl>
                                          </p:spTgt>
                                        </p:tgtEl>
                                      </p:cBhvr>
                                    </p:animEffect>
                                  </p:childTnLst>
                                </p:cTn>
                              </p:par>
                              <p:par>
                                <p:cTn id="60" presetID="6" presetClass="entr" presetSubtype="32" fill="hold" nodeType="withEffect">
                                  <p:stCondLst>
                                    <p:cond delay="0"/>
                                  </p:stCondLst>
                                  <p:childTnLst>
                                    <p:set>
                                      <p:cBhvr>
                                        <p:cTn id="61" dur="1" fill="hold">
                                          <p:stCondLst>
                                            <p:cond delay="0"/>
                                          </p:stCondLst>
                                        </p:cTn>
                                        <p:tgtEl>
                                          <p:spTgt spid="24584"/>
                                        </p:tgtEl>
                                        <p:attrNameLst>
                                          <p:attrName>style.visibility</p:attrName>
                                        </p:attrNameLst>
                                      </p:cBhvr>
                                      <p:to>
                                        <p:strVal val="visible"/>
                                      </p:to>
                                    </p:set>
                                    <p:animEffect transition="in" filter="circle(out)">
                                      <p:cBhvr>
                                        <p:cTn id="62" dur="2250"/>
                                        <p:tgtEl>
                                          <p:spTgt spid="24584"/>
                                        </p:tgtEl>
                                      </p:cBhvr>
                                    </p:animEffect>
                                  </p:childTnLst>
                                </p:cTn>
                              </p:par>
                            </p:childTnLst>
                          </p:cTn>
                        </p:par>
                        <p:par>
                          <p:cTn id="63" fill="hold">
                            <p:stCondLst>
                              <p:cond delay="150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3">
                                            <p:txEl>
                                              <p:pRg st="4" end="4"/>
                                            </p:txEl>
                                          </p:spTgt>
                                        </p:tgtEl>
                                        <p:attrNameLst>
                                          <p:attrName>style.visibility</p:attrName>
                                        </p:attrNameLst>
                                      </p:cBhvr>
                                      <p:to>
                                        <p:strVal val="visible"/>
                                      </p:to>
                                    </p:set>
                                    <p:anim calcmode="lin" valueType="num">
                                      <p:cBhvr>
                                        <p:cTn id="66" dur="125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25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68" dur="125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25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250" tmFilter="0,0; .5, 1; 1, 1"/>
                                        <p:tgtEl>
                                          <p:spTgt spid="3">
                                            <p:txEl>
                                              <p:pRg st="4" end="4"/>
                                            </p:txEl>
                                          </p:spTgt>
                                        </p:tgtEl>
                                      </p:cBhvr>
                                    </p:animEffect>
                                  </p:childTnLst>
                                </p:cTn>
                              </p:par>
                              <p:par>
                                <p:cTn id="71" presetID="6" presetClass="entr" presetSubtype="3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circle(out)">
                                      <p:cBhvr>
                                        <p:cTn id="73" dur="2250"/>
                                        <p:tgtEl>
                                          <p:spTgt spid="13"/>
                                        </p:tgtEl>
                                      </p:cBhvr>
                                    </p:animEffect>
                                  </p:childTnLst>
                                </p:cTn>
                              </p:par>
                            </p:childTnLst>
                          </p:cTn>
                        </p:par>
                        <p:par>
                          <p:cTn id="74" fill="hold">
                            <p:stCondLst>
                              <p:cond delay="17625"/>
                            </p:stCondLst>
                            <p:childTnLst>
                              <p:par>
                                <p:cTn id="75" presetID="1" presetClass="entr" presetSubtype="0" fill="hold" grpId="0" nodeType="afterEffect">
                                  <p:stCondLst>
                                    <p:cond delay="1000"/>
                                  </p:stCondLst>
                                  <p:childTnLst>
                                    <p:set>
                                      <p:cBhvr>
                                        <p:cTn id="7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Emilio\Desktop\ascari_silv_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88640"/>
            <a:ext cx="4267200"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51520" y="3356992"/>
            <a:ext cx="4243919"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MX" sz="5400" b="1" dirty="0">
                <a:ln w="11430"/>
                <a:solidFill>
                  <a:srgbClr val="F79646">
                    <a:lumMod val="50000"/>
                  </a:srgbClr>
                </a:solidFill>
                <a:effectLst>
                  <a:outerShdw blurRad="50800" dist="39000" dir="5460000" algn="tl">
                    <a:srgbClr val="000000">
                      <a:alpha val="38000"/>
                    </a:srgbClr>
                  </a:outerShdw>
                </a:effectLst>
                <a:latin typeface="Calibri"/>
              </a:rPr>
              <a:t>Alberto </a:t>
            </a:r>
            <a:r>
              <a:rPr lang="es-MX" sz="5400" b="1" dirty="0" err="1">
                <a:ln w="11430"/>
                <a:solidFill>
                  <a:srgbClr val="F79646">
                    <a:lumMod val="50000"/>
                  </a:srgbClr>
                </a:solidFill>
                <a:effectLst>
                  <a:outerShdw blurRad="50800" dist="39000" dir="5460000" algn="tl">
                    <a:srgbClr val="000000">
                      <a:alpha val="38000"/>
                    </a:srgbClr>
                  </a:outerShdw>
                </a:effectLst>
                <a:latin typeface="Calibri"/>
              </a:rPr>
              <a:t>Ascari</a:t>
            </a:r>
            <a:endParaRPr lang="es-MX"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9" name="Picture 3" descr="C:\Users\Emilio\Desktop\Nueva carpeta\Ascari_53_switzerland_01_b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8640"/>
            <a:ext cx="4248472" cy="3215060"/>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100"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369791"/>
            <a:ext cx="1944217" cy="1944217"/>
          </a:xfrm>
          <a:prstGeom prst="roundRect">
            <a:avLst>
              <a:gd name="adj" fmla="val 16667"/>
            </a:avLst>
          </a:prstGeom>
          <a:ln>
            <a:noFill/>
          </a:ln>
          <a:effectLst>
            <a:outerShdw blurRad="76200" dist="38100" dir="7800000" sx="106000" sy="106000" algn="tl" rotWithShape="0">
              <a:schemeClr val="bg1">
                <a:lumMod val="50000"/>
                <a:alpha val="40000"/>
              </a:scheme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4554994"/>
            <a:ext cx="395204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52"/>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1953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4327781"/>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53" presetClass="entr" presetSubtype="16"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fltVal val="0"/>
                                          </p:val>
                                        </p:tav>
                                        <p:tav tm="100000">
                                          <p:val>
                                            <p:strVal val="#ppt_w"/>
                                          </p:val>
                                        </p:tav>
                                      </p:tavLst>
                                    </p:anim>
                                    <p:anim calcmode="lin" valueType="num">
                                      <p:cBhvr>
                                        <p:cTn id="15" dur="3000" fill="hold"/>
                                        <p:tgtEl>
                                          <p:spTgt spid="4099"/>
                                        </p:tgtEl>
                                        <p:attrNameLst>
                                          <p:attrName>ppt_h</p:attrName>
                                        </p:attrNameLst>
                                      </p:cBhvr>
                                      <p:tavLst>
                                        <p:tav tm="0">
                                          <p:val>
                                            <p:fltVal val="0"/>
                                          </p:val>
                                        </p:tav>
                                        <p:tav tm="100000">
                                          <p:val>
                                            <p:strVal val="#ppt_h"/>
                                          </p:val>
                                        </p:tav>
                                      </p:tavLst>
                                    </p:anim>
                                    <p:animEffect transition="in" filter="fade">
                                      <p:cBhvr>
                                        <p:cTn id="16" dur="3000"/>
                                        <p:tgtEl>
                                          <p:spTgt spid="4099"/>
                                        </p:tgtEl>
                                      </p:cBhvr>
                                    </p:animEffect>
                                  </p:childTnLst>
                                </p:cTn>
                              </p:par>
                              <p:par>
                                <p:cTn id="17" presetID="2" presetClass="entr" presetSubtype="9" fill="hold" nodeType="withEffect">
                                  <p:stCondLst>
                                    <p:cond delay="3000"/>
                                  </p:stCondLst>
                                  <p:childTnLst>
                                    <p:set>
                                      <p:cBhvr>
                                        <p:cTn id="18" dur="1" fill="hold">
                                          <p:stCondLst>
                                            <p:cond delay="0"/>
                                          </p:stCondLst>
                                        </p:cTn>
                                        <p:tgtEl>
                                          <p:spTgt spid="29698"/>
                                        </p:tgtEl>
                                        <p:attrNameLst>
                                          <p:attrName>style.visibility</p:attrName>
                                        </p:attrNameLst>
                                      </p:cBhvr>
                                      <p:to>
                                        <p:strVal val="visible"/>
                                      </p:to>
                                    </p:set>
                                    <p:anim calcmode="lin" valueType="num">
                                      <p:cBhvr additive="base">
                                        <p:cTn id="19" dur="2000" fill="hold"/>
                                        <p:tgtEl>
                                          <p:spTgt spid="29698"/>
                                        </p:tgtEl>
                                        <p:attrNameLst>
                                          <p:attrName>ppt_x</p:attrName>
                                        </p:attrNameLst>
                                      </p:cBhvr>
                                      <p:tavLst>
                                        <p:tav tm="0">
                                          <p:val>
                                            <p:strVal val="0-#ppt_w/2"/>
                                          </p:val>
                                        </p:tav>
                                        <p:tav tm="100000">
                                          <p:val>
                                            <p:strVal val="#ppt_x"/>
                                          </p:val>
                                        </p:tav>
                                      </p:tavLst>
                                    </p:anim>
                                    <p:anim calcmode="lin" valueType="num">
                                      <p:cBhvr additive="base">
                                        <p:cTn id="20" dur="2000" fill="hold"/>
                                        <p:tgtEl>
                                          <p:spTgt spid="29698"/>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8" presetClass="entr" presetSubtype="32" fill="hold" nodeType="afterEffect">
                                  <p:stCondLst>
                                    <p:cond delay="1500"/>
                                  </p:stCondLst>
                                  <p:childTnLst>
                                    <p:set>
                                      <p:cBhvr>
                                        <p:cTn id="23" dur="1" fill="hold">
                                          <p:stCondLst>
                                            <p:cond delay="0"/>
                                          </p:stCondLst>
                                        </p:cTn>
                                        <p:tgtEl>
                                          <p:spTgt spid="4100"/>
                                        </p:tgtEl>
                                        <p:attrNameLst>
                                          <p:attrName>style.visibility</p:attrName>
                                        </p:attrNameLst>
                                      </p:cBhvr>
                                      <p:to>
                                        <p:strVal val="visible"/>
                                      </p:to>
                                    </p:set>
                                    <p:animEffect transition="in" filter="diamond(out)">
                                      <p:cBhvr>
                                        <p:cTn id="24" dur="5000"/>
                                        <p:tgtEl>
                                          <p:spTgt spid="4100"/>
                                        </p:tgtEl>
                                      </p:cBhvr>
                                    </p:animEffect>
                                  </p:childTnLst>
                                </p:cTn>
                              </p:par>
                              <p:par>
                                <p:cTn id="25" presetID="41" presetClass="entr" presetSubtype="0" fill="hold" grpId="0" nodeType="withEffect">
                                  <p:stCondLst>
                                    <p:cond delay="150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9"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3">
                                            <p:txEl>
                                              <p:pRg st="0" end="0"/>
                                            </p:txEl>
                                          </p:spTgt>
                                        </p:tgtEl>
                                      </p:cBhvr>
                                    </p:animEffect>
                                  </p:childTnLst>
                                </p:cTn>
                              </p:par>
                              <p:par>
                                <p:cTn id="32" presetID="41" presetClass="entr" presetSubtype="0" fill="hold" grpId="0" nodeType="withEffect">
                                  <p:stCondLst>
                                    <p:cond delay="4500"/>
                                  </p:stCondLst>
                                  <p:iterate type="lt">
                                    <p:tmPct val="10000"/>
                                  </p:iterate>
                                  <p:childTnLst>
                                    <p:set>
                                      <p:cBhvr>
                                        <p:cTn id="33" dur="1" fill="hold">
                                          <p:stCondLst>
                                            <p:cond delay="0"/>
                                          </p:stCondLst>
                                        </p:cTn>
                                        <p:tgtEl>
                                          <p:spTgt spid="3">
                                            <p:txEl>
                                              <p:pRg st="1" end="1"/>
                                            </p:txEl>
                                          </p:spTgt>
                                        </p:tgtEl>
                                        <p:attrNameLst>
                                          <p:attrName>style.visibility</p:attrName>
                                        </p:attrNameLst>
                                      </p:cBhvr>
                                      <p:to>
                                        <p:strVal val="visible"/>
                                      </p:to>
                                    </p:set>
                                    <p:anim calcmode="lin" valueType="num">
                                      <p:cBhvr>
                                        <p:cTn id="34"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6"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1250" tmFilter="0,0; .5, 1; 1, 1"/>
                                        <p:tgtEl>
                                          <p:spTgt spid="3">
                                            <p:txEl>
                                              <p:pRg st="1" end="1"/>
                                            </p:txEl>
                                          </p:spTgt>
                                        </p:tgtEl>
                                      </p:cBhvr>
                                    </p:animEffect>
                                  </p:childTnLst>
                                </p:cTn>
                              </p:par>
                            </p:childTnLst>
                          </p:cTn>
                        </p:par>
                        <p:par>
                          <p:cTn id="39" fill="hold">
                            <p:stCondLst>
                              <p:cond delay="12000"/>
                            </p:stCondLst>
                            <p:childTnLst>
                              <p:par>
                                <p:cTn id="40" presetID="1" presetClass="entr" presetSubtype="0" fill="hold" grpId="0" nodeType="afterEffect">
                                  <p:stCondLst>
                                    <p:cond delay="5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3973" y="3140968"/>
            <a:ext cx="4172296"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Mike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Hawthorn</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5" name="Picture 3" descr="C:\Users\Emilio\Desktop\Nueva carpeta\hawthorn_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0357" y="768430"/>
            <a:ext cx="4099221" cy="1868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8500" y="4725144"/>
            <a:ext cx="385220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ferrari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050" name="Picture 2" descr="E:\En turno\Normales\hawthorn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8756" y="215776"/>
            <a:ext cx="2413124" cy="2997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76410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6"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circle(out)">
                                      <p:cBhvr>
                                        <p:cTn id="14" dur="3500"/>
                                        <p:tgtEl>
                                          <p:spTgt spid="2050"/>
                                        </p:tgtEl>
                                      </p:cBhvr>
                                    </p:animEffect>
                                  </p:childTnLst>
                                </p:cTn>
                              </p:par>
                              <p:par>
                                <p:cTn id="15" presetID="55" presetClass="entr" presetSubtype="0" fill="hold" nodeType="withEffect">
                                  <p:stCondLst>
                                    <p:cond delay="0"/>
                                  </p:stCondLst>
                                  <p:childTnLst>
                                    <p:set>
                                      <p:cBhvr>
                                        <p:cTn id="16" dur="1" fill="hold">
                                          <p:stCondLst>
                                            <p:cond delay="0"/>
                                          </p:stCondLst>
                                        </p:cTn>
                                        <p:tgtEl>
                                          <p:spTgt spid="18435"/>
                                        </p:tgtEl>
                                        <p:attrNameLst>
                                          <p:attrName>style.visibility</p:attrName>
                                        </p:attrNameLst>
                                      </p:cBhvr>
                                      <p:to>
                                        <p:strVal val="visible"/>
                                      </p:to>
                                    </p:set>
                                    <p:anim calcmode="lin" valueType="num">
                                      <p:cBhvr>
                                        <p:cTn id="17" dur="3500" fill="hold"/>
                                        <p:tgtEl>
                                          <p:spTgt spid="18435"/>
                                        </p:tgtEl>
                                        <p:attrNameLst>
                                          <p:attrName>ppt_w</p:attrName>
                                        </p:attrNameLst>
                                      </p:cBhvr>
                                      <p:tavLst>
                                        <p:tav tm="0">
                                          <p:val>
                                            <p:strVal val="#ppt_w*0.70"/>
                                          </p:val>
                                        </p:tav>
                                        <p:tav tm="100000">
                                          <p:val>
                                            <p:strVal val="#ppt_w"/>
                                          </p:val>
                                        </p:tav>
                                      </p:tavLst>
                                    </p:anim>
                                    <p:anim calcmode="lin" valueType="num">
                                      <p:cBhvr>
                                        <p:cTn id="18" dur="3500" fill="hold"/>
                                        <p:tgtEl>
                                          <p:spTgt spid="18435"/>
                                        </p:tgtEl>
                                        <p:attrNameLst>
                                          <p:attrName>ppt_h</p:attrName>
                                        </p:attrNameLst>
                                      </p:cBhvr>
                                      <p:tavLst>
                                        <p:tav tm="0">
                                          <p:val>
                                            <p:strVal val="#ppt_h"/>
                                          </p:val>
                                        </p:tav>
                                        <p:tav tm="100000">
                                          <p:val>
                                            <p:strVal val="#ppt_h"/>
                                          </p:val>
                                        </p:tav>
                                      </p:tavLst>
                                    </p:anim>
                                    <p:animEffect transition="in" filter="fade">
                                      <p:cBhvr>
                                        <p:cTn id="19" dur="3500"/>
                                        <p:tgtEl>
                                          <p:spTgt spid="18435"/>
                                        </p:tgtEl>
                                      </p:cBhvr>
                                    </p:animEffect>
                                  </p:childTnLst>
                                </p:cTn>
                              </p:par>
                            </p:childTnLst>
                          </p:cTn>
                        </p:par>
                        <p:par>
                          <p:cTn id="20" fill="hold">
                            <p:stCondLst>
                              <p:cond delay="3500"/>
                            </p:stCondLst>
                            <p:childTnLst>
                              <p:par>
                                <p:cTn id="21" presetID="31" presetClass="entr" presetSubtype="0" fill="hold" nodeType="after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0" fill="hold"/>
                                        <p:tgtEl>
                                          <p:spTgt spid="6"/>
                                        </p:tgtEl>
                                        <p:attrNameLst>
                                          <p:attrName>ppt_w</p:attrName>
                                        </p:attrNameLst>
                                      </p:cBhvr>
                                      <p:tavLst>
                                        <p:tav tm="0">
                                          <p:val>
                                            <p:fltVal val="0"/>
                                          </p:val>
                                        </p:tav>
                                        <p:tav tm="100000">
                                          <p:val>
                                            <p:strVal val="#ppt_w"/>
                                          </p:val>
                                        </p:tav>
                                      </p:tavLst>
                                    </p:anim>
                                    <p:anim calcmode="lin" valueType="num">
                                      <p:cBhvr>
                                        <p:cTn id="24" dur="2500" fill="hold"/>
                                        <p:tgtEl>
                                          <p:spTgt spid="6"/>
                                        </p:tgtEl>
                                        <p:attrNameLst>
                                          <p:attrName>ppt_h</p:attrName>
                                        </p:attrNameLst>
                                      </p:cBhvr>
                                      <p:tavLst>
                                        <p:tav tm="0">
                                          <p:val>
                                            <p:fltVal val="0"/>
                                          </p:val>
                                        </p:tav>
                                        <p:tav tm="100000">
                                          <p:val>
                                            <p:strVal val="#ppt_h"/>
                                          </p:val>
                                        </p:tav>
                                      </p:tavLst>
                                    </p:anim>
                                    <p:anim calcmode="lin" valueType="num">
                                      <p:cBhvr>
                                        <p:cTn id="25" dur="2500" fill="hold"/>
                                        <p:tgtEl>
                                          <p:spTgt spid="6"/>
                                        </p:tgtEl>
                                        <p:attrNameLst>
                                          <p:attrName>style.rotation</p:attrName>
                                        </p:attrNameLst>
                                      </p:cBhvr>
                                      <p:tavLst>
                                        <p:tav tm="0">
                                          <p:val>
                                            <p:fltVal val="90"/>
                                          </p:val>
                                        </p:tav>
                                        <p:tav tm="100000">
                                          <p:val>
                                            <p:fltVal val="0"/>
                                          </p:val>
                                        </p:tav>
                                      </p:tavLst>
                                    </p:anim>
                                    <p:animEffect transition="in" filter="fade">
                                      <p:cBhvr>
                                        <p:cTn id="26" dur="2500"/>
                                        <p:tgtEl>
                                          <p:spTgt spid="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70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3153742"/>
            <a:ext cx="41433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Jack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9219" name="Picture 3" descr="C:\Users\Emilio\Desktop\Nueva carpeta\Jack Brabh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60648"/>
            <a:ext cx="1905000" cy="2857501"/>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1" name="Picture 5" descr="C:\Users\Emilio\Desktop\Nueva carpeta\mini-cooper-logo.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3933056"/>
            <a:ext cx="1525473" cy="1531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58442" y="4149080"/>
            <a:ext cx="3618235" cy="232371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1959    Cooper </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1960    Cooper</a:t>
            </a:r>
          </a:p>
          <a:p>
            <a:pPr fontAlgn="auto">
              <a:lnSpc>
                <a:spcPts val="3000"/>
              </a:lnSpc>
              <a:spcBef>
                <a:spcPts val="0"/>
              </a:spcBef>
              <a:spcAft>
                <a:spcPts val="0"/>
              </a:spcAft>
            </a:pP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1966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4" descr="C:\Users\Emilio\Desktop\Nueva carpeta\180px-Brabham_de_cesaris.pn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076056" y="5531053"/>
            <a:ext cx="1289487" cy="128232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capiA\Desktop\Imagen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07074" y="596652"/>
            <a:ext cx="3181350"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14798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500" fill="hold"/>
                                        <p:tgtEl>
                                          <p:spTgt spid="9219"/>
                                        </p:tgtEl>
                                        <p:attrNameLst>
                                          <p:attrName>ppt_w</p:attrName>
                                        </p:attrNameLst>
                                      </p:cBhvr>
                                      <p:tavLst>
                                        <p:tav tm="0">
                                          <p:val>
                                            <p:fltVal val="0"/>
                                          </p:val>
                                        </p:tav>
                                        <p:tav tm="100000">
                                          <p:val>
                                            <p:strVal val="#ppt_w"/>
                                          </p:val>
                                        </p:tav>
                                      </p:tavLst>
                                    </p:anim>
                                    <p:anim calcmode="lin" valueType="num">
                                      <p:cBhvr>
                                        <p:cTn id="8" dur="2500" fill="hold"/>
                                        <p:tgtEl>
                                          <p:spTgt spid="9219"/>
                                        </p:tgtEl>
                                        <p:attrNameLst>
                                          <p:attrName>ppt_h</p:attrName>
                                        </p:attrNameLst>
                                      </p:cBhvr>
                                      <p:tavLst>
                                        <p:tav tm="0">
                                          <p:val>
                                            <p:fltVal val="0"/>
                                          </p:val>
                                        </p:tav>
                                        <p:tav tm="100000">
                                          <p:val>
                                            <p:strVal val="#ppt_h"/>
                                          </p:val>
                                        </p:tav>
                                      </p:tavLst>
                                    </p:anim>
                                    <p:anim calcmode="lin" valueType="num">
                                      <p:cBhvr>
                                        <p:cTn id="9" dur="2500" fill="hold"/>
                                        <p:tgtEl>
                                          <p:spTgt spid="9219"/>
                                        </p:tgtEl>
                                        <p:attrNameLst>
                                          <p:attrName>style.rotation</p:attrName>
                                        </p:attrNameLst>
                                      </p:cBhvr>
                                      <p:tavLst>
                                        <p:tav tm="0">
                                          <p:val>
                                            <p:fltVal val="90"/>
                                          </p:val>
                                        </p:tav>
                                        <p:tav tm="100000">
                                          <p:val>
                                            <p:fltVal val="0"/>
                                          </p:val>
                                        </p:tav>
                                      </p:tavLst>
                                    </p:anim>
                                    <p:animEffect transition="in" filter="fade">
                                      <p:cBhvr>
                                        <p:cTn id="10" dur="2500"/>
                                        <p:tgtEl>
                                          <p:spTgt spid="9219"/>
                                        </p:tgtEl>
                                      </p:cBhvr>
                                    </p:animEffect>
                                  </p:childTnLst>
                                </p:cTn>
                              </p:par>
                              <p:par>
                                <p:cTn id="11" presetID="13" presetClass="entr" presetSubtype="32"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plus(out)">
                                      <p:cBhvr>
                                        <p:cTn id="13" dur="2500"/>
                                        <p:tgtEl>
                                          <p:spTgt spid="1026"/>
                                        </p:tgtEl>
                                      </p:cBhvr>
                                    </p:animEffect>
                                  </p:childTnLst>
                                </p:cTn>
                              </p:par>
                            </p:childTnLst>
                          </p:cTn>
                        </p:par>
                        <p:par>
                          <p:cTn id="14" fill="hold">
                            <p:stCondLst>
                              <p:cond delay="2500"/>
                            </p:stCondLst>
                            <p:childTnLst>
                              <p:par>
                                <p:cTn id="15" presetID="41" presetClass="entr" presetSubtype="0" fill="hold" grpId="0" nodeType="afterEffect">
                                  <p:stCondLst>
                                    <p:cond delay="75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5750"/>
                            </p:stCondLst>
                            <p:childTnLst>
                              <p:par>
                                <p:cTn id="23" presetID="2" presetClass="entr" presetSubtype="2" fill="hold" nodeType="afterEffect">
                                  <p:stCondLst>
                                    <p:cond delay="750"/>
                                  </p:stCondLst>
                                  <p:childTnLst>
                                    <p:set>
                                      <p:cBhvr>
                                        <p:cTn id="24" dur="1" fill="hold">
                                          <p:stCondLst>
                                            <p:cond delay="0"/>
                                          </p:stCondLst>
                                        </p:cTn>
                                        <p:tgtEl>
                                          <p:spTgt spid="9221"/>
                                        </p:tgtEl>
                                        <p:attrNameLst>
                                          <p:attrName>style.visibility</p:attrName>
                                        </p:attrNameLst>
                                      </p:cBhvr>
                                      <p:to>
                                        <p:strVal val="visible"/>
                                      </p:to>
                                    </p:set>
                                    <p:anim calcmode="lin" valueType="num">
                                      <p:cBhvr additive="base">
                                        <p:cTn id="25" dur="3000" fill="hold"/>
                                        <p:tgtEl>
                                          <p:spTgt spid="9221"/>
                                        </p:tgtEl>
                                        <p:attrNameLst>
                                          <p:attrName>ppt_x</p:attrName>
                                        </p:attrNameLst>
                                      </p:cBhvr>
                                      <p:tavLst>
                                        <p:tav tm="0">
                                          <p:val>
                                            <p:strVal val="1+#ppt_w/2"/>
                                          </p:val>
                                        </p:tav>
                                        <p:tav tm="100000">
                                          <p:val>
                                            <p:strVal val="#ppt_x"/>
                                          </p:val>
                                        </p:tav>
                                      </p:tavLst>
                                    </p:anim>
                                    <p:anim calcmode="lin" valueType="num">
                                      <p:cBhvr additive="base">
                                        <p:cTn id="26" dur="3000" fill="hold"/>
                                        <p:tgtEl>
                                          <p:spTgt spid="9221"/>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750"/>
                                  </p:stCondLst>
                                  <p:childTnLst>
                                    <p:animRot by="-21600000">
                                      <p:cBhvr>
                                        <p:cTn id="28" dur="3000" fill="hold"/>
                                        <p:tgtEl>
                                          <p:spTgt spid="9221"/>
                                        </p:tgtEl>
                                        <p:attrNameLst>
                                          <p:attrName>r</p:attrName>
                                        </p:attrNameLst>
                                      </p:cBhvr>
                                    </p:animRo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par>
                                <p:cTn id="36" presetID="2" presetClass="entr" presetSubtype="2" fill="hold" nodeType="withEffect">
                                  <p:stCondLst>
                                    <p:cond delay="450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8" presetClass="emph" presetSubtype="0" fill="hold" nodeType="withEffect">
                                  <p:stCondLst>
                                    <p:cond delay="4500"/>
                                  </p:stCondLst>
                                  <p:childTnLst>
                                    <p:animRot by="-21600000">
                                      <p:cBhvr>
                                        <p:cTn id="41" dur="3000" fill="hold"/>
                                        <p:tgtEl>
                                          <p:spTgt spid="7"/>
                                        </p:tgtEl>
                                        <p:attrNameLst>
                                          <p:attrName>r</p:attrName>
                                        </p:attrNameLst>
                                      </p:cBhvr>
                                    </p:animRot>
                                  </p:childTnLst>
                                </p:cTn>
                              </p:par>
                            </p:childTnLst>
                          </p:cTn>
                        </p:par>
                        <p:par>
                          <p:cTn id="42" fill="hold">
                            <p:stCondLst>
                              <p:cond delay="13750"/>
                            </p:stCondLst>
                            <p:childTnLst>
                              <p:par>
                                <p:cTn id="43" presetID="1" presetClass="entr" presetSubtype="0" fill="hold" grpId="0" nodeType="afterEffect">
                                  <p:stCondLst>
                                    <p:cond delay="10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3441774"/>
            <a:ext cx="23695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Phil Hill</a:t>
            </a:r>
          </a:p>
        </p:txBody>
      </p:sp>
      <p:pic>
        <p:nvPicPr>
          <p:cNvPr id="1026" name="Picture 2" descr="C:\Users\Emilio\Desktop\Nueva carpeta\phil_hill__portugal_1959__by_f1_history-d5dkdz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88640"/>
            <a:ext cx="2304256" cy="3205921"/>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7" name="Picture 3" descr="C:\Users\Emilio\Desktop\Nueva carpeta\phil121996979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9028" y="568220"/>
            <a:ext cx="4113412" cy="2716764"/>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0"/>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3" name="2 Rectángulo"/>
          <p:cNvSpPr/>
          <p:nvPr/>
        </p:nvSpPr>
        <p:spPr>
          <a:xfrm>
            <a:off x="395536" y="4869160"/>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1961   Ferrari</a:t>
            </a:r>
          </a:p>
        </p:txBody>
      </p:sp>
      <p:pic>
        <p:nvPicPr>
          <p:cNvPr id="7"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99871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ppt_x</p:attrName>
                                        </p:attrNameLst>
                                      </p:cBhvr>
                                      <p:tavLst>
                                        <p:tav tm="0">
                                          <p:val>
                                            <p:strVal val="#ppt_x"/>
                                          </p:val>
                                        </p:tav>
                                        <p:tav tm="100000">
                                          <p:val>
                                            <p:strVal val="#ppt_x"/>
                                          </p:val>
                                        </p:tav>
                                      </p:tavLst>
                                    </p:anim>
                                    <p:anim calcmode="lin" valueType="num">
                                      <p:cBhvr>
                                        <p:cTn id="8" dur="5000" fill="hold"/>
                                        <p:tgtEl>
                                          <p:spTgt spid="1026"/>
                                        </p:tgtEl>
                                        <p:attrNameLst>
                                          <p:attrName>ppt_y</p:attrName>
                                        </p:attrNameLst>
                                      </p:cBhvr>
                                      <p:tavLst>
                                        <p:tav tm="0">
                                          <p:val>
                                            <p:strVal val="#ppt_y+#ppt_h/2"/>
                                          </p:val>
                                        </p:tav>
                                        <p:tav tm="100000">
                                          <p:val>
                                            <p:strVal val="#ppt_y"/>
                                          </p:val>
                                        </p:tav>
                                      </p:tavLst>
                                    </p:anim>
                                    <p:anim calcmode="lin" valueType="num">
                                      <p:cBhvr>
                                        <p:cTn id="9" dur="5000" fill="hold"/>
                                        <p:tgtEl>
                                          <p:spTgt spid="1026"/>
                                        </p:tgtEl>
                                        <p:attrNameLst>
                                          <p:attrName>ppt_w</p:attrName>
                                        </p:attrNameLst>
                                      </p:cBhvr>
                                      <p:tavLst>
                                        <p:tav tm="0">
                                          <p:val>
                                            <p:strVal val="#ppt_w"/>
                                          </p:val>
                                        </p:tav>
                                        <p:tav tm="100000">
                                          <p:val>
                                            <p:strVal val="#ppt_w"/>
                                          </p:val>
                                        </p:tav>
                                      </p:tavLst>
                                    </p:anim>
                                    <p:anim calcmode="lin" valueType="num">
                                      <p:cBhvr>
                                        <p:cTn id="10" dur="5000" fill="hold"/>
                                        <p:tgtEl>
                                          <p:spTgt spid="1026"/>
                                        </p:tgtEl>
                                        <p:attrNameLst>
                                          <p:attrName>ppt_h</p:attrName>
                                        </p:attrNameLst>
                                      </p:cBhvr>
                                      <p:tavLst>
                                        <p:tav tm="0">
                                          <p:val>
                                            <p:fltVal val="0"/>
                                          </p:val>
                                        </p:tav>
                                        <p:tav tm="100000">
                                          <p:val>
                                            <p:strVal val="#ppt_h"/>
                                          </p:val>
                                        </p:tav>
                                      </p:tavLst>
                                    </p:anim>
                                  </p:childTnLst>
                                </p:cTn>
                              </p:par>
                            </p:childTnLst>
                          </p:cTn>
                        </p:par>
                        <p:par>
                          <p:cTn id="11" fill="hold">
                            <p:stCondLst>
                              <p:cond delay="6000"/>
                            </p:stCondLst>
                            <p:childTnLst>
                              <p:par>
                                <p:cTn id="12" presetID="17" presetClass="entr" presetSubtype="8" fill="hold" nodeType="afterEffect">
                                  <p:stCondLst>
                                    <p:cond delay="100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5000" fill="hold"/>
                                        <p:tgtEl>
                                          <p:spTgt spid="1027"/>
                                        </p:tgtEl>
                                        <p:attrNameLst>
                                          <p:attrName>ppt_x</p:attrName>
                                        </p:attrNameLst>
                                      </p:cBhvr>
                                      <p:tavLst>
                                        <p:tav tm="0">
                                          <p:val>
                                            <p:strVal val="#ppt_x-#ppt_w/2"/>
                                          </p:val>
                                        </p:tav>
                                        <p:tav tm="100000">
                                          <p:val>
                                            <p:strVal val="#ppt_x"/>
                                          </p:val>
                                        </p:tav>
                                      </p:tavLst>
                                    </p:anim>
                                    <p:anim calcmode="lin" valueType="num">
                                      <p:cBhvr>
                                        <p:cTn id="15" dur="5000" fill="hold"/>
                                        <p:tgtEl>
                                          <p:spTgt spid="1027"/>
                                        </p:tgtEl>
                                        <p:attrNameLst>
                                          <p:attrName>ppt_y</p:attrName>
                                        </p:attrNameLst>
                                      </p:cBhvr>
                                      <p:tavLst>
                                        <p:tav tm="0">
                                          <p:val>
                                            <p:strVal val="#ppt_y"/>
                                          </p:val>
                                        </p:tav>
                                        <p:tav tm="100000">
                                          <p:val>
                                            <p:strVal val="#ppt_y"/>
                                          </p:val>
                                        </p:tav>
                                      </p:tavLst>
                                    </p:anim>
                                    <p:anim calcmode="lin" valueType="num">
                                      <p:cBhvr>
                                        <p:cTn id="16" dur="5000" fill="hold"/>
                                        <p:tgtEl>
                                          <p:spTgt spid="1027"/>
                                        </p:tgtEl>
                                        <p:attrNameLst>
                                          <p:attrName>ppt_w</p:attrName>
                                        </p:attrNameLst>
                                      </p:cBhvr>
                                      <p:tavLst>
                                        <p:tav tm="0">
                                          <p:val>
                                            <p:fltVal val="0"/>
                                          </p:val>
                                        </p:tav>
                                        <p:tav tm="100000">
                                          <p:val>
                                            <p:strVal val="#ppt_w"/>
                                          </p:val>
                                        </p:tav>
                                      </p:tavLst>
                                    </p:anim>
                                    <p:anim calcmode="lin" valueType="num">
                                      <p:cBhvr>
                                        <p:cTn id="17" dur="5000" fill="hold"/>
                                        <p:tgtEl>
                                          <p:spTgt spid="1027"/>
                                        </p:tgtEl>
                                        <p:attrNameLst>
                                          <p:attrName>ppt_h</p:attrName>
                                        </p:attrNameLst>
                                      </p:cBhvr>
                                      <p:tavLst>
                                        <p:tav tm="0">
                                          <p:val>
                                            <p:strVal val="#ppt_h"/>
                                          </p:val>
                                        </p:tav>
                                        <p:tav tm="100000">
                                          <p:val>
                                            <p:strVal val="#ppt_h"/>
                                          </p:val>
                                        </p:tav>
                                      </p:tavLst>
                                    </p:anim>
                                  </p:childTnLst>
                                </p:cTn>
                              </p:par>
                            </p:childTnLst>
                          </p:cTn>
                        </p:par>
                        <p:par>
                          <p:cTn id="18" fill="hold">
                            <p:stCondLst>
                              <p:cond delay="12000"/>
                            </p:stCondLst>
                            <p:childTnLst>
                              <p:par>
                                <p:cTn id="19" presetID="41" presetClass="entr" presetSubtype="0" fill="hold" grpId="0" nodeType="afterEffect">
                                  <p:stCondLst>
                                    <p:cond delay="20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2000" fill="hold"/>
                                        <p:tgtEl>
                                          <p:spTgt spid="2"/>
                                        </p:tgtEl>
                                        <p:attrNameLst>
                                          <p:attrName>ppt_y</p:attrName>
                                        </p:attrNameLst>
                                      </p:cBhvr>
                                      <p:tavLst>
                                        <p:tav tm="0">
                                          <p:val>
                                            <p:strVal val="#ppt_y"/>
                                          </p:val>
                                        </p:tav>
                                        <p:tav tm="100000">
                                          <p:val>
                                            <p:strVal val="#ppt_y"/>
                                          </p:val>
                                        </p:tav>
                                      </p:tavLst>
                                    </p:anim>
                                    <p:anim calcmode="lin" valueType="num">
                                      <p:cBhvr>
                                        <p:cTn id="2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000" tmFilter="0,0; .5, 1; 1, 1"/>
                                        <p:tgtEl>
                                          <p:spTgt spid="2"/>
                                        </p:tgtEl>
                                      </p:cBhvr>
                                    </p:animEffect>
                                  </p:childTnLst>
                                </p:cTn>
                              </p:par>
                            </p:childTnLst>
                          </p:cTn>
                        </p:par>
                        <p:par>
                          <p:cTn id="26" fill="hold">
                            <p:stCondLst>
                              <p:cond delay="17400"/>
                            </p:stCondLst>
                            <p:childTnLst>
                              <p:par>
                                <p:cTn id="27" presetID="8" presetClass="entr" presetSubtype="32" fill="hold" nodeType="after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diamond(out)">
                                      <p:cBhvr>
                                        <p:cTn id="29" dur="5000"/>
                                        <p:tgtEl>
                                          <p:spTgt spid="7"/>
                                        </p:tgtEl>
                                      </p:cBhvr>
                                    </p:animEffect>
                                  </p:childTnLst>
                                </p:cTn>
                              </p:par>
                            </p:childTnLst>
                          </p:cTn>
                        </p:par>
                        <p:par>
                          <p:cTn id="30" fill="hold">
                            <p:stCondLst>
                              <p:cond delay="24400"/>
                            </p:stCondLst>
                            <p:childTnLst>
                              <p:par>
                                <p:cTn id="31" presetID="41" presetClass="entr" presetSubtype="0" fill="hold" grpId="0" nodeType="afterEffect">
                                  <p:stCondLst>
                                    <p:cond delay="200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3"/>
                                        </p:tgtEl>
                                        <p:attrNameLst>
                                          <p:attrName>ppt_y</p:attrName>
                                        </p:attrNameLst>
                                      </p:cBhvr>
                                      <p:tavLst>
                                        <p:tav tm="0">
                                          <p:val>
                                            <p:strVal val="#ppt_y"/>
                                          </p:val>
                                        </p:tav>
                                        <p:tav tm="100000">
                                          <p:val>
                                            <p:strVal val="#ppt_y"/>
                                          </p:val>
                                        </p:tav>
                                      </p:tavLst>
                                    </p:anim>
                                    <p:anim calcmode="lin" valueType="num">
                                      <p:cBhvr>
                                        <p:cTn id="3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3"/>
                                        </p:tgtEl>
                                      </p:cBhvr>
                                    </p:animEffect>
                                  </p:childTnLst>
                                </p:cTn>
                              </p:par>
                            </p:childTnLst>
                          </p:cTn>
                        </p:par>
                        <p:par>
                          <p:cTn id="38" fill="hold">
                            <p:stCondLst>
                              <p:cond delay="30400"/>
                            </p:stCondLst>
                            <p:childTnLst>
                              <p:par>
                                <p:cTn id="39" presetID="1" presetClass="entr" presetSubtype="0" fill="hold" grpId="0" nodeType="afterEffect">
                                  <p:stCondLst>
                                    <p:cond delay="5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4870" y="3441774"/>
            <a:ext cx="35790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Graham Hill</a:t>
            </a:r>
          </a:p>
        </p:txBody>
      </p:sp>
      <p:pic>
        <p:nvPicPr>
          <p:cNvPr id="2050" name="Picture 2" descr="C:\Users\Emilio\Desktop\Nueva carpeta\grahamhi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940" y="260648"/>
            <a:ext cx="2145512" cy="3063992"/>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2" name="Picture 4" descr="C:\Users\Emilio\Desktop\hill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8608" y="253941"/>
            <a:ext cx="4452203" cy="3103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3" name="Picture 5" descr="C:\Users\Emilio\Desktop\Nueva carpeta\Owen-Logo_oeuvre_gran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4539" y="4207911"/>
            <a:ext cx="1463116" cy="1247734"/>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723921" y="4593902"/>
            <a:ext cx="3758786"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2"/>
            </a:pPr>
            <a:r>
              <a:rPr lang="es-ES" sz="5400" b="1" dirty="0">
                <a:ln w="11430"/>
                <a:solidFill>
                  <a:srgbClr val="F79646">
                    <a:lumMod val="50000"/>
                  </a:srgbClr>
                </a:solidFill>
                <a:effectLst>
                  <a:outerShdw blurRad="50800" dist="39000" dir="5460000" algn="tl">
                    <a:srgbClr val="000000">
                      <a:alpha val="38000"/>
                    </a:srgbClr>
                  </a:outerShdw>
                </a:effectLst>
                <a:latin typeface="Calibri"/>
              </a:rPr>
              <a:t>   Owen</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1968   Lotus</a:t>
            </a:r>
          </a:p>
        </p:txBody>
      </p:sp>
      <p:pic>
        <p:nvPicPr>
          <p:cNvPr id="2054" name="Picture 6" descr="C:\Users\Emilio\Desktop\Nueva carpeta\lotus-racing-gold-leaf-white-decal-2999-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3437" y="5711031"/>
            <a:ext cx="1803421" cy="958329"/>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46901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3000"/>
                                        <p:tgtEl>
                                          <p:spTgt spid="2050"/>
                                        </p:tgtEl>
                                      </p:cBhvr>
                                    </p:animEffect>
                                    <p:anim calcmode="lin" valueType="num">
                                      <p:cBhvr>
                                        <p:cTn id="8" dur="3000" fill="hold"/>
                                        <p:tgtEl>
                                          <p:spTgt spid="2050"/>
                                        </p:tgtEl>
                                        <p:attrNameLst>
                                          <p:attrName>ppt_x</p:attrName>
                                        </p:attrNameLst>
                                      </p:cBhvr>
                                      <p:tavLst>
                                        <p:tav tm="0">
                                          <p:val>
                                            <p:strVal val="#ppt_x"/>
                                          </p:val>
                                        </p:tav>
                                        <p:tav tm="100000">
                                          <p:val>
                                            <p:strVal val="#ppt_x"/>
                                          </p:val>
                                        </p:tav>
                                      </p:tavLst>
                                    </p:anim>
                                    <p:anim calcmode="lin" valueType="num">
                                      <p:cBhvr>
                                        <p:cTn id="9" dur="3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6375"/>
                            </p:stCondLst>
                            <p:childTnLst>
                              <p:par>
                                <p:cTn id="19" presetID="22" presetClass="entr" presetSubtype="2" fill="hold" nodeType="afterEffect">
                                  <p:stCondLst>
                                    <p:cond delay="1000"/>
                                  </p:stCondLst>
                                  <p:childTnLst>
                                    <p:set>
                                      <p:cBhvr>
                                        <p:cTn id="20" dur="1" fill="hold">
                                          <p:stCondLst>
                                            <p:cond delay="0"/>
                                          </p:stCondLst>
                                        </p:cTn>
                                        <p:tgtEl>
                                          <p:spTgt spid="2052"/>
                                        </p:tgtEl>
                                        <p:attrNameLst>
                                          <p:attrName>style.visibility</p:attrName>
                                        </p:attrNameLst>
                                      </p:cBhvr>
                                      <p:to>
                                        <p:strVal val="visible"/>
                                      </p:to>
                                    </p:set>
                                    <p:animEffect transition="in" filter="wipe(right)">
                                      <p:cBhvr>
                                        <p:cTn id="21" dur="3000"/>
                                        <p:tgtEl>
                                          <p:spTgt spid="2052"/>
                                        </p:tgtEl>
                                      </p:cBhvr>
                                    </p:animEffect>
                                  </p:childTnLst>
                                </p:cTn>
                              </p:par>
                            </p:childTnLst>
                          </p:cTn>
                        </p:par>
                        <p:par>
                          <p:cTn id="22" fill="hold">
                            <p:stCondLst>
                              <p:cond delay="10375"/>
                            </p:stCondLst>
                            <p:childTnLst>
                              <p:par>
                                <p:cTn id="23" presetID="23" presetClass="entr" presetSubtype="528" fill="hold" nodeType="afterEffect">
                                  <p:stCondLst>
                                    <p:cond delay="1000"/>
                                  </p:stCondLst>
                                  <p:childTnLst>
                                    <p:set>
                                      <p:cBhvr>
                                        <p:cTn id="24" dur="1" fill="hold">
                                          <p:stCondLst>
                                            <p:cond delay="0"/>
                                          </p:stCondLst>
                                        </p:cTn>
                                        <p:tgtEl>
                                          <p:spTgt spid="2053"/>
                                        </p:tgtEl>
                                        <p:attrNameLst>
                                          <p:attrName>style.visibility</p:attrName>
                                        </p:attrNameLst>
                                      </p:cBhvr>
                                      <p:to>
                                        <p:strVal val="visible"/>
                                      </p:to>
                                    </p:set>
                                    <p:anim calcmode="lin" valueType="num">
                                      <p:cBhvr>
                                        <p:cTn id="25" dur="2000" fill="hold"/>
                                        <p:tgtEl>
                                          <p:spTgt spid="2053"/>
                                        </p:tgtEl>
                                        <p:attrNameLst>
                                          <p:attrName>ppt_w</p:attrName>
                                        </p:attrNameLst>
                                      </p:cBhvr>
                                      <p:tavLst>
                                        <p:tav tm="0">
                                          <p:val>
                                            <p:fltVal val="0"/>
                                          </p:val>
                                        </p:tav>
                                        <p:tav tm="100000">
                                          <p:val>
                                            <p:strVal val="#ppt_w"/>
                                          </p:val>
                                        </p:tav>
                                      </p:tavLst>
                                    </p:anim>
                                    <p:anim calcmode="lin" valueType="num">
                                      <p:cBhvr>
                                        <p:cTn id="26" dur="2000" fill="hold"/>
                                        <p:tgtEl>
                                          <p:spTgt spid="2053"/>
                                        </p:tgtEl>
                                        <p:attrNameLst>
                                          <p:attrName>ppt_h</p:attrName>
                                        </p:attrNameLst>
                                      </p:cBhvr>
                                      <p:tavLst>
                                        <p:tav tm="0">
                                          <p:val>
                                            <p:fltVal val="0"/>
                                          </p:val>
                                        </p:tav>
                                        <p:tav tm="100000">
                                          <p:val>
                                            <p:strVal val="#ppt_h"/>
                                          </p:val>
                                        </p:tav>
                                      </p:tavLst>
                                    </p:anim>
                                    <p:anim calcmode="lin" valueType="num">
                                      <p:cBhvr>
                                        <p:cTn id="27" dur="2000" fill="hold"/>
                                        <p:tgtEl>
                                          <p:spTgt spid="2053"/>
                                        </p:tgtEl>
                                        <p:attrNameLst>
                                          <p:attrName>ppt_x</p:attrName>
                                        </p:attrNameLst>
                                      </p:cBhvr>
                                      <p:tavLst>
                                        <p:tav tm="0">
                                          <p:val>
                                            <p:fltVal val="0.5"/>
                                          </p:val>
                                        </p:tav>
                                        <p:tav tm="100000">
                                          <p:val>
                                            <p:strVal val="#ppt_x"/>
                                          </p:val>
                                        </p:tav>
                                      </p:tavLst>
                                    </p:anim>
                                    <p:anim calcmode="lin" valueType="num">
                                      <p:cBhvr>
                                        <p:cTn id="28" dur="2000" fill="hold"/>
                                        <p:tgtEl>
                                          <p:spTgt spid="2053"/>
                                        </p:tgtEl>
                                        <p:attrNameLst>
                                          <p:attrName>ppt_y</p:attrName>
                                        </p:attrNameLst>
                                      </p:cBhvr>
                                      <p:tavLst>
                                        <p:tav tm="0">
                                          <p:val>
                                            <p:fltVal val="0.5"/>
                                          </p:val>
                                        </p:tav>
                                        <p:tav tm="100000">
                                          <p:val>
                                            <p:strVal val="#ppt_y"/>
                                          </p:val>
                                        </p:tav>
                                      </p:tavLst>
                                    </p:anim>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1250" fill="hold"/>
                                        <p:tgtEl>
                                          <p:spTgt spid="3"/>
                                        </p:tgtEl>
                                        <p:attrNameLst>
                                          <p:attrName>ppt_y</p:attrName>
                                        </p:attrNameLst>
                                      </p:cBhvr>
                                      <p:tavLst>
                                        <p:tav tm="0">
                                          <p:val>
                                            <p:strVal val="#ppt_y"/>
                                          </p:val>
                                        </p:tav>
                                        <p:tav tm="100000">
                                          <p:val>
                                            <p:strVal val="#ppt_y"/>
                                          </p:val>
                                        </p:tav>
                                      </p:tavLst>
                                    </p:anim>
                                    <p:anim calcmode="lin" valueType="num">
                                      <p:cBhvr>
                                        <p:cTn id="33"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250" tmFilter="0,0; .5, 1; 1, 1"/>
                                        <p:tgtEl>
                                          <p:spTgt spid="3"/>
                                        </p:tgtEl>
                                      </p:cBhvr>
                                    </p:animEffect>
                                  </p:childTnLst>
                                </p:cTn>
                              </p:par>
                              <p:par>
                                <p:cTn id="36" presetID="23" presetClass="entr" presetSubtype="528" fill="hold" nodeType="withEffect">
                                  <p:stCondLst>
                                    <p:cond delay="1750"/>
                                  </p:stCondLst>
                                  <p:childTnLst>
                                    <p:set>
                                      <p:cBhvr>
                                        <p:cTn id="37" dur="1" fill="hold">
                                          <p:stCondLst>
                                            <p:cond delay="0"/>
                                          </p:stCondLst>
                                        </p:cTn>
                                        <p:tgtEl>
                                          <p:spTgt spid="2054"/>
                                        </p:tgtEl>
                                        <p:attrNameLst>
                                          <p:attrName>style.visibility</p:attrName>
                                        </p:attrNameLst>
                                      </p:cBhvr>
                                      <p:to>
                                        <p:strVal val="visible"/>
                                      </p:to>
                                    </p:set>
                                    <p:anim calcmode="lin" valueType="num">
                                      <p:cBhvr>
                                        <p:cTn id="38" dur="2000" fill="hold"/>
                                        <p:tgtEl>
                                          <p:spTgt spid="2054"/>
                                        </p:tgtEl>
                                        <p:attrNameLst>
                                          <p:attrName>ppt_w</p:attrName>
                                        </p:attrNameLst>
                                      </p:cBhvr>
                                      <p:tavLst>
                                        <p:tav tm="0">
                                          <p:val>
                                            <p:fltVal val="0"/>
                                          </p:val>
                                        </p:tav>
                                        <p:tav tm="100000">
                                          <p:val>
                                            <p:strVal val="#ppt_w"/>
                                          </p:val>
                                        </p:tav>
                                      </p:tavLst>
                                    </p:anim>
                                    <p:anim calcmode="lin" valueType="num">
                                      <p:cBhvr>
                                        <p:cTn id="39" dur="2000" fill="hold"/>
                                        <p:tgtEl>
                                          <p:spTgt spid="2054"/>
                                        </p:tgtEl>
                                        <p:attrNameLst>
                                          <p:attrName>ppt_h</p:attrName>
                                        </p:attrNameLst>
                                      </p:cBhvr>
                                      <p:tavLst>
                                        <p:tav tm="0">
                                          <p:val>
                                            <p:fltVal val="0"/>
                                          </p:val>
                                        </p:tav>
                                        <p:tav tm="100000">
                                          <p:val>
                                            <p:strVal val="#ppt_h"/>
                                          </p:val>
                                        </p:tav>
                                      </p:tavLst>
                                    </p:anim>
                                    <p:anim calcmode="lin" valueType="num">
                                      <p:cBhvr>
                                        <p:cTn id="40" dur="2000" fill="hold"/>
                                        <p:tgtEl>
                                          <p:spTgt spid="2054"/>
                                        </p:tgtEl>
                                        <p:attrNameLst>
                                          <p:attrName>ppt_x</p:attrName>
                                        </p:attrNameLst>
                                      </p:cBhvr>
                                      <p:tavLst>
                                        <p:tav tm="0">
                                          <p:val>
                                            <p:fltVal val="0.5"/>
                                          </p:val>
                                        </p:tav>
                                        <p:tav tm="100000">
                                          <p:val>
                                            <p:strVal val="#ppt_x"/>
                                          </p:val>
                                        </p:tav>
                                      </p:tavLst>
                                    </p:anim>
                                    <p:anim calcmode="lin" valueType="num">
                                      <p:cBhvr>
                                        <p:cTn id="41" dur="2000" fill="hold"/>
                                        <p:tgtEl>
                                          <p:spTgt spid="2054"/>
                                        </p:tgtEl>
                                        <p:attrNameLst>
                                          <p:attrName>ppt_y</p:attrName>
                                        </p:attrNameLst>
                                      </p:cBhvr>
                                      <p:tavLst>
                                        <p:tav tm="0">
                                          <p:val>
                                            <p:fltVal val="0.5"/>
                                          </p:val>
                                        </p:tav>
                                        <p:tav tm="100000">
                                          <p:val>
                                            <p:strVal val="#ppt_y"/>
                                          </p:val>
                                        </p:tav>
                                      </p:tavLst>
                                    </p:anim>
                                  </p:childTnLst>
                                </p:cTn>
                              </p:par>
                            </p:childTnLst>
                          </p:cTn>
                        </p:par>
                        <p:par>
                          <p:cTn id="42" fill="hold">
                            <p:stCondLst>
                              <p:cond delay="14125"/>
                            </p:stCondLst>
                            <p:childTnLst>
                              <p:par>
                                <p:cTn id="43" presetID="1" presetClass="entr" presetSubtype="0" fill="hold" grpId="0" nodeType="afterEffect">
                                  <p:stCondLst>
                                    <p:cond delay="25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3441774"/>
            <a:ext cx="276069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Jim</a:t>
            </a:r>
            <a:r>
              <a:rPr lang="es-ES" sz="5400" b="1" dirty="0">
                <a:ln w="11430"/>
                <a:solidFill>
                  <a:srgbClr val="F79646">
                    <a:lumMod val="50000"/>
                  </a:srgbClr>
                </a:solidFill>
                <a:effectLst>
                  <a:outerShdw blurRad="50800" dist="39000" dir="5460000" algn="tl">
                    <a:srgbClr val="000000">
                      <a:alpha val="38000"/>
                    </a:srgbClr>
                  </a:outerShdw>
                </a:effectLst>
                <a:latin typeface="Calibri"/>
              </a:rPr>
              <a:t> Clark</a:t>
            </a:r>
          </a:p>
        </p:txBody>
      </p:sp>
      <p:pic>
        <p:nvPicPr>
          <p:cNvPr id="3074" name="Picture 2" descr="C:\Users\Emilio\Desktop\Nueva carpeta\jim-clark-profi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188"/>
            <a:ext cx="2219682" cy="3325811"/>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3075" name="Picture 3" descr="C:\Users\Emilio\Desktop\Nueva carpeta\jim%20clark%2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0777" y="103187"/>
            <a:ext cx="5321298" cy="3325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9552" y="4725144"/>
            <a:ext cx="361349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3"/>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1965   Lotus</a:t>
            </a:r>
          </a:p>
        </p:txBody>
      </p:sp>
      <p:pic>
        <p:nvPicPr>
          <p:cNvPr id="3076" name="Picture 4" descr="C:\Users\Emilio\Desktop\Nueva carpeta\john-player-special-lotus-sew-on-patch-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rect">
            <a:avLst/>
          </a:prstGeom>
          <a:noFill/>
          <a:effectLst>
            <a:glow rad="228600">
              <a:schemeClr val="bg2">
                <a:lumMod val="2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80155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ppt_x</p:attrName>
                                        </p:attrNameLst>
                                      </p:cBhvr>
                                      <p:tavLst>
                                        <p:tav tm="0">
                                          <p:val>
                                            <p:strVal val="#ppt_x"/>
                                          </p:val>
                                        </p:tav>
                                        <p:tav tm="100000">
                                          <p:val>
                                            <p:strVal val="#ppt_x"/>
                                          </p:val>
                                        </p:tav>
                                      </p:tavLst>
                                    </p:anim>
                                    <p:anim calcmode="lin" valueType="num">
                                      <p:cBhvr>
                                        <p:cTn id="9" dur="2000" fill="hold"/>
                                        <p:tgtEl>
                                          <p:spTgt spid="307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right)">
                                      <p:cBhvr>
                                        <p:cTn id="12" dur="2000"/>
                                        <p:tgtEl>
                                          <p:spTgt spid="307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125"/>
                            </p:stCondLst>
                            <p:childTnLst>
                              <p:par>
                                <p:cTn id="22" presetID="23" presetClass="entr" presetSubtype="528" fill="hold" nodeType="afterEffect">
                                  <p:stCondLst>
                                    <p:cond delay="1000"/>
                                  </p:stCondLst>
                                  <p:childTnLst>
                                    <p:set>
                                      <p:cBhvr>
                                        <p:cTn id="23" dur="1" fill="hold">
                                          <p:stCondLst>
                                            <p:cond delay="0"/>
                                          </p:stCondLst>
                                        </p:cTn>
                                        <p:tgtEl>
                                          <p:spTgt spid="3076"/>
                                        </p:tgtEl>
                                        <p:attrNameLst>
                                          <p:attrName>style.visibility</p:attrName>
                                        </p:attrNameLst>
                                      </p:cBhvr>
                                      <p:to>
                                        <p:strVal val="visible"/>
                                      </p:to>
                                    </p:set>
                                    <p:anim calcmode="lin" valueType="num">
                                      <p:cBhvr>
                                        <p:cTn id="24" dur="3000" fill="hold"/>
                                        <p:tgtEl>
                                          <p:spTgt spid="3076"/>
                                        </p:tgtEl>
                                        <p:attrNameLst>
                                          <p:attrName>ppt_w</p:attrName>
                                        </p:attrNameLst>
                                      </p:cBhvr>
                                      <p:tavLst>
                                        <p:tav tm="0">
                                          <p:val>
                                            <p:fltVal val="0"/>
                                          </p:val>
                                        </p:tav>
                                        <p:tav tm="100000">
                                          <p:val>
                                            <p:strVal val="#ppt_w"/>
                                          </p:val>
                                        </p:tav>
                                      </p:tavLst>
                                    </p:anim>
                                    <p:anim calcmode="lin" valueType="num">
                                      <p:cBhvr>
                                        <p:cTn id="25" dur="3000" fill="hold"/>
                                        <p:tgtEl>
                                          <p:spTgt spid="3076"/>
                                        </p:tgtEl>
                                        <p:attrNameLst>
                                          <p:attrName>ppt_h</p:attrName>
                                        </p:attrNameLst>
                                      </p:cBhvr>
                                      <p:tavLst>
                                        <p:tav tm="0">
                                          <p:val>
                                            <p:fltVal val="0"/>
                                          </p:val>
                                        </p:tav>
                                        <p:tav tm="100000">
                                          <p:val>
                                            <p:strVal val="#ppt_h"/>
                                          </p:val>
                                        </p:tav>
                                      </p:tavLst>
                                    </p:anim>
                                    <p:anim calcmode="lin" valueType="num">
                                      <p:cBhvr>
                                        <p:cTn id="26" dur="3000" fill="hold"/>
                                        <p:tgtEl>
                                          <p:spTgt spid="3076"/>
                                        </p:tgtEl>
                                        <p:attrNameLst>
                                          <p:attrName>ppt_x</p:attrName>
                                        </p:attrNameLst>
                                      </p:cBhvr>
                                      <p:tavLst>
                                        <p:tav tm="0">
                                          <p:val>
                                            <p:fltVal val="0.5"/>
                                          </p:val>
                                        </p:tav>
                                        <p:tav tm="100000">
                                          <p:val>
                                            <p:strVal val="#ppt_x"/>
                                          </p:val>
                                        </p:tav>
                                      </p:tavLst>
                                    </p:anim>
                                    <p:anim calcmode="lin" valueType="num">
                                      <p:cBhvr>
                                        <p:cTn id="27" dur="3000" fill="hold"/>
                                        <p:tgtEl>
                                          <p:spTgt spid="3076"/>
                                        </p:tgtEl>
                                        <p:attrNameLst>
                                          <p:attrName>ppt_y</p:attrName>
                                        </p:attrNameLst>
                                      </p:cBhvr>
                                      <p:tavLst>
                                        <p:tav tm="0">
                                          <p:val>
                                            <p:fltVal val="0.5"/>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3"/>
                                        </p:tgtEl>
                                        <p:attrNameLst>
                                          <p:attrName>ppt_y</p:attrName>
                                        </p:attrNameLst>
                                      </p:cBhvr>
                                      <p:tavLst>
                                        <p:tav tm="0">
                                          <p:val>
                                            <p:strVal val="#ppt_y"/>
                                          </p:val>
                                        </p:tav>
                                        <p:tav tm="100000">
                                          <p:val>
                                            <p:strVal val="#ppt_y"/>
                                          </p:val>
                                        </p:tav>
                                      </p:tavLst>
                                    </p:anim>
                                    <p:anim calcmode="lin" valueType="num">
                                      <p:cBhvr>
                                        <p:cTn id="32"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3"/>
                                        </p:tgtEl>
                                      </p:cBhvr>
                                    </p:animEffect>
                                  </p:childTnLst>
                                </p:cTn>
                              </p:par>
                            </p:childTnLst>
                          </p:cTn>
                        </p:par>
                        <p:par>
                          <p:cTn id="35" fill="hold">
                            <p:stCondLst>
                              <p:cond delay="9125"/>
                            </p:stCondLst>
                            <p:childTnLst>
                              <p:par>
                                <p:cTn id="36" presetID="1" presetClass="entr" presetSubtype="0" fill="hold" grpId="0" nodeType="afterEffect">
                                  <p:stCondLst>
                                    <p:cond delay="1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3873821"/>
            <a:ext cx="38358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John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Surtees</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8" name="Picture 2" descr="C:\Users\Emilio\Desktop\Nueva carpeta\thCAIEQJ9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70252"/>
            <a:ext cx="2229018" cy="308159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099" name="Picture 3" descr="C:\Users\Emilio\Desktop\Nueva carpeta\John_Surtees_Ferrari_158_2010_Bahra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614268"/>
            <a:ext cx="5326764" cy="2670715"/>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20" y="5025949"/>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1964   Ferrari</a:t>
            </a:r>
          </a:p>
        </p:txBody>
      </p:sp>
      <p:pic>
        <p:nvPicPr>
          <p:cNvPr id="7"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293095"/>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783310"/>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2000" fill="hold"/>
                                        <p:tgtEl>
                                          <p:spTgt spid="4099"/>
                                        </p:tgtEl>
                                        <p:attrNameLst>
                                          <p:attrName>ppt_x</p:attrName>
                                        </p:attrNameLst>
                                      </p:cBhvr>
                                      <p:tavLst>
                                        <p:tav tm="0">
                                          <p:val>
                                            <p:strVal val="1+#ppt_w/2"/>
                                          </p:val>
                                        </p:tav>
                                        <p:tav tm="100000">
                                          <p:val>
                                            <p:strVal val="#ppt_x"/>
                                          </p:val>
                                        </p:tav>
                                      </p:tavLst>
                                    </p:anim>
                                    <p:anim calcmode="lin" valueType="num">
                                      <p:cBhvr additive="base">
                                        <p:cTn id="11" dur="2000" fill="hold"/>
                                        <p:tgtEl>
                                          <p:spTgt spid="4099"/>
                                        </p:tgtEl>
                                        <p:attrNameLst>
                                          <p:attrName>ppt_y</p:attrName>
                                        </p:attrNameLst>
                                      </p:cBhvr>
                                      <p:tavLst>
                                        <p:tav tm="0">
                                          <p:val>
                                            <p:strVal val="#ppt_y"/>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500"/>
                            </p:stCondLst>
                            <p:childTnLst>
                              <p:par>
                                <p:cTn id="21" presetID="23" presetClass="entr" presetSubtype="528" fill="hold" nodeType="after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ppt_x</p:attrName>
                                        </p:attrNameLst>
                                      </p:cBhvr>
                                      <p:tavLst>
                                        <p:tav tm="0">
                                          <p:val>
                                            <p:fltVal val="0.5"/>
                                          </p:val>
                                        </p:tav>
                                        <p:tav tm="100000">
                                          <p:val>
                                            <p:strVal val="#ppt_x"/>
                                          </p:val>
                                        </p:tav>
                                      </p:tavLst>
                                    </p:anim>
                                    <p:anim calcmode="lin" valueType="num">
                                      <p:cBhvr>
                                        <p:cTn id="26" dur="3000" fill="hold"/>
                                        <p:tgtEl>
                                          <p:spTgt spid="7"/>
                                        </p:tgtEl>
                                        <p:attrNameLst>
                                          <p:attrName>ppt_y</p:attrName>
                                        </p:attrNameLst>
                                      </p:cBhvr>
                                      <p:tavLst>
                                        <p:tav tm="0">
                                          <p:val>
                                            <p:fltVal val="0.5"/>
                                          </p:val>
                                        </p:tav>
                                        <p:tav tm="100000">
                                          <p:val>
                                            <p:strVal val="#ppt_y"/>
                                          </p:val>
                                        </p:tav>
                                      </p:tavLst>
                                    </p:anim>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9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6466" y="836712"/>
            <a:ext cx="218553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Denny</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Hulme</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3" name="Picture 3" descr="C:\Users\Emilio\Desktop\Nueva carpeta\Denny%20Hulme%2019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7472" y="188640"/>
            <a:ext cx="4375906" cy="3096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675783"/>
            <a:ext cx="450501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1967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Braham</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Org</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4" name="Picture 4" descr="C:\Users\Emilio\Desktop\Nueva carpeta\180px-Brabham_de_cesaris.pn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273904" y="3570543"/>
            <a:ext cx="2826488" cy="281078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En turno\Normales\images (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217657"/>
            <a:ext cx="2044884" cy="306732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90472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decel="50000" fill="hold">
                                          <p:stCondLst>
                                            <p:cond delay="0"/>
                                          </p:stCondLst>
                                        </p:cTn>
                                        <p:tgtEl>
                                          <p:spTgt spid="1026"/>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026"/>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026"/>
                                        </p:tgtEl>
                                        <p:attrNameLst>
                                          <p:attrName>ppt_w</p:attrName>
                                        </p:attrNameLst>
                                      </p:cBhvr>
                                      <p:tavLst>
                                        <p:tav tm="0">
                                          <p:val>
                                            <p:strVal val="#ppt_w*.05"/>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026"/>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026"/>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026"/>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026"/>
                                        </p:tgtEl>
                                      </p:cBhvr>
                                    </p:animEffect>
                                  </p:childTnLst>
                                </p:cTn>
                              </p:par>
                              <p:par>
                                <p:cTn id="15" presetID="2" presetClass="entr" presetSubtype="9"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additive="base">
                                        <p:cTn id="17" dur="2000" fill="hold"/>
                                        <p:tgtEl>
                                          <p:spTgt spid="5123"/>
                                        </p:tgtEl>
                                        <p:attrNameLst>
                                          <p:attrName>ppt_x</p:attrName>
                                        </p:attrNameLst>
                                      </p:cBhvr>
                                      <p:tavLst>
                                        <p:tav tm="0">
                                          <p:val>
                                            <p:strVal val="0-#ppt_w/2"/>
                                          </p:val>
                                        </p:tav>
                                        <p:tav tm="100000">
                                          <p:val>
                                            <p:strVal val="#ppt_x"/>
                                          </p:val>
                                        </p:tav>
                                      </p:tavLst>
                                    </p:anim>
                                    <p:anim calcmode="lin" valueType="num">
                                      <p:cBhvr additive="base">
                                        <p:cTn id="18" dur="2000" fill="hold"/>
                                        <p:tgtEl>
                                          <p:spTgt spid="5123"/>
                                        </p:tgtEl>
                                        <p:attrNameLst>
                                          <p:attrName>ppt_y</p:attrName>
                                        </p:attrNameLst>
                                      </p:cBhvr>
                                      <p:tavLst>
                                        <p:tav tm="0">
                                          <p:val>
                                            <p:strVal val="0-#ppt_h/2"/>
                                          </p:val>
                                        </p:tav>
                                        <p:tav tm="100000">
                                          <p:val>
                                            <p:strVal val="#ppt_y"/>
                                          </p:val>
                                        </p:tav>
                                      </p:tavLst>
                                    </p:anim>
                                  </p:childTnLst>
                                </p:cTn>
                              </p:par>
                            </p:childTnLst>
                          </p:cTn>
                        </p:par>
                        <p:par>
                          <p:cTn id="19" fill="hold">
                            <p:stCondLst>
                              <p:cond delay="2000"/>
                            </p:stCondLst>
                            <p:childTnLst>
                              <p:par>
                                <p:cTn id="20" presetID="41" presetClass="entr" presetSubtype="0" fill="hold" grpId="0" nodeType="afterEffect">
                                  <p:stCondLst>
                                    <p:cond delay="10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2"/>
                                        </p:tgtEl>
                                        <p:attrNameLst>
                                          <p:attrName>ppt_y</p:attrName>
                                        </p:attrNameLst>
                                      </p:cBhvr>
                                      <p:tavLst>
                                        <p:tav tm="0">
                                          <p:val>
                                            <p:strVal val="#ppt_y"/>
                                          </p:val>
                                        </p:tav>
                                        <p:tav tm="100000">
                                          <p:val>
                                            <p:strVal val="#ppt_y"/>
                                          </p:val>
                                        </p:tav>
                                      </p:tavLst>
                                    </p:anim>
                                    <p:anim calcmode="lin" valueType="num">
                                      <p:cBhvr>
                                        <p:cTn id="24"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2"/>
                                        </p:tgtEl>
                                      </p:cBhvr>
                                    </p:animEffect>
                                  </p:childTnLst>
                                </p:cTn>
                              </p:par>
                            </p:childTnLst>
                          </p:cTn>
                        </p:par>
                        <p:par>
                          <p:cTn id="27" fill="hold">
                            <p:stCondLst>
                              <p:cond delay="5375"/>
                            </p:stCondLst>
                            <p:childTnLst>
                              <p:par>
                                <p:cTn id="28" presetID="23" presetClass="entr" presetSubtype="528" fill="hold" nodeType="afterEffect">
                                  <p:stCondLst>
                                    <p:cond delay="1000"/>
                                  </p:stCondLst>
                                  <p:childTnLst>
                                    <p:set>
                                      <p:cBhvr>
                                        <p:cTn id="29" dur="1" fill="hold">
                                          <p:stCondLst>
                                            <p:cond delay="0"/>
                                          </p:stCondLst>
                                        </p:cTn>
                                        <p:tgtEl>
                                          <p:spTgt spid="5124"/>
                                        </p:tgtEl>
                                        <p:attrNameLst>
                                          <p:attrName>style.visibility</p:attrName>
                                        </p:attrNameLst>
                                      </p:cBhvr>
                                      <p:to>
                                        <p:strVal val="visible"/>
                                      </p:to>
                                    </p:set>
                                    <p:anim calcmode="lin" valueType="num">
                                      <p:cBhvr>
                                        <p:cTn id="30" dur="3000" fill="hold"/>
                                        <p:tgtEl>
                                          <p:spTgt spid="5124"/>
                                        </p:tgtEl>
                                        <p:attrNameLst>
                                          <p:attrName>ppt_w</p:attrName>
                                        </p:attrNameLst>
                                      </p:cBhvr>
                                      <p:tavLst>
                                        <p:tav tm="0">
                                          <p:val>
                                            <p:fltVal val="0"/>
                                          </p:val>
                                        </p:tav>
                                        <p:tav tm="100000">
                                          <p:val>
                                            <p:strVal val="#ppt_w"/>
                                          </p:val>
                                        </p:tav>
                                      </p:tavLst>
                                    </p:anim>
                                    <p:anim calcmode="lin" valueType="num">
                                      <p:cBhvr>
                                        <p:cTn id="31" dur="3000" fill="hold"/>
                                        <p:tgtEl>
                                          <p:spTgt spid="5124"/>
                                        </p:tgtEl>
                                        <p:attrNameLst>
                                          <p:attrName>ppt_h</p:attrName>
                                        </p:attrNameLst>
                                      </p:cBhvr>
                                      <p:tavLst>
                                        <p:tav tm="0">
                                          <p:val>
                                            <p:fltVal val="0"/>
                                          </p:val>
                                        </p:tav>
                                        <p:tav tm="100000">
                                          <p:val>
                                            <p:strVal val="#ppt_h"/>
                                          </p:val>
                                        </p:tav>
                                      </p:tavLst>
                                    </p:anim>
                                    <p:anim calcmode="lin" valueType="num">
                                      <p:cBhvr>
                                        <p:cTn id="32" dur="3000" fill="hold"/>
                                        <p:tgtEl>
                                          <p:spTgt spid="5124"/>
                                        </p:tgtEl>
                                        <p:attrNameLst>
                                          <p:attrName>ppt_x</p:attrName>
                                        </p:attrNameLst>
                                      </p:cBhvr>
                                      <p:tavLst>
                                        <p:tav tm="0">
                                          <p:val>
                                            <p:fltVal val="0.5"/>
                                          </p:val>
                                        </p:tav>
                                        <p:tav tm="100000">
                                          <p:val>
                                            <p:strVal val="#ppt_x"/>
                                          </p:val>
                                        </p:tav>
                                      </p:tavLst>
                                    </p:anim>
                                    <p:anim calcmode="lin" valueType="num">
                                      <p:cBhvr>
                                        <p:cTn id="33" dur="3000" fill="hold"/>
                                        <p:tgtEl>
                                          <p:spTgt spid="5124"/>
                                        </p:tgtEl>
                                        <p:attrNameLst>
                                          <p:attrName>ppt_y</p:attrName>
                                        </p:attrNameLst>
                                      </p:cBhvr>
                                      <p:tavLst>
                                        <p:tav tm="0">
                                          <p:val>
                                            <p:fltVal val="0.5"/>
                                          </p:val>
                                        </p:tav>
                                        <p:tav tm="100000">
                                          <p:val>
                                            <p:strVal val="#ppt_y"/>
                                          </p:val>
                                        </p:tav>
                                      </p:tavLst>
                                    </p:anim>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1750" fill="hold"/>
                                        <p:tgtEl>
                                          <p:spTgt spid="3"/>
                                        </p:tgtEl>
                                        <p:attrNameLst>
                                          <p:attrName>ppt_y</p:attrName>
                                        </p:attrNameLst>
                                      </p:cBhvr>
                                      <p:tavLst>
                                        <p:tav tm="0">
                                          <p:val>
                                            <p:strVal val="#ppt_y"/>
                                          </p:val>
                                        </p:tav>
                                        <p:tav tm="100000">
                                          <p:val>
                                            <p:strVal val="#ppt_y"/>
                                          </p:val>
                                        </p:tav>
                                      </p:tavLst>
                                    </p:anim>
                                    <p:anim calcmode="lin" valueType="num">
                                      <p:cBhvr>
                                        <p:cTn id="38"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750" tmFilter="0,0; .5, 1; 1, 1"/>
                                        <p:tgtEl>
                                          <p:spTgt spid="3"/>
                                        </p:tgtEl>
                                      </p:cBhvr>
                                    </p:animEffect>
                                  </p:childTnLst>
                                </p:cTn>
                              </p:par>
                            </p:childTnLst>
                          </p:cTn>
                        </p:par>
                        <p:par>
                          <p:cTn id="41" fill="hold">
                            <p:stCondLst>
                              <p:cond delay="10225"/>
                            </p:stCondLst>
                            <p:childTnLst>
                              <p:par>
                                <p:cTn id="42" presetID="1" presetClass="entr" presetSubtype="0" fill="hold" grpId="0" nodeType="afterEffect">
                                  <p:stCondLst>
                                    <p:cond delay="1000"/>
                                  </p:stCondLst>
                                  <p:childTnLst>
                                    <p:set>
                                      <p:cBhvr>
                                        <p:cTn id="4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265814"/>
            <a:ext cx="3320396"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err="1">
                <a:ln w="11430"/>
                <a:solidFill>
                  <a:srgbClr val="F79646">
                    <a:lumMod val="50000"/>
                  </a:srgbClr>
                </a:solidFill>
                <a:effectLst>
                  <a:outerShdw blurRad="50800" dist="39000" dir="5460000" algn="tl">
                    <a:srgbClr val="000000">
                      <a:alpha val="38000"/>
                    </a:srgbClr>
                  </a:outerShdw>
                </a:effectLst>
                <a:latin typeface="Calibri"/>
              </a:rPr>
              <a:t>Jackie</a:t>
            </a:r>
            <a:r>
              <a:rPr lang="es-ES" sz="4000" b="1" dirty="0">
                <a:ln w="11430"/>
                <a:solidFill>
                  <a:srgbClr val="F79646">
                    <a:lumMod val="50000"/>
                  </a:srgbClr>
                </a:solidFill>
                <a:effectLst>
                  <a:outerShdw blurRad="50800" dist="39000" dir="5460000" algn="tl">
                    <a:srgbClr val="000000">
                      <a:alpha val="38000"/>
                    </a:srgbClr>
                  </a:outerShdw>
                </a:effectLst>
                <a:latin typeface="Calibri"/>
              </a:rPr>
              <a:t>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Steward</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6146" name="Picture 2" descr="C:\Users\Emilio\Desktop\Nueva carpeta\stewart.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55576" y="44624"/>
            <a:ext cx="2680277" cy="350363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8967" y="4117136"/>
            <a:ext cx="388382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9"/>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Matra</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71"/>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Tyrrell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1973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Tyrrell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 name="Picture 2" descr="C:\Users\Emilio\Desktop\Tyrrell p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5260" y="233597"/>
            <a:ext cx="4705610" cy="31300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49" name="Picture 5" descr="C:\Users\Emilio\Desktop\Nueva carpeta\tyrrell-logo.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5574" y="4941168"/>
            <a:ext cx="3752850" cy="151216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Users\Emilio\Desktop\Nueva carpeta\logo_matra_4308_big.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39098" y="3687985"/>
            <a:ext cx="1109166" cy="1109167"/>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531774"/>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childTnLst>
                          </p:cTn>
                        </p:par>
                        <p:par>
                          <p:cTn id="10" fill="hold">
                            <p:stCondLst>
                              <p:cond delay="5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4250"/>
                            </p:stCondLst>
                            <p:childTnLst>
                              <p:par>
                                <p:cTn id="19" presetID="2" presetClass="entr" presetSubtype="3" fill="hold" nodeType="afterEffect">
                                  <p:stCondLst>
                                    <p:cond delay="100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0-#ppt_h/2"/>
                                          </p:val>
                                        </p:tav>
                                        <p:tav tm="100000">
                                          <p:val>
                                            <p:strVal val="#ppt_y"/>
                                          </p:val>
                                        </p:tav>
                                      </p:tavLst>
                                    </p:anim>
                                  </p:childTnLst>
                                </p:cTn>
                              </p:par>
                            </p:childTnLst>
                          </p:cTn>
                        </p:par>
                        <p:par>
                          <p:cTn id="23" fill="hold">
                            <p:stCondLst>
                              <p:cond delay="8250"/>
                            </p:stCondLst>
                            <p:childTnLst>
                              <p:par>
                                <p:cTn id="24" presetID="2" presetClass="entr" presetSubtype="2" fill="hold" nodeType="afterEffect">
                                  <p:stCondLst>
                                    <p:cond delay="1000"/>
                                  </p:stCondLst>
                                  <p:childTnLst>
                                    <p:set>
                                      <p:cBhvr>
                                        <p:cTn id="25" dur="1" fill="hold">
                                          <p:stCondLst>
                                            <p:cond delay="0"/>
                                          </p:stCondLst>
                                        </p:cTn>
                                        <p:tgtEl>
                                          <p:spTgt spid="6150"/>
                                        </p:tgtEl>
                                        <p:attrNameLst>
                                          <p:attrName>style.visibility</p:attrName>
                                        </p:attrNameLst>
                                      </p:cBhvr>
                                      <p:to>
                                        <p:strVal val="visible"/>
                                      </p:to>
                                    </p:set>
                                    <p:anim calcmode="lin" valueType="num">
                                      <p:cBhvr additive="base">
                                        <p:cTn id="26" dur="1500" fill="hold"/>
                                        <p:tgtEl>
                                          <p:spTgt spid="6150"/>
                                        </p:tgtEl>
                                        <p:attrNameLst>
                                          <p:attrName>ppt_x</p:attrName>
                                        </p:attrNameLst>
                                      </p:cBhvr>
                                      <p:tavLst>
                                        <p:tav tm="0">
                                          <p:val>
                                            <p:strVal val="1+#ppt_w/2"/>
                                          </p:val>
                                        </p:tav>
                                        <p:tav tm="100000">
                                          <p:val>
                                            <p:strVal val="#ppt_x"/>
                                          </p:val>
                                        </p:tav>
                                      </p:tavLst>
                                    </p:anim>
                                    <p:anim calcmode="lin" valueType="num">
                                      <p:cBhvr additive="base">
                                        <p:cTn id="27" dur="1500" fill="hold"/>
                                        <p:tgtEl>
                                          <p:spTgt spid="6150"/>
                                        </p:tgtEl>
                                        <p:attrNameLst>
                                          <p:attrName>ppt_y</p:attrName>
                                        </p:attrNameLst>
                                      </p:cBhvr>
                                      <p:tavLst>
                                        <p:tav tm="0">
                                          <p:val>
                                            <p:strVal val="#ppt_y"/>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750" fill="hold"/>
                                        <p:tgtEl>
                                          <p:spTgt spid="3"/>
                                        </p:tgtEl>
                                        <p:attrNameLst>
                                          <p:attrName>ppt_y</p:attrName>
                                        </p:attrNameLst>
                                      </p:cBhvr>
                                      <p:tavLst>
                                        <p:tav tm="0">
                                          <p:val>
                                            <p:strVal val="#ppt_y"/>
                                          </p:val>
                                        </p:tav>
                                        <p:tav tm="100000">
                                          <p:val>
                                            <p:strVal val="#ppt_y"/>
                                          </p:val>
                                        </p:tav>
                                      </p:tavLst>
                                    </p:anim>
                                    <p:anim calcmode="lin" valueType="num">
                                      <p:cBhvr>
                                        <p:cTn id="32"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750" tmFilter="0,0; .5, 1; 1, 1"/>
                                        <p:tgtEl>
                                          <p:spTgt spid="3"/>
                                        </p:tgtEl>
                                      </p:cBhvr>
                                    </p:animEffect>
                                  </p:childTnLst>
                                </p:cTn>
                              </p:par>
                              <p:par>
                                <p:cTn id="35" presetID="53" presetClass="entr" presetSubtype="16" fill="hold" nodeType="withEffect">
                                  <p:stCondLst>
                                    <p:cond delay="2500"/>
                                  </p:stCondLst>
                                  <p:childTnLst>
                                    <p:set>
                                      <p:cBhvr>
                                        <p:cTn id="36" dur="1" fill="hold">
                                          <p:stCondLst>
                                            <p:cond delay="0"/>
                                          </p:stCondLst>
                                        </p:cTn>
                                        <p:tgtEl>
                                          <p:spTgt spid="6149"/>
                                        </p:tgtEl>
                                        <p:attrNameLst>
                                          <p:attrName>style.visibility</p:attrName>
                                        </p:attrNameLst>
                                      </p:cBhvr>
                                      <p:to>
                                        <p:strVal val="visible"/>
                                      </p:to>
                                    </p:set>
                                    <p:anim calcmode="lin" valueType="num">
                                      <p:cBhvr>
                                        <p:cTn id="37" dur="3500" fill="hold"/>
                                        <p:tgtEl>
                                          <p:spTgt spid="6149"/>
                                        </p:tgtEl>
                                        <p:attrNameLst>
                                          <p:attrName>ppt_w</p:attrName>
                                        </p:attrNameLst>
                                      </p:cBhvr>
                                      <p:tavLst>
                                        <p:tav tm="0">
                                          <p:val>
                                            <p:fltVal val="0"/>
                                          </p:val>
                                        </p:tav>
                                        <p:tav tm="100000">
                                          <p:val>
                                            <p:strVal val="#ppt_w"/>
                                          </p:val>
                                        </p:tav>
                                      </p:tavLst>
                                    </p:anim>
                                    <p:anim calcmode="lin" valueType="num">
                                      <p:cBhvr>
                                        <p:cTn id="38" dur="3500" fill="hold"/>
                                        <p:tgtEl>
                                          <p:spTgt spid="6149"/>
                                        </p:tgtEl>
                                        <p:attrNameLst>
                                          <p:attrName>ppt_h</p:attrName>
                                        </p:attrNameLst>
                                      </p:cBhvr>
                                      <p:tavLst>
                                        <p:tav tm="0">
                                          <p:val>
                                            <p:fltVal val="0"/>
                                          </p:val>
                                        </p:tav>
                                        <p:tav tm="100000">
                                          <p:val>
                                            <p:strVal val="#ppt_h"/>
                                          </p:val>
                                        </p:tav>
                                      </p:tavLst>
                                    </p:anim>
                                    <p:animEffect transition="in" filter="fade">
                                      <p:cBhvr>
                                        <p:cTn id="39" dur="3500"/>
                                        <p:tgtEl>
                                          <p:spTgt spid="6149"/>
                                        </p:tgtEl>
                                      </p:cBhvr>
                                    </p:animEffect>
                                  </p:childTnLst>
                                </p:cTn>
                              </p:par>
                            </p:childTnLst>
                          </p:cTn>
                        </p:par>
                        <p:par>
                          <p:cTn id="40" fill="hold">
                            <p:stCondLst>
                              <p:cond delay="14850"/>
                            </p:stCondLst>
                            <p:childTnLst>
                              <p:par>
                                <p:cTn id="41" presetID="1" presetClass="entr" presetSubtype="0" fill="hold" grpId="0" nodeType="afterEffect">
                                  <p:stCondLst>
                                    <p:cond delay="200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3081734"/>
            <a:ext cx="386836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Jochen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Rindt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170" name="Picture 2" descr="C:\Users\Emilio\Desktop\Nueva carpeta\Jochen Rind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217613" cy="2952328"/>
          </a:xfrm>
          <a:prstGeom prst="rect">
            <a:avLst/>
          </a:prstGeom>
          <a:noFill/>
          <a:effectLst>
            <a:glow rad="1397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7171" name="Picture 3" descr="C:\Users\Emilio\Desktop\Nueva carpeta\Jochen Rindt c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6892" y="280228"/>
            <a:ext cx="4195588" cy="307676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 name="Picture 6" descr="C:\Users\Emilio\Desktop\Nueva carpeta\lotus-racing-gold-leaf-white-decal-2999-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8253" y="4365104"/>
            <a:ext cx="3252179" cy="17281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683568" y="4737918"/>
            <a:ext cx="36134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1970   Lotus</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34828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anim calcmode="lin" valueType="num">
                                      <p:cBhvr>
                                        <p:cTn id="8" dur="2000" fill="hold"/>
                                        <p:tgtEl>
                                          <p:spTgt spid="7170"/>
                                        </p:tgtEl>
                                        <p:attrNameLst>
                                          <p:attrName>ppt_x</p:attrName>
                                        </p:attrNameLst>
                                      </p:cBhvr>
                                      <p:tavLst>
                                        <p:tav tm="0">
                                          <p:val>
                                            <p:strVal val="#ppt_x"/>
                                          </p:val>
                                        </p:tav>
                                        <p:tav tm="100000">
                                          <p:val>
                                            <p:strVal val="#ppt_x"/>
                                          </p:val>
                                        </p:tav>
                                      </p:tavLst>
                                    </p:anim>
                                    <p:anim calcmode="lin" valueType="num">
                                      <p:cBhvr>
                                        <p:cTn id="9" dur="2000" fill="hold"/>
                                        <p:tgtEl>
                                          <p:spTgt spid="717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2" fill="hold" nodeType="afterEffect">
                                  <p:stCondLst>
                                    <p:cond delay="1500"/>
                                  </p:stCondLst>
                                  <p:childTnLst>
                                    <p:set>
                                      <p:cBhvr>
                                        <p:cTn id="12" dur="1" fill="hold">
                                          <p:stCondLst>
                                            <p:cond delay="0"/>
                                          </p:stCondLst>
                                        </p:cTn>
                                        <p:tgtEl>
                                          <p:spTgt spid="7171"/>
                                        </p:tgtEl>
                                        <p:attrNameLst>
                                          <p:attrName>style.visibility</p:attrName>
                                        </p:attrNameLst>
                                      </p:cBhvr>
                                      <p:to>
                                        <p:strVal val="visible"/>
                                      </p:to>
                                    </p:set>
                                    <p:anim calcmode="lin" valueType="num">
                                      <p:cBhvr additive="base">
                                        <p:cTn id="13" dur="2000" fill="hold"/>
                                        <p:tgtEl>
                                          <p:spTgt spid="7171"/>
                                        </p:tgtEl>
                                        <p:attrNameLst>
                                          <p:attrName>ppt_x</p:attrName>
                                        </p:attrNameLst>
                                      </p:cBhvr>
                                      <p:tavLst>
                                        <p:tav tm="0">
                                          <p:val>
                                            <p:strVal val="1+#ppt_w/2"/>
                                          </p:val>
                                        </p:tav>
                                        <p:tav tm="100000">
                                          <p:val>
                                            <p:strVal val="#ppt_x"/>
                                          </p:val>
                                        </p:tav>
                                      </p:tavLst>
                                    </p:anim>
                                    <p:anim calcmode="lin" valueType="num">
                                      <p:cBhvr additive="base">
                                        <p:cTn id="14" dur="2000" fill="hold"/>
                                        <p:tgtEl>
                                          <p:spTgt spid="7171"/>
                                        </p:tgtEl>
                                        <p:attrNameLst>
                                          <p:attrName>ppt_y</p:attrName>
                                        </p:attrNameLst>
                                      </p:cBhvr>
                                      <p:tavLst>
                                        <p:tav tm="0">
                                          <p:val>
                                            <p:strVal val="#ppt_y"/>
                                          </p:val>
                                        </p:tav>
                                        <p:tav tm="100000">
                                          <p:val>
                                            <p:strVal val="#ppt_y"/>
                                          </p:val>
                                        </p:tav>
                                      </p:tavLst>
                                    </p:anim>
                                  </p:childTnLst>
                                </p:cTn>
                              </p:par>
                            </p:childTnLst>
                          </p:cTn>
                        </p:par>
                        <p:par>
                          <p:cTn id="15" fill="hold">
                            <p:stCondLst>
                              <p:cond delay="5500"/>
                            </p:stCondLst>
                            <p:childTnLst>
                              <p:par>
                                <p:cTn id="16" presetID="41" presetClass="entr" presetSubtype="0" fill="hold" grpId="0" nodeType="afterEffect">
                                  <p:stCondLst>
                                    <p:cond delay="150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2"/>
                                        </p:tgtEl>
                                        <p:attrNameLst>
                                          <p:attrName>ppt_y</p:attrName>
                                        </p:attrNameLst>
                                      </p:cBhvr>
                                      <p:tavLst>
                                        <p:tav tm="0">
                                          <p:val>
                                            <p:strVal val="#ppt_y"/>
                                          </p:val>
                                        </p:tav>
                                        <p:tav tm="100000">
                                          <p:val>
                                            <p:strVal val="#ppt_y"/>
                                          </p:val>
                                        </p:tav>
                                      </p:tavLst>
                                    </p:anim>
                                    <p:anim calcmode="lin" valueType="num">
                                      <p:cBhvr>
                                        <p:cTn id="20"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2"/>
                                        </p:tgtEl>
                                      </p:cBhvr>
                                    </p:animEffect>
                                  </p:childTnLst>
                                </p:cTn>
                              </p:par>
                            </p:childTnLst>
                          </p:cTn>
                        </p:par>
                        <p:par>
                          <p:cTn id="23" fill="hold">
                            <p:stCondLst>
                              <p:cond delay="9500"/>
                            </p:stCondLst>
                            <p:childTnLst>
                              <p:par>
                                <p:cTn id="24" presetID="13" presetClass="entr" presetSubtype="32" fill="hold" nodeType="afterEffect">
                                  <p:stCondLst>
                                    <p:cond delay="1500"/>
                                  </p:stCondLst>
                                  <p:childTnLst>
                                    <p:set>
                                      <p:cBhvr>
                                        <p:cTn id="25" dur="1" fill="hold">
                                          <p:stCondLst>
                                            <p:cond delay="0"/>
                                          </p:stCondLst>
                                        </p:cTn>
                                        <p:tgtEl>
                                          <p:spTgt spid="6"/>
                                        </p:tgtEl>
                                        <p:attrNameLst>
                                          <p:attrName>style.visibility</p:attrName>
                                        </p:attrNameLst>
                                      </p:cBhvr>
                                      <p:to>
                                        <p:strVal val="visible"/>
                                      </p:to>
                                    </p:set>
                                    <p:animEffect transition="in" filter="plus(out)">
                                      <p:cBhvr>
                                        <p:cTn id="26" dur="3000"/>
                                        <p:tgtEl>
                                          <p:spTgt spid="6"/>
                                        </p:tgtEl>
                                      </p:cBhvr>
                                    </p:animEffect>
                                  </p:childTnLst>
                                </p:cTn>
                              </p:par>
                              <p:par>
                                <p:cTn id="27" presetID="41" presetClass="entr" presetSubtype="0" fill="hold" grpId="0" nodeType="withEffect">
                                  <p:stCondLst>
                                    <p:cond delay="15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750" fill="hold"/>
                                        <p:tgtEl>
                                          <p:spTgt spid="3"/>
                                        </p:tgtEl>
                                        <p:attrNameLst>
                                          <p:attrName>ppt_y</p:attrName>
                                        </p:attrNameLst>
                                      </p:cBhvr>
                                      <p:tavLst>
                                        <p:tav tm="0">
                                          <p:val>
                                            <p:strVal val="#ppt_y"/>
                                          </p:val>
                                        </p:tav>
                                        <p:tav tm="100000">
                                          <p:val>
                                            <p:strVal val="#ppt_y"/>
                                          </p:val>
                                        </p:tav>
                                      </p:tavLst>
                                    </p:anim>
                                    <p:anim calcmode="lin" valueType="num">
                                      <p:cBhvr>
                                        <p:cTn id="31"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750" tmFilter="0,0; .5, 1; 1, 1"/>
                                        <p:tgtEl>
                                          <p:spTgt spid="3"/>
                                        </p:tgtEl>
                                      </p:cBhvr>
                                    </p:animEffect>
                                  </p:childTnLst>
                                </p:cTn>
                              </p:par>
                            </p:childTnLst>
                          </p:cTn>
                        </p:par>
                        <p:par>
                          <p:cTn id="34" fill="hold">
                            <p:stCondLst>
                              <p:cond delay="1415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3297178"/>
            <a:ext cx="4054828"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Emerson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Fittipaldi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194" name="Picture 2" descr="C:\Users\Emilio\Desktop\Nueva carpeta\Emerson-Fittipald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3948138" cy="3008105"/>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8195" name="Picture 3" descr="C:\Users\Emilio\Desktop\Nueva carpeta\Emerson_Fittipaldi_McLaren_M23_1974_Brita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58" y="342690"/>
            <a:ext cx="4471830" cy="2870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2 Rectángulo"/>
          <p:cNvSpPr/>
          <p:nvPr/>
        </p:nvSpPr>
        <p:spPr>
          <a:xfrm>
            <a:off x="107504" y="3933056"/>
            <a:ext cx="4426468"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72"/>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1974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196" name="Picture 4" descr="C:\Users\Emilio\Desktop\Nueva carpeta\john-player-special-lotus-sew-on-patch-05.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436096" y="3749798"/>
            <a:ext cx="1234579" cy="12460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7" name="Picture 5" descr="C:\Users\Emilio\Desktop\Nueva carpeta\mclaren-logo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040" y="5137573"/>
            <a:ext cx="2179485" cy="1531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58355"/>
      </p:ext>
    </p:extLst>
  </p:cSld>
  <p:clrMapOvr>
    <a:masterClrMapping/>
  </p:clrMapOvr>
  <mc:AlternateContent xmlns:mc="http://schemas.openxmlformats.org/markup-compatibility/2006" xmlns:p14="http://schemas.microsoft.com/office/powerpoint/2010/main">
    <mc:Choice Requires="p14">
      <p:transition spd="slow" p14:dur="3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3000" fill="hold"/>
                                        <p:tgtEl>
                                          <p:spTgt spid="8194"/>
                                        </p:tgtEl>
                                        <p:attrNameLst>
                                          <p:attrName>ppt_x</p:attrName>
                                        </p:attrNameLst>
                                      </p:cBhvr>
                                      <p:tavLst>
                                        <p:tav tm="0">
                                          <p:val>
                                            <p:strVal val="#ppt_x"/>
                                          </p:val>
                                        </p:tav>
                                        <p:tav tm="100000">
                                          <p:val>
                                            <p:strVal val="#ppt_x"/>
                                          </p:val>
                                        </p:tav>
                                      </p:tavLst>
                                    </p:anim>
                                    <p:anim calcmode="lin" valueType="num">
                                      <p:cBhvr>
                                        <p:cTn id="8" dur="3000" fill="hold"/>
                                        <p:tgtEl>
                                          <p:spTgt spid="8194"/>
                                        </p:tgtEl>
                                        <p:attrNameLst>
                                          <p:attrName>ppt_y</p:attrName>
                                        </p:attrNameLst>
                                      </p:cBhvr>
                                      <p:tavLst>
                                        <p:tav tm="0">
                                          <p:val>
                                            <p:strVal val="#ppt_y+#ppt_h/2"/>
                                          </p:val>
                                        </p:tav>
                                        <p:tav tm="100000">
                                          <p:val>
                                            <p:strVal val="#ppt_y"/>
                                          </p:val>
                                        </p:tav>
                                      </p:tavLst>
                                    </p:anim>
                                    <p:anim calcmode="lin" valueType="num">
                                      <p:cBhvr>
                                        <p:cTn id="9" dur="3000" fill="hold"/>
                                        <p:tgtEl>
                                          <p:spTgt spid="8194"/>
                                        </p:tgtEl>
                                        <p:attrNameLst>
                                          <p:attrName>ppt_w</p:attrName>
                                        </p:attrNameLst>
                                      </p:cBhvr>
                                      <p:tavLst>
                                        <p:tav tm="0">
                                          <p:val>
                                            <p:strVal val="#ppt_w"/>
                                          </p:val>
                                        </p:tav>
                                        <p:tav tm="100000">
                                          <p:val>
                                            <p:strVal val="#ppt_w"/>
                                          </p:val>
                                        </p:tav>
                                      </p:tavLst>
                                    </p:anim>
                                    <p:anim calcmode="lin" valueType="num">
                                      <p:cBhvr>
                                        <p:cTn id="10" dur="3000" fill="hold"/>
                                        <p:tgtEl>
                                          <p:spTgt spid="8194"/>
                                        </p:tgtEl>
                                        <p:attrNameLst>
                                          <p:attrName>ppt_h</p:attrName>
                                        </p:attrNameLst>
                                      </p:cBhvr>
                                      <p:tavLst>
                                        <p:tav tm="0">
                                          <p:val>
                                            <p:fltVal val="0"/>
                                          </p:val>
                                        </p:tav>
                                        <p:tav tm="100000">
                                          <p:val>
                                            <p:strVal val="#ppt_h"/>
                                          </p:val>
                                        </p:tav>
                                      </p:tavLst>
                                    </p:anim>
                                  </p:childTnLst>
                                </p:cTn>
                              </p:par>
                            </p:childTnLst>
                          </p:cTn>
                        </p:par>
                        <p:par>
                          <p:cTn id="11" fill="hold">
                            <p:stCondLst>
                              <p:cond delay="3000"/>
                            </p:stCondLst>
                            <p:childTnLst>
                              <p:par>
                                <p:cTn id="12" presetID="17" presetClass="entr" presetSubtype="2" fill="hold" nodeType="afterEffect">
                                  <p:stCondLst>
                                    <p:cond delay="0"/>
                                  </p:stCondLst>
                                  <p:childTnLst>
                                    <p:set>
                                      <p:cBhvr>
                                        <p:cTn id="13" dur="1" fill="hold">
                                          <p:stCondLst>
                                            <p:cond delay="0"/>
                                          </p:stCondLst>
                                        </p:cTn>
                                        <p:tgtEl>
                                          <p:spTgt spid="8195"/>
                                        </p:tgtEl>
                                        <p:attrNameLst>
                                          <p:attrName>style.visibility</p:attrName>
                                        </p:attrNameLst>
                                      </p:cBhvr>
                                      <p:to>
                                        <p:strVal val="visible"/>
                                      </p:to>
                                    </p:set>
                                    <p:anim calcmode="lin" valueType="num">
                                      <p:cBhvr>
                                        <p:cTn id="14" dur="3000" fill="hold"/>
                                        <p:tgtEl>
                                          <p:spTgt spid="8195"/>
                                        </p:tgtEl>
                                        <p:attrNameLst>
                                          <p:attrName>ppt_x</p:attrName>
                                        </p:attrNameLst>
                                      </p:cBhvr>
                                      <p:tavLst>
                                        <p:tav tm="0">
                                          <p:val>
                                            <p:strVal val="#ppt_x+#ppt_w/2"/>
                                          </p:val>
                                        </p:tav>
                                        <p:tav tm="100000">
                                          <p:val>
                                            <p:strVal val="#ppt_x"/>
                                          </p:val>
                                        </p:tav>
                                      </p:tavLst>
                                    </p:anim>
                                    <p:anim calcmode="lin" valueType="num">
                                      <p:cBhvr>
                                        <p:cTn id="15" dur="3000" fill="hold"/>
                                        <p:tgtEl>
                                          <p:spTgt spid="8195"/>
                                        </p:tgtEl>
                                        <p:attrNameLst>
                                          <p:attrName>ppt_y</p:attrName>
                                        </p:attrNameLst>
                                      </p:cBhvr>
                                      <p:tavLst>
                                        <p:tav tm="0">
                                          <p:val>
                                            <p:strVal val="#ppt_y"/>
                                          </p:val>
                                        </p:tav>
                                        <p:tav tm="100000">
                                          <p:val>
                                            <p:strVal val="#ppt_y"/>
                                          </p:val>
                                        </p:tav>
                                      </p:tavLst>
                                    </p:anim>
                                    <p:anim calcmode="lin" valueType="num">
                                      <p:cBhvr>
                                        <p:cTn id="16" dur="3000" fill="hold"/>
                                        <p:tgtEl>
                                          <p:spTgt spid="8195"/>
                                        </p:tgtEl>
                                        <p:attrNameLst>
                                          <p:attrName>ppt_w</p:attrName>
                                        </p:attrNameLst>
                                      </p:cBhvr>
                                      <p:tavLst>
                                        <p:tav tm="0">
                                          <p:val>
                                            <p:fltVal val="0"/>
                                          </p:val>
                                        </p:tav>
                                        <p:tav tm="100000">
                                          <p:val>
                                            <p:strVal val="#ppt_w"/>
                                          </p:val>
                                        </p:tav>
                                      </p:tavLst>
                                    </p:anim>
                                    <p:anim calcmode="lin" valueType="num">
                                      <p:cBhvr>
                                        <p:cTn id="17" dur="3000" fill="hold"/>
                                        <p:tgtEl>
                                          <p:spTgt spid="8195"/>
                                        </p:tgtEl>
                                        <p:attrNameLst>
                                          <p:attrName>ppt_h</p:attrName>
                                        </p:attrNameLst>
                                      </p:cBhvr>
                                      <p:tavLst>
                                        <p:tav tm="0">
                                          <p:val>
                                            <p:strVal val="#ppt_h"/>
                                          </p:val>
                                        </p:tav>
                                        <p:tav tm="100000">
                                          <p:val>
                                            <p:strVal val="#ppt_h"/>
                                          </p:val>
                                        </p:tav>
                                      </p:tavLst>
                                    </p:anim>
                                  </p:childTnLst>
                                </p:cTn>
                              </p:par>
                            </p:childTnLst>
                          </p:cTn>
                        </p:par>
                        <p:par>
                          <p:cTn id="18" fill="hold">
                            <p:stCondLst>
                              <p:cond delay="6000"/>
                            </p:stCondLst>
                            <p:childTnLst>
                              <p:par>
                                <p:cTn id="19" presetID="41" presetClass="entr" presetSubtype="0" fill="hold" grpId="0" nodeType="afterEffect">
                                  <p:stCondLst>
                                    <p:cond delay="15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2"/>
                                        </p:tgtEl>
                                        <p:attrNameLst>
                                          <p:attrName>ppt_y</p:attrName>
                                        </p:attrNameLst>
                                      </p:cBhvr>
                                      <p:tavLst>
                                        <p:tav tm="0">
                                          <p:val>
                                            <p:strVal val="#ppt_y"/>
                                          </p:val>
                                        </p:tav>
                                        <p:tav tm="100000">
                                          <p:val>
                                            <p:strVal val="#ppt_y"/>
                                          </p:val>
                                        </p:tav>
                                      </p:tavLst>
                                    </p:anim>
                                    <p:anim calcmode="lin" valueType="num">
                                      <p:cBhvr>
                                        <p:cTn id="23"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2"/>
                                        </p:tgtEl>
                                      </p:cBhvr>
                                    </p:animEffect>
                                  </p:childTnLst>
                                </p:cTn>
                              </p:par>
                            </p:childTnLst>
                          </p:cTn>
                        </p:par>
                        <p:par>
                          <p:cTn id="26" fill="hold">
                            <p:stCondLst>
                              <p:cond delay="10750"/>
                            </p:stCondLst>
                            <p:childTnLst>
                              <p:par>
                                <p:cTn id="27" presetID="41" presetClass="entr" presetSubtype="0" fill="hold" grpId="0" nodeType="afterEffect">
                                  <p:stCondLst>
                                    <p:cond delay="15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par>
                                <p:cTn id="34" presetID="53" presetClass="entr" presetSubtype="16" fill="hold" nodeType="withEffect">
                                  <p:stCondLst>
                                    <p:cond delay="1000"/>
                                  </p:stCondLst>
                                  <p:childTnLst>
                                    <p:set>
                                      <p:cBhvr>
                                        <p:cTn id="35" dur="1" fill="hold">
                                          <p:stCondLst>
                                            <p:cond delay="0"/>
                                          </p:stCondLst>
                                        </p:cTn>
                                        <p:tgtEl>
                                          <p:spTgt spid="8196"/>
                                        </p:tgtEl>
                                        <p:attrNameLst>
                                          <p:attrName>style.visibility</p:attrName>
                                        </p:attrNameLst>
                                      </p:cBhvr>
                                      <p:to>
                                        <p:strVal val="visible"/>
                                      </p:to>
                                    </p:set>
                                    <p:anim calcmode="lin" valueType="num">
                                      <p:cBhvr>
                                        <p:cTn id="36" dur="1500" fill="hold"/>
                                        <p:tgtEl>
                                          <p:spTgt spid="8196"/>
                                        </p:tgtEl>
                                        <p:attrNameLst>
                                          <p:attrName>ppt_w</p:attrName>
                                        </p:attrNameLst>
                                      </p:cBhvr>
                                      <p:tavLst>
                                        <p:tav tm="0">
                                          <p:val>
                                            <p:fltVal val="0"/>
                                          </p:val>
                                        </p:tav>
                                        <p:tav tm="100000">
                                          <p:val>
                                            <p:strVal val="#ppt_w"/>
                                          </p:val>
                                        </p:tav>
                                      </p:tavLst>
                                    </p:anim>
                                    <p:anim calcmode="lin" valueType="num">
                                      <p:cBhvr>
                                        <p:cTn id="37" dur="1500" fill="hold"/>
                                        <p:tgtEl>
                                          <p:spTgt spid="8196"/>
                                        </p:tgtEl>
                                        <p:attrNameLst>
                                          <p:attrName>ppt_h</p:attrName>
                                        </p:attrNameLst>
                                      </p:cBhvr>
                                      <p:tavLst>
                                        <p:tav tm="0">
                                          <p:val>
                                            <p:fltVal val="0"/>
                                          </p:val>
                                        </p:tav>
                                        <p:tav tm="100000">
                                          <p:val>
                                            <p:strVal val="#ppt_h"/>
                                          </p:val>
                                        </p:tav>
                                      </p:tavLst>
                                    </p:anim>
                                    <p:animEffect transition="in" filter="fade">
                                      <p:cBhvr>
                                        <p:cTn id="38" dur="1500"/>
                                        <p:tgtEl>
                                          <p:spTgt spid="8196"/>
                                        </p:tgtEl>
                                      </p:cBhvr>
                                    </p:animEffect>
                                  </p:childTnLst>
                                </p:cTn>
                              </p:par>
                              <p:par>
                                <p:cTn id="39" presetID="17" presetClass="entr" presetSubtype="4" fill="hold" nodeType="withEffect">
                                  <p:stCondLst>
                                    <p:cond delay="2250"/>
                                  </p:stCondLst>
                                  <p:childTnLst>
                                    <p:set>
                                      <p:cBhvr>
                                        <p:cTn id="40" dur="1" fill="hold">
                                          <p:stCondLst>
                                            <p:cond delay="0"/>
                                          </p:stCondLst>
                                        </p:cTn>
                                        <p:tgtEl>
                                          <p:spTgt spid="8197"/>
                                        </p:tgtEl>
                                        <p:attrNameLst>
                                          <p:attrName>style.visibility</p:attrName>
                                        </p:attrNameLst>
                                      </p:cBhvr>
                                      <p:to>
                                        <p:strVal val="visible"/>
                                      </p:to>
                                    </p:set>
                                    <p:anim calcmode="lin" valueType="num">
                                      <p:cBhvr>
                                        <p:cTn id="41" dur="2000" fill="hold"/>
                                        <p:tgtEl>
                                          <p:spTgt spid="8197"/>
                                        </p:tgtEl>
                                        <p:attrNameLst>
                                          <p:attrName>ppt_x</p:attrName>
                                        </p:attrNameLst>
                                      </p:cBhvr>
                                      <p:tavLst>
                                        <p:tav tm="0">
                                          <p:val>
                                            <p:strVal val="#ppt_x"/>
                                          </p:val>
                                        </p:tav>
                                        <p:tav tm="100000">
                                          <p:val>
                                            <p:strVal val="#ppt_x"/>
                                          </p:val>
                                        </p:tav>
                                      </p:tavLst>
                                    </p:anim>
                                    <p:anim calcmode="lin" valueType="num">
                                      <p:cBhvr>
                                        <p:cTn id="42" dur="2000" fill="hold"/>
                                        <p:tgtEl>
                                          <p:spTgt spid="8197"/>
                                        </p:tgtEl>
                                        <p:attrNameLst>
                                          <p:attrName>ppt_y</p:attrName>
                                        </p:attrNameLst>
                                      </p:cBhvr>
                                      <p:tavLst>
                                        <p:tav tm="0">
                                          <p:val>
                                            <p:strVal val="#ppt_y+#ppt_h/2"/>
                                          </p:val>
                                        </p:tav>
                                        <p:tav tm="100000">
                                          <p:val>
                                            <p:strVal val="#ppt_y"/>
                                          </p:val>
                                        </p:tav>
                                      </p:tavLst>
                                    </p:anim>
                                    <p:anim calcmode="lin" valueType="num">
                                      <p:cBhvr>
                                        <p:cTn id="43" dur="2000" fill="hold"/>
                                        <p:tgtEl>
                                          <p:spTgt spid="8197"/>
                                        </p:tgtEl>
                                        <p:attrNameLst>
                                          <p:attrName>ppt_w</p:attrName>
                                        </p:attrNameLst>
                                      </p:cBhvr>
                                      <p:tavLst>
                                        <p:tav tm="0">
                                          <p:val>
                                            <p:strVal val="#ppt_w"/>
                                          </p:val>
                                        </p:tav>
                                        <p:tav tm="100000">
                                          <p:val>
                                            <p:strVal val="#ppt_w"/>
                                          </p:val>
                                        </p:tav>
                                      </p:tavLst>
                                    </p:anim>
                                    <p:anim calcmode="lin" valueType="num">
                                      <p:cBhvr>
                                        <p:cTn id="44" dur="2000" fill="hold"/>
                                        <p:tgtEl>
                                          <p:spTgt spid="8197"/>
                                        </p:tgtEl>
                                        <p:attrNameLst>
                                          <p:attrName>ppt_h</p:attrName>
                                        </p:attrNameLst>
                                      </p:cBhvr>
                                      <p:tavLst>
                                        <p:tav tm="0">
                                          <p:val>
                                            <p:fltVal val="0"/>
                                          </p:val>
                                        </p:tav>
                                        <p:tav tm="100000">
                                          <p:val>
                                            <p:strVal val="#ppt_h"/>
                                          </p:val>
                                        </p:tav>
                                      </p:tavLst>
                                    </p:anim>
                                  </p:childTnLst>
                                </p:cTn>
                              </p:par>
                            </p:childTnLst>
                          </p:cTn>
                        </p:par>
                        <p:par>
                          <p:cTn id="45" fill="hold">
                            <p:stCondLst>
                              <p:cond delay="15375"/>
                            </p:stCondLst>
                            <p:childTnLst>
                              <p:par>
                                <p:cTn id="46" presetID="1" presetClass="entr" presetSubtype="0" fill="hold" grpId="0" nodeType="afterEffect">
                                  <p:stCondLst>
                                    <p:cond delay="1250"/>
                                  </p:stCondLst>
                                  <p:childTnLst>
                                    <p:set>
                                      <p:cBhvr>
                                        <p:cTn id="4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C:\Users\Emilio\Desktop\Nueva carpeta\logo-ferrar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2315" y="3717032"/>
            <a:ext cx="1512168" cy="15121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5" descr="C:\Users\Emilio\Desktop\Nueva carpeta\mclaren-log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2315" y="5445224"/>
            <a:ext cx="1625949" cy="1142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219" name="Picture 3" descr="C:\Users\Emilio\Desktop\thCA3OMYG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380" y="647328"/>
            <a:ext cx="2857500" cy="2133600"/>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0" name="Picture 4" descr="C:\Users\Emilio\Desktop\lauda_01_5107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51494" y="116632"/>
            <a:ext cx="4812993"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854501" y="3009726"/>
            <a:ext cx="263405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Niki Lauda</a:t>
            </a:r>
          </a:p>
        </p:txBody>
      </p:sp>
      <p:sp>
        <p:nvSpPr>
          <p:cNvPr id="3" name="2 Rectángulo"/>
          <p:cNvSpPr/>
          <p:nvPr/>
        </p:nvSpPr>
        <p:spPr>
          <a:xfrm>
            <a:off x="16164" y="3868013"/>
            <a:ext cx="4583563"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75"/>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marL="914400" indent="-914400" algn="ctr" fontAlgn="auto">
              <a:spcBef>
                <a:spcPts val="0"/>
              </a:spcBef>
              <a:spcAft>
                <a:spcPts val="0"/>
              </a:spcAft>
              <a:buFontTx/>
              <a:buAutoNum type="arabicPlain" startAt="1977"/>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1984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1"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61427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circle(out)">
                                      <p:cBhvr>
                                        <p:cTn id="7" dur="2000"/>
                                        <p:tgtEl>
                                          <p:spTgt spid="9219"/>
                                        </p:tgtEl>
                                      </p:cBhvr>
                                    </p:animEffect>
                                  </p:childTnLst>
                                </p:cTn>
                              </p:par>
                              <p:par>
                                <p:cTn id="8" presetID="2" presetClass="entr" presetSubtype="1"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 calcmode="lin" valueType="num">
                                      <p:cBhvr additive="base">
                                        <p:cTn id="10" dur="2000" fill="hold"/>
                                        <p:tgtEl>
                                          <p:spTgt spid="9220"/>
                                        </p:tgtEl>
                                        <p:attrNameLst>
                                          <p:attrName>ppt_x</p:attrName>
                                        </p:attrNameLst>
                                      </p:cBhvr>
                                      <p:tavLst>
                                        <p:tav tm="0">
                                          <p:val>
                                            <p:strVal val="#ppt_x"/>
                                          </p:val>
                                        </p:tav>
                                        <p:tav tm="100000">
                                          <p:val>
                                            <p:strVal val="#ppt_x"/>
                                          </p:val>
                                        </p:tav>
                                      </p:tavLst>
                                    </p:anim>
                                    <p:anim calcmode="lin" valueType="num">
                                      <p:cBhvr additive="base">
                                        <p:cTn id="11" dur="2000" fill="hold"/>
                                        <p:tgtEl>
                                          <p:spTgt spid="9220"/>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75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000"/>
                            </p:stCondLst>
                            <p:childTnLst>
                              <p:par>
                                <p:cTn id="21" presetID="41" presetClass="entr" presetSubtype="0" fill="hold" grpId="0" nodeType="afterEffect">
                                  <p:stCondLst>
                                    <p:cond delay="75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3"/>
                                        </p:tgtEl>
                                        <p:attrNameLst>
                                          <p:attrName>ppt_y</p:attrName>
                                        </p:attrNameLst>
                                      </p:cBhvr>
                                      <p:tavLst>
                                        <p:tav tm="0">
                                          <p:val>
                                            <p:strVal val="#ppt_y"/>
                                          </p:val>
                                        </p:tav>
                                        <p:tav tm="100000">
                                          <p:val>
                                            <p:strVal val="#ppt_y"/>
                                          </p:val>
                                        </p:tav>
                                      </p:tavLst>
                                    </p:anim>
                                    <p:anim calcmode="lin" valueType="num">
                                      <p:cBhvr>
                                        <p:cTn id="2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3"/>
                                        </p:tgtEl>
                                      </p:cBhvr>
                                    </p:animEffect>
                                  </p:childTnLst>
                                </p:cTn>
                              </p:par>
                              <p:par>
                                <p:cTn id="28" presetID="30" presetClass="entr" presetSubtype="0" fill="hold" nodeType="withEffect">
                                  <p:stCondLst>
                                    <p:cond delay="10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400" decel="100000"/>
                                        <p:tgtEl>
                                          <p:spTgt spid="8"/>
                                        </p:tgtEl>
                                      </p:cBhvr>
                                    </p:animEffect>
                                    <p:anim calcmode="lin" valueType="num">
                                      <p:cBhvr>
                                        <p:cTn id="31" dur="2400" decel="100000" fill="hold"/>
                                        <p:tgtEl>
                                          <p:spTgt spid="8"/>
                                        </p:tgtEl>
                                        <p:attrNameLst>
                                          <p:attrName>style.rotation</p:attrName>
                                        </p:attrNameLst>
                                      </p:cBhvr>
                                      <p:tavLst>
                                        <p:tav tm="0">
                                          <p:val>
                                            <p:fltVal val="-90"/>
                                          </p:val>
                                        </p:tav>
                                        <p:tav tm="100000">
                                          <p:val>
                                            <p:fltVal val="0"/>
                                          </p:val>
                                        </p:tav>
                                      </p:tavLst>
                                    </p:anim>
                                    <p:anim calcmode="lin" valueType="num">
                                      <p:cBhvr>
                                        <p:cTn id="32" dur="2400" decel="100000" fill="hold"/>
                                        <p:tgtEl>
                                          <p:spTgt spid="8"/>
                                        </p:tgtEl>
                                        <p:attrNameLst>
                                          <p:attrName>ppt_x</p:attrName>
                                        </p:attrNameLst>
                                      </p:cBhvr>
                                      <p:tavLst>
                                        <p:tav tm="0">
                                          <p:val>
                                            <p:strVal val="#ppt_x+0.4"/>
                                          </p:val>
                                        </p:tav>
                                        <p:tav tm="100000">
                                          <p:val>
                                            <p:strVal val="#ppt_x-0.05"/>
                                          </p:val>
                                        </p:tav>
                                      </p:tavLst>
                                    </p:anim>
                                    <p:anim calcmode="lin" valueType="num">
                                      <p:cBhvr>
                                        <p:cTn id="33" dur="2400" decel="100000" fill="hold"/>
                                        <p:tgtEl>
                                          <p:spTgt spid="8"/>
                                        </p:tgtEl>
                                        <p:attrNameLst>
                                          <p:attrName>ppt_y</p:attrName>
                                        </p:attrNameLst>
                                      </p:cBhvr>
                                      <p:tavLst>
                                        <p:tav tm="0">
                                          <p:val>
                                            <p:strVal val="#ppt_y-0.4"/>
                                          </p:val>
                                        </p:tav>
                                        <p:tav tm="100000">
                                          <p:val>
                                            <p:strVal val="#ppt_y+0.1"/>
                                          </p:val>
                                        </p:tav>
                                      </p:tavLst>
                                    </p:anim>
                                    <p:anim calcmode="lin" valueType="num">
                                      <p:cBhvr>
                                        <p:cTn id="34" dur="600" accel="100000" fill="hold">
                                          <p:stCondLst>
                                            <p:cond delay="2400"/>
                                          </p:stCondLst>
                                        </p:cTn>
                                        <p:tgtEl>
                                          <p:spTgt spid="8"/>
                                        </p:tgtEl>
                                        <p:attrNameLst>
                                          <p:attrName>ppt_x</p:attrName>
                                        </p:attrNameLst>
                                      </p:cBhvr>
                                      <p:tavLst>
                                        <p:tav tm="0">
                                          <p:val>
                                            <p:strVal val="#ppt_x-0.05"/>
                                          </p:val>
                                        </p:tav>
                                        <p:tav tm="100000">
                                          <p:val>
                                            <p:strVal val="#ppt_x"/>
                                          </p:val>
                                        </p:tav>
                                      </p:tavLst>
                                    </p:anim>
                                    <p:anim calcmode="lin" valueType="num">
                                      <p:cBhvr>
                                        <p:cTn id="35" dur="600" accel="100000" fill="hold">
                                          <p:stCondLst>
                                            <p:cond delay="2400"/>
                                          </p:stCondLst>
                                        </p:cTn>
                                        <p:tgtEl>
                                          <p:spTgt spid="8"/>
                                        </p:tgtEl>
                                        <p:attrNameLst>
                                          <p:attrName>ppt_y</p:attrName>
                                        </p:attrNameLst>
                                      </p:cBhvr>
                                      <p:tavLst>
                                        <p:tav tm="0">
                                          <p:val>
                                            <p:strVal val="#ppt_y+0.1"/>
                                          </p:val>
                                        </p:tav>
                                        <p:tav tm="100000">
                                          <p:val>
                                            <p:strVal val="#ppt_y"/>
                                          </p:val>
                                        </p:tav>
                                      </p:tavLst>
                                    </p:anim>
                                  </p:childTnLst>
                                </p:cTn>
                              </p:par>
                              <p:par>
                                <p:cTn id="36" presetID="16" presetClass="entr" presetSubtype="21" fill="hold" nodeType="withEffect">
                                  <p:stCondLst>
                                    <p:cond delay="450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childTnLst>
                          </p:cTn>
                        </p:par>
                        <p:par>
                          <p:cTn id="39" fill="hold">
                            <p:stCondLst>
                              <p:cond delay="12550"/>
                            </p:stCondLst>
                            <p:childTnLst>
                              <p:par>
                                <p:cTn id="40" presetID="1" presetClass="entr" presetSubtype="0" fill="hold" grpId="0" nodeType="afterEffect">
                                  <p:stCondLst>
                                    <p:cond delay="3000"/>
                                  </p:stCondLst>
                                  <p:childTnLst>
                                    <p:set>
                                      <p:cBhvr>
                                        <p:cTn id="4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3513782"/>
            <a:ext cx="351410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James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Hunt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3" name="Picture 2" descr="C:\Users\Emilio\Desktop\Nueva carpeta\James Hu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95263"/>
            <a:ext cx="2330574" cy="3149424"/>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43" name="Picture 3" descr="C:\Users\Emilio\Desktop\Nueva carpeta\James-Hunt-McLar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401520"/>
            <a:ext cx="4847429" cy="3171496"/>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1"/>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4" name="3 Rectángulo"/>
          <p:cNvSpPr/>
          <p:nvPr/>
        </p:nvSpPr>
        <p:spPr>
          <a:xfrm>
            <a:off x="73524" y="4737918"/>
            <a:ext cx="442646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1976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5" descr="C:\Users\Emilio\Desktop\Nueva carpeta\mclaren-logo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4133146"/>
            <a:ext cx="3096344" cy="2176174"/>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69709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2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
                                        </p:tgtEl>
                                        <p:attrNameLst>
                                          <p:attrName>ppt_x</p:attrName>
                                          <p:attrName>ppt_y</p:attrName>
                                        </p:attrNameLst>
                                      </p:cBhvr>
                                    </p:animMotion>
                                    <p:animEffect transition="in" filter="fade">
                                      <p:cBhvr>
                                        <p:cTn id="9" dur="2000"/>
                                        <p:tgtEl>
                                          <p:spTgt spid="3"/>
                                        </p:tgtEl>
                                      </p:cBhvr>
                                    </p:animEffect>
                                  </p:childTnLst>
                                </p:cTn>
                              </p:par>
                              <p:par>
                                <p:cTn id="10" presetID="35" presetClass="entr" presetSubtype="0" fill="hold" nodeType="with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fade">
                                      <p:cBhvr>
                                        <p:cTn id="12" dur="2000"/>
                                        <p:tgtEl>
                                          <p:spTgt spid="10243"/>
                                        </p:tgtEl>
                                      </p:cBhvr>
                                    </p:animEffect>
                                    <p:anim calcmode="lin" valueType="num">
                                      <p:cBhvr>
                                        <p:cTn id="13" dur="2000" fill="hold"/>
                                        <p:tgtEl>
                                          <p:spTgt spid="10243"/>
                                        </p:tgtEl>
                                        <p:attrNameLst>
                                          <p:attrName>style.rotation</p:attrName>
                                        </p:attrNameLst>
                                      </p:cBhvr>
                                      <p:tavLst>
                                        <p:tav tm="0">
                                          <p:val>
                                            <p:fltVal val="720"/>
                                          </p:val>
                                        </p:tav>
                                        <p:tav tm="100000">
                                          <p:val>
                                            <p:fltVal val="0"/>
                                          </p:val>
                                        </p:tav>
                                      </p:tavLst>
                                    </p:anim>
                                    <p:anim calcmode="lin" valueType="num">
                                      <p:cBhvr>
                                        <p:cTn id="14" dur="2000" fill="hold"/>
                                        <p:tgtEl>
                                          <p:spTgt spid="10243"/>
                                        </p:tgtEl>
                                        <p:attrNameLst>
                                          <p:attrName>ppt_h</p:attrName>
                                        </p:attrNameLst>
                                      </p:cBhvr>
                                      <p:tavLst>
                                        <p:tav tm="0">
                                          <p:val>
                                            <p:fltVal val="0"/>
                                          </p:val>
                                        </p:tav>
                                        <p:tav tm="100000">
                                          <p:val>
                                            <p:strVal val="#ppt_h"/>
                                          </p:val>
                                        </p:tav>
                                      </p:tavLst>
                                    </p:anim>
                                    <p:anim calcmode="lin" valueType="num">
                                      <p:cBhvr>
                                        <p:cTn id="15" dur="2000" fill="hold"/>
                                        <p:tgtEl>
                                          <p:spTgt spid="10243"/>
                                        </p:tgtEl>
                                        <p:attrNameLst>
                                          <p:attrName>ppt_w</p:attrName>
                                        </p:attrNameLst>
                                      </p:cBhvr>
                                      <p:tavLst>
                                        <p:tav tm="0">
                                          <p:val>
                                            <p:fltVal val="0"/>
                                          </p:val>
                                        </p:tav>
                                        <p:tav tm="100000">
                                          <p:val>
                                            <p:strVal val="#ppt_w"/>
                                          </p:val>
                                        </p:tav>
                                      </p:tavLst>
                                    </p:anim>
                                  </p:childTnLst>
                                </p:cTn>
                              </p:par>
                            </p:childTnLst>
                          </p:cTn>
                        </p:par>
                        <p:par>
                          <p:cTn id="16" fill="hold">
                            <p:stCondLst>
                              <p:cond delay="2000"/>
                            </p:stCondLst>
                            <p:childTnLst>
                              <p:par>
                                <p:cTn id="17" presetID="41" presetClass="entr" presetSubtype="0" fill="hold" grpId="0" nodeType="after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5250"/>
                            </p:stCondLst>
                            <p:childTnLst>
                              <p:par>
                                <p:cTn id="25" presetID="15" presetClass="entr" presetSubtype="0" fill="hold" nodeType="after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750" fill="hold"/>
                                        <p:tgtEl>
                                          <p:spTgt spid="7"/>
                                        </p:tgtEl>
                                        <p:attrNameLst>
                                          <p:attrName>ppt_w</p:attrName>
                                        </p:attrNameLst>
                                      </p:cBhvr>
                                      <p:tavLst>
                                        <p:tav tm="0">
                                          <p:val>
                                            <p:fltVal val="0"/>
                                          </p:val>
                                        </p:tav>
                                        <p:tav tm="100000">
                                          <p:val>
                                            <p:strVal val="#ppt_w"/>
                                          </p:val>
                                        </p:tav>
                                      </p:tavLst>
                                    </p:anim>
                                    <p:anim calcmode="lin" valueType="num">
                                      <p:cBhvr>
                                        <p:cTn id="28" dur="3750" fill="hold"/>
                                        <p:tgtEl>
                                          <p:spTgt spid="7"/>
                                        </p:tgtEl>
                                        <p:attrNameLst>
                                          <p:attrName>ppt_h</p:attrName>
                                        </p:attrNameLst>
                                      </p:cBhvr>
                                      <p:tavLst>
                                        <p:tav tm="0">
                                          <p:val>
                                            <p:fltVal val="0"/>
                                          </p:val>
                                        </p:tav>
                                        <p:tav tm="100000">
                                          <p:val>
                                            <p:strVal val="#ppt_h"/>
                                          </p:val>
                                        </p:tav>
                                      </p:tavLst>
                                    </p:anim>
                                    <p:anim calcmode="lin" valueType="num">
                                      <p:cBhvr>
                                        <p:cTn id="29" dur="375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3750" fill="hold"/>
                                        <p:tgtEl>
                                          <p:spTgt spid="7"/>
                                        </p:tgtEl>
                                        <p:attrNameLst>
                                          <p:attrName>ppt_y</p:attrName>
                                        </p:attrNameLst>
                                      </p:cBhvr>
                                      <p:tavLst>
                                        <p:tav tm="0" fmla="#ppt_y+(sin(-2*pi*(1-$))*-#ppt_x+cos(-2*pi*(1-$))*(1-#ppt_y))*(1-$)">
                                          <p:val>
                                            <p:fltVal val="0"/>
                                          </p:val>
                                        </p:tav>
                                        <p:tav tm="100000">
                                          <p:val>
                                            <p:fltVal val="1"/>
                                          </p:val>
                                        </p:tav>
                                      </p:tavLst>
                                    </p:anim>
                                  </p:childTnLst>
                                </p:cTn>
                              </p:par>
                              <p:par>
                                <p:cTn id="31" presetID="41" presetClass="entr" presetSubtype="0" fill="hold" grpId="0" nodeType="withEffect">
                                  <p:stCondLst>
                                    <p:cond delay="1000"/>
                                  </p:stCondLst>
                                  <p:iterate type="lt">
                                    <p:tmPct val="10000"/>
                                  </p:iterate>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4"/>
                                        </p:tgtEl>
                                        <p:attrNameLst>
                                          <p:attrName>ppt_y</p:attrName>
                                        </p:attrNameLst>
                                      </p:cBhvr>
                                      <p:tavLst>
                                        <p:tav tm="0">
                                          <p:val>
                                            <p:strVal val="#ppt_y"/>
                                          </p:val>
                                        </p:tav>
                                        <p:tav tm="100000">
                                          <p:val>
                                            <p:strVal val="#ppt_y"/>
                                          </p:val>
                                        </p:tav>
                                      </p:tavLst>
                                    </p:anim>
                                    <p:anim calcmode="lin" valueType="num">
                                      <p:cBhvr>
                                        <p:cTn id="35" dur="2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4"/>
                                        </p:tgtEl>
                                      </p:cBhvr>
                                    </p:animEffect>
                                  </p:childTnLst>
                                </p:cTn>
                              </p:par>
                            </p:childTnLst>
                          </p:cTn>
                        </p:par>
                        <p:par>
                          <p:cTn id="38" fill="hold">
                            <p:stCondLst>
                              <p:cond delay="10250"/>
                            </p:stCondLst>
                            <p:childTnLst>
                              <p:par>
                                <p:cTn id="39" presetID="1" presetClass="entr" presetSubtype="0" fill="hold" grpId="0" nodeType="afterEffect">
                                  <p:stCondLst>
                                    <p:cond delay="3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496" y="3441774"/>
            <a:ext cx="446648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Mario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Andretti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1266" name="Picture 2" descr="C:\Users\Emilio\Desktop\Nueva carpeta\Mario Andrett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786" y="80665"/>
            <a:ext cx="3274142" cy="3274142"/>
          </a:xfrm>
          <a:prstGeom prst="rect">
            <a:avLst/>
          </a:prstGeom>
          <a:noFill/>
          <a:effectLst>
            <a:glow rad="2286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1267" name="Picture 3" descr="C:\Users\Emilio\Desktop\Nueva carpeta\marioandretti_lotus-cosworth_jarama_197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8072" y="116632"/>
            <a:ext cx="4267200" cy="3200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2 Rectángulo"/>
          <p:cNvSpPr/>
          <p:nvPr/>
        </p:nvSpPr>
        <p:spPr>
          <a:xfrm>
            <a:off x="526462" y="4881934"/>
            <a:ext cx="36134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1978   Lotus</a:t>
            </a:r>
          </a:p>
        </p:txBody>
      </p:sp>
      <p:pic>
        <p:nvPicPr>
          <p:cNvPr id="8" name="Picture 4" descr="C:\Users\Emilio\Desktop\Nueva carpeta\john-player-special-lotus-sew-on-patch-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ellipse">
            <a:avLst/>
          </a:prstGeom>
          <a:ln w="127000" cap="rnd">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442409"/>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heel(3)">
                                      <p:cBhvr>
                                        <p:cTn id="7" dur="2000"/>
                                        <p:tgtEl>
                                          <p:spTgt spid="11266"/>
                                        </p:tgtEl>
                                      </p:cBhvr>
                                    </p:animEffect>
                                  </p:childTnLst>
                                </p:cTn>
                              </p:par>
                              <p:par>
                                <p:cTn id="8" presetID="21" presetClass="entr" presetSubtype="8"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wheel(8)">
                                      <p:cBhvr>
                                        <p:cTn id="10" dur="2000"/>
                                        <p:tgtEl>
                                          <p:spTgt spid="11267"/>
                                        </p:tgtEl>
                                      </p:cBhvr>
                                    </p:animEffect>
                                  </p:childTnLst>
                                </p:cTn>
                              </p:par>
                            </p:childTnLst>
                          </p:cTn>
                        </p:par>
                        <p:par>
                          <p:cTn id="11" fill="hold">
                            <p:stCondLst>
                              <p:cond delay="2000"/>
                            </p:stCondLst>
                            <p:childTnLst>
                              <p:par>
                                <p:cTn id="12" presetID="41" presetClass="entr" presetSubtype="0" fill="hold" grpId="0" nodeType="afterEffect">
                                  <p:stCondLst>
                                    <p:cond delay="100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1250" fill="hold"/>
                                        <p:tgtEl>
                                          <p:spTgt spid="2"/>
                                        </p:tgtEl>
                                        <p:attrNameLst>
                                          <p:attrName>ppt_y</p:attrName>
                                        </p:attrNameLst>
                                      </p:cBhvr>
                                      <p:tavLst>
                                        <p:tav tm="0">
                                          <p:val>
                                            <p:strVal val="#ppt_y"/>
                                          </p:val>
                                        </p:tav>
                                        <p:tav tm="100000">
                                          <p:val>
                                            <p:strVal val="#ppt_y"/>
                                          </p:val>
                                        </p:tav>
                                      </p:tavLst>
                                    </p:anim>
                                    <p:anim calcmode="lin" valueType="num">
                                      <p:cBhvr>
                                        <p:cTn id="16"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250" tmFilter="0,0; .5, 1; 1, 1"/>
                                        <p:tgtEl>
                                          <p:spTgt spid="2"/>
                                        </p:tgtEl>
                                      </p:cBhvr>
                                    </p:animEffect>
                                  </p:childTnLst>
                                </p:cTn>
                              </p:par>
                            </p:childTnLst>
                          </p:cTn>
                        </p:par>
                        <p:par>
                          <p:cTn id="19" fill="hold">
                            <p:stCondLst>
                              <p:cond delay="5750"/>
                            </p:stCondLst>
                            <p:childTnLst>
                              <p:par>
                                <p:cTn id="20" presetID="2" presetClass="entr" presetSubtype="2" fill="hold" nodeType="afterEffect">
                                  <p:stCondLst>
                                    <p:cond delay="10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1000"/>
                                  </p:stCondLst>
                                  <p:childTnLst>
                                    <p:animRot by="-43200000">
                                      <p:cBhvr>
                                        <p:cTn id="25" dur="3000" fill="hold"/>
                                        <p:tgtEl>
                                          <p:spTgt spid="8"/>
                                        </p:tgtEl>
                                        <p:attrNameLst>
                                          <p:attrName>r</p:attrName>
                                        </p:attrNameLst>
                                      </p:cBhvr>
                                    </p:animRo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childTnLst>
                          </p:cTn>
                        </p:par>
                        <p:par>
                          <p:cTn id="33" fill="hold">
                            <p:stCondLst>
                              <p:cond delay="10350"/>
                            </p:stCondLst>
                            <p:childTnLst>
                              <p:par>
                                <p:cTn id="34" presetID="1" presetClass="entr" presetSubtype="0" fill="hold" grpId="0" nodeType="afterEffect">
                                  <p:stCondLst>
                                    <p:cond delay="1000"/>
                                  </p:stCondLst>
                                  <p:childTnLst>
                                    <p:set>
                                      <p:cBhvr>
                                        <p:cTn id="3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3" name="Picture 5" descr="C:\Users\Emilio\Desktop\312t3_jody_scheckter_argentina_1979_foto_dppi_michelin_f1_d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173933"/>
            <a:ext cx="5328592" cy="31413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721" y="3284984"/>
            <a:ext cx="363913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err="1">
                <a:ln w="11430"/>
                <a:solidFill>
                  <a:srgbClr val="F79646">
                    <a:lumMod val="50000"/>
                  </a:srgbClr>
                </a:solidFill>
                <a:effectLst>
                  <a:outerShdw blurRad="50800" dist="39000" dir="5460000" algn="tl">
                    <a:srgbClr val="000000">
                      <a:alpha val="38000"/>
                    </a:srgbClr>
                  </a:outerShdw>
                </a:effectLst>
                <a:latin typeface="Calibri"/>
              </a:rPr>
              <a:t>Jody</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Scheckter</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2291" name="Picture 3" descr="C:\Users\Emilio\Desktop\Nueva carpeta\Scheck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60648"/>
            <a:ext cx="2232248" cy="3037072"/>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4737918"/>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1979   Ferrari</a:t>
            </a:r>
          </a:p>
        </p:txBody>
      </p:sp>
      <p:pic>
        <p:nvPicPr>
          <p:cNvPr id="9"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149080"/>
            <a:ext cx="1944217" cy="19442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231669"/>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Scale>
                                      <p:cBhvr>
                                        <p:cTn id="7" dur="5000" decel="50000" fill="hold">
                                          <p:stCondLst>
                                            <p:cond delay="0"/>
                                          </p:stCondLst>
                                        </p:cTn>
                                        <p:tgtEl>
                                          <p:spTgt spid="122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12291"/>
                                        </p:tgtEl>
                                        <p:attrNameLst>
                                          <p:attrName>ppt_x</p:attrName>
                                          <p:attrName>ppt_y</p:attrName>
                                        </p:attrNameLst>
                                      </p:cBhvr>
                                    </p:animMotion>
                                    <p:animEffect transition="in" filter="fade">
                                      <p:cBhvr>
                                        <p:cTn id="9" dur="5000"/>
                                        <p:tgtEl>
                                          <p:spTgt spid="12291"/>
                                        </p:tgtEl>
                                      </p:cBhvr>
                                    </p:animEffect>
                                  </p:childTnLst>
                                </p:cTn>
                              </p:par>
                              <p:par>
                                <p:cTn id="10" presetID="2" presetClass="entr" presetSubtype="8" fill="hold" nodeType="withEffect">
                                  <p:stCondLst>
                                    <p:cond delay="0"/>
                                  </p:stCondLst>
                                  <p:childTnLst>
                                    <p:set>
                                      <p:cBhvr>
                                        <p:cTn id="11" dur="1" fill="hold">
                                          <p:stCondLst>
                                            <p:cond delay="0"/>
                                          </p:stCondLst>
                                        </p:cTn>
                                        <p:tgtEl>
                                          <p:spTgt spid="12293"/>
                                        </p:tgtEl>
                                        <p:attrNameLst>
                                          <p:attrName>style.visibility</p:attrName>
                                        </p:attrNameLst>
                                      </p:cBhvr>
                                      <p:to>
                                        <p:strVal val="visible"/>
                                      </p:to>
                                    </p:set>
                                    <p:anim calcmode="lin" valueType="num">
                                      <p:cBhvr additive="base">
                                        <p:cTn id="12" dur="5000" fill="hold"/>
                                        <p:tgtEl>
                                          <p:spTgt spid="12293"/>
                                        </p:tgtEl>
                                        <p:attrNameLst>
                                          <p:attrName>ppt_x</p:attrName>
                                        </p:attrNameLst>
                                      </p:cBhvr>
                                      <p:tavLst>
                                        <p:tav tm="0">
                                          <p:val>
                                            <p:strVal val="0-#ppt_w/2"/>
                                          </p:val>
                                        </p:tav>
                                        <p:tav tm="100000">
                                          <p:val>
                                            <p:strVal val="#ppt_x"/>
                                          </p:val>
                                        </p:tav>
                                      </p:tavLst>
                                    </p:anim>
                                    <p:anim calcmode="lin" valueType="num">
                                      <p:cBhvr additive="base">
                                        <p:cTn id="13" dur="5000" fill="hold"/>
                                        <p:tgtEl>
                                          <p:spTgt spid="12293"/>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41" presetClass="entr" presetSubtype="0" fill="hold" grpId="0" nodeType="afterEffect">
                                  <p:stCondLst>
                                    <p:cond delay="100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8750"/>
                            </p:stCondLst>
                            <p:childTnLst>
                              <p:par>
                                <p:cTn id="23" presetID="2" presetClass="entr" presetSubtype="2" fill="hold" nodeType="afterEffect">
                                  <p:stCondLst>
                                    <p:cond delay="100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1000"/>
                                  </p:stCondLst>
                                  <p:childTnLst>
                                    <p:animRot by="-43200000">
                                      <p:cBhvr>
                                        <p:cTn id="28" dur="3000" fill="hold"/>
                                        <p:tgtEl>
                                          <p:spTgt spid="9"/>
                                        </p:tgtEl>
                                        <p:attrNameLst>
                                          <p:attrName>r</p:attrName>
                                        </p:attrNameLst>
                                      </p:cBhvr>
                                    </p:animRot>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childTnLst>
                          </p:cTn>
                        </p:par>
                        <p:par>
                          <p:cTn id="36" fill="hold">
                            <p:stCondLst>
                              <p:cond delay="13750"/>
                            </p:stCondLst>
                            <p:childTnLst>
                              <p:par>
                                <p:cTn id="37" presetID="1" presetClass="entr" presetSubtype="0" fill="hold" grpId="0" nodeType="afterEffect">
                                  <p:stCondLst>
                                    <p:cond delay="300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Users\Emilio\Desktop\Nueva carpeta\Alan Jones 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291333"/>
            <a:ext cx="4794442" cy="30364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1 Rectángulo"/>
          <p:cNvSpPr/>
          <p:nvPr/>
        </p:nvSpPr>
        <p:spPr>
          <a:xfrm>
            <a:off x="755576" y="3225750"/>
            <a:ext cx="324159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Alan Jones</a:t>
            </a:r>
          </a:p>
        </p:txBody>
      </p:sp>
      <p:pic>
        <p:nvPicPr>
          <p:cNvPr id="13314" name="Picture 2" descr="C:\Users\Emilio\Desktop\Nueva carpeta\alan_jones_ph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22535"/>
            <a:ext cx="2448272" cy="3205278"/>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4737918"/>
            <a:ext cx="4063933"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1980   Williams</a:t>
            </a:r>
          </a:p>
        </p:txBody>
      </p:sp>
      <p:pic>
        <p:nvPicPr>
          <p:cNvPr id="13316" name="Picture 4" descr="C:\Users\Emilio\Desktop\Nueva carpeta\thCASDX6NV.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690588" y="4339287"/>
            <a:ext cx="3625828" cy="1970033"/>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91786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2000" fill="hold"/>
                                        <p:tgtEl>
                                          <p:spTgt spid="13314"/>
                                        </p:tgtEl>
                                        <p:attrNameLst>
                                          <p:attrName>ppt_x</p:attrName>
                                        </p:attrNameLst>
                                      </p:cBhvr>
                                      <p:tavLst>
                                        <p:tav tm="0">
                                          <p:val>
                                            <p:strVal val="0-#ppt_w/2"/>
                                          </p:val>
                                        </p:tav>
                                        <p:tav tm="100000">
                                          <p:val>
                                            <p:strVal val="#ppt_x"/>
                                          </p:val>
                                        </p:tav>
                                      </p:tavLst>
                                    </p:anim>
                                    <p:anim calcmode="lin" valueType="num">
                                      <p:cBhvr additive="base">
                                        <p:cTn id="8" dur="2000" fill="hold"/>
                                        <p:tgtEl>
                                          <p:spTgt spid="133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3315"/>
                                        </p:tgtEl>
                                        <p:attrNameLst>
                                          <p:attrName>style.visibility</p:attrName>
                                        </p:attrNameLst>
                                      </p:cBhvr>
                                      <p:to>
                                        <p:strVal val="visible"/>
                                      </p:to>
                                    </p:set>
                                    <p:anim calcmode="lin" valueType="num">
                                      <p:cBhvr additive="base">
                                        <p:cTn id="11" dur="2000" fill="hold"/>
                                        <p:tgtEl>
                                          <p:spTgt spid="13315"/>
                                        </p:tgtEl>
                                        <p:attrNameLst>
                                          <p:attrName>ppt_x</p:attrName>
                                        </p:attrNameLst>
                                      </p:cBhvr>
                                      <p:tavLst>
                                        <p:tav tm="0">
                                          <p:val>
                                            <p:strVal val="0-#ppt_w/2"/>
                                          </p:val>
                                        </p:tav>
                                        <p:tav tm="100000">
                                          <p:val>
                                            <p:strVal val="#ppt_x"/>
                                          </p:val>
                                        </p:tav>
                                      </p:tavLst>
                                    </p:anim>
                                    <p:anim calcmode="lin" valueType="num">
                                      <p:cBhvr additive="base">
                                        <p:cTn id="12" dur="2000" fill="hold"/>
                                        <p:tgtEl>
                                          <p:spTgt spid="13315"/>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250"/>
                            </p:stCondLst>
                            <p:childTnLst>
                              <p:par>
                                <p:cTn id="22" presetID="2" presetClass="entr" presetSubtype="2" fill="hold" nodeType="afterEffect">
                                  <p:stCondLst>
                                    <p:cond delay="1000"/>
                                  </p:stCondLst>
                                  <p:childTnLst>
                                    <p:set>
                                      <p:cBhvr>
                                        <p:cTn id="23" dur="1" fill="hold">
                                          <p:stCondLst>
                                            <p:cond delay="0"/>
                                          </p:stCondLst>
                                        </p:cTn>
                                        <p:tgtEl>
                                          <p:spTgt spid="13316"/>
                                        </p:tgtEl>
                                        <p:attrNameLst>
                                          <p:attrName>style.visibility</p:attrName>
                                        </p:attrNameLst>
                                      </p:cBhvr>
                                      <p:to>
                                        <p:strVal val="visible"/>
                                      </p:to>
                                    </p:set>
                                    <p:anim calcmode="lin" valueType="num">
                                      <p:cBhvr additive="base">
                                        <p:cTn id="24" dur="3000" fill="hold"/>
                                        <p:tgtEl>
                                          <p:spTgt spid="13316"/>
                                        </p:tgtEl>
                                        <p:attrNameLst>
                                          <p:attrName>ppt_x</p:attrName>
                                        </p:attrNameLst>
                                      </p:cBhvr>
                                      <p:tavLst>
                                        <p:tav tm="0">
                                          <p:val>
                                            <p:strVal val="1+#ppt_w/2"/>
                                          </p:val>
                                        </p:tav>
                                        <p:tav tm="100000">
                                          <p:val>
                                            <p:strVal val="#ppt_x"/>
                                          </p:val>
                                        </p:tav>
                                      </p:tavLst>
                                    </p:anim>
                                    <p:anim calcmode="lin" valueType="num">
                                      <p:cBhvr additive="base">
                                        <p:cTn id="25" dur="3000" fill="hold"/>
                                        <p:tgtEl>
                                          <p:spTgt spid="13316"/>
                                        </p:tgtEl>
                                        <p:attrNameLst>
                                          <p:attrName>ppt_y</p:attrName>
                                        </p:attrNameLst>
                                      </p:cBhvr>
                                      <p:tavLst>
                                        <p:tav tm="0">
                                          <p:val>
                                            <p:strVal val="#ppt_y"/>
                                          </p:val>
                                        </p:tav>
                                        <p:tav tm="100000">
                                          <p:val>
                                            <p:strVal val="#ppt_y"/>
                                          </p:val>
                                        </p:tav>
                                      </p:tavLst>
                                    </p:anim>
                                  </p:childTnLst>
                                </p:cTn>
                              </p:par>
                              <p:par>
                                <p:cTn id="26" presetID="8" presetClass="emph" presetSubtype="0" fill="hold" nodeType="withEffect">
                                  <p:stCondLst>
                                    <p:cond delay="1000"/>
                                  </p:stCondLst>
                                  <p:childTnLst>
                                    <p:animRot by="-43200000">
                                      <p:cBhvr>
                                        <p:cTn id="27" dur="3000" fill="hold"/>
                                        <p:tgtEl>
                                          <p:spTgt spid="13316"/>
                                        </p:tgtEl>
                                        <p:attrNameLst>
                                          <p:attrName>r</p:attrName>
                                        </p:attrNameLst>
                                      </p:cBhvr>
                                    </p:animRot>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2000" fill="hold"/>
                                        <p:tgtEl>
                                          <p:spTgt spid="3"/>
                                        </p:tgtEl>
                                        <p:attrNameLst>
                                          <p:attrName>ppt_y</p:attrName>
                                        </p:attrNameLst>
                                      </p:cBhvr>
                                      <p:tavLst>
                                        <p:tav tm="0">
                                          <p:val>
                                            <p:strVal val="#ppt_y"/>
                                          </p:val>
                                        </p:tav>
                                        <p:tav tm="100000">
                                          <p:val>
                                            <p:strVal val="#ppt_y"/>
                                          </p:val>
                                        </p:tav>
                                      </p:tavLst>
                                    </p:anim>
                                    <p:anim calcmode="lin" valueType="num">
                                      <p:cBhvr>
                                        <p:cTn id="32"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2000" tmFilter="0,0; .5, 1; 1, 1"/>
                                        <p:tgtEl>
                                          <p:spTgt spid="3"/>
                                        </p:tgtEl>
                                      </p:cBhvr>
                                    </p:animEffect>
                                  </p:childTnLst>
                                </p:cTn>
                              </p:par>
                            </p:childTnLst>
                          </p:cTn>
                        </p:par>
                        <p:par>
                          <p:cTn id="35" fill="hold">
                            <p:stCondLst>
                              <p:cond delay="10450"/>
                            </p:stCondLst>
                            <p:childTnLst>
                              <p:par>
                                <p:cTn id="36" presetID="1" presetClass="entr" presetSubtype="0" fill="hold" grpId="0" nodeType="afterEffect">
                                  <p:stCondLst>
                                    <p:cond delay="3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58376" y="2967335"/>
            <a:ext cx="420185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Nelson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Piquet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4338" name="Picture 2" descr="C:\Users\Emilio\Desktop\Nueva carpeta\nelson-piqu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267200" cy="2847975"/>
          </a:xfrm>
          <a:prstGeom prst="rect">
            <a:avLst/>
          </a:prstGeom>
          <a:solidFill>
            <a:srgbClr val="FFFFFF">
              <a:shade val="85000"/>
            </a:srgbClr>
          </a:solidFill>
          <a:ln w="63500" cap="sq">
            <a:solidFill>
              <a:srgbClr val="663300"/>
            </a:solidFill>
            <a:miter lim="800000"/>
          </a:ln>
          <a:effectLst>
            <a:outerShdw blurRad="57150" dist="37500" dir="7560000" sy="98000" kx="110000" ky="200000" algn="tl" rotWithShape="0">
              <a:srgbClr val="000000">
                <a:alpha val="5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14339" name="Picture 3" descr="C:\Users\Emilio\Desktop\Nueva carpeta\Nelson Piquet 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15416"/>
            <a:ext cx="3816424" cy="2701234"/>
          </a:xfrm>
          <a:prstGeom prst="rect">
            <a:avLst/>
          </a:prstGeom>
          <a:solidFill>
            <a:srgbClr val="FFFFFF">
              <a:shade val="85000"/>
            </a:srgbClr>
          </a:solidFill>
          <a:ln w="101600" cap="sq">
            <a:gradFill>
              <a:gsLst>
                <a:gs pos="0">
                  <a:srgbClr val="DDEBCF"/>
                </a:gs>
                <a:gs pos="50000">
                  <a:srgbClr val="9CB86E"/>
                </a:gs>
                <a:gs pos="100000">
                  <a:srgbClr val="156B13"/>
                </a:gs>
              </a:gsLst>
              <a:lin ang="5400000" scaled="0"/>
            </a:gradFill>
            <a:miter lim="800000"/>
          </a:ln>
          <a:effectLst>
            <a:outerShdw blurRad="57150" dist="63500" dir="7560000" sx="101000" sy="101000" kx="110000" ky="200000" algn="tl" rotWithShape="0">
              <a:schemeClr val="tx1">
                <a:lumMod val="95000"/>
                <a:lumOff val="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6" name="Picture 4" descr="C:\Users\Emilio\Desktop\Nueva carpeta\180px-Brabham_de_cesaris.pn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4988064" y="4069178"/>
            <a:ext cx="1456144" cy="144805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7371" y="3933056"/>
            <a:ext cx="4548041"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1"/>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3"/>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1987   Williams</a:t>
            </a:r>
          </a:p>
        </p:txBody>
      </p:sp>
      <p:pic>
        <p:nvPicPr>
          <p:cNvPr id="9" name="Picture 4" descr="C:\Users\Emilio\Desktop\Nueva carpeta\thCASDX6NV.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0588" y="5552822"/>
            <a:ext cx="2054979" cy="1116538"/>
          </a:xfrm>
          <a:prstGeom prst="rect">
            <a:avLst/>
          </a:prstGeom>
          <a:solidFill>
            <a:srgbClr val="FFFFFF">
              <a:shade val="85000"/>
            </a:srgbClr>
          </a:solidFill>
          <a:ln w="63500" cap="rnd">
            <a:solidFill>
              <a:schemeClr val="accent2">
                <a:lumMod val="75000"/>
              </a:schemeClr>
            </a:solidFill>
            <a:bevel/>
          </a:ln>
          <a:effectLst>
            <a:outerShdw blurRad="57150" dist="37500" dir="4200000" sy="98000" kx="110000" ky="200000" algn="tl" rotWithShape="0">
              <a:srgbClr val="000000">
                <a:alpha val="4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324380"/>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2000" fill="hold"/>
                                        <p:tgtEl>
                                          <p:spTgt spid="14338"/>
                                        </p:tgtEl>
                                        <p:attrNameLst>
                                          <p:attrName>ppt_x</p:attrName>
                                        </p:attrNameLst>
                                      </p:cBhvr>
                                      <p:tavLst>
                                        <p:tav tm="0">
                                          <p:val>
                                            <p:strVal val="#ppt_x"/>
                                          </p:val>
                                        </p:tav>
                                        <p:tav tm="100000">
                                          <p:val>
                                            <p:strVal val="#ppt_x"/>
                                          </p:val>
                                        </p:tav>
                                      </p:tavLst>
                                    </p:anim>
                                    <p:anim calcmode="lin" valueType="num">
                                      <p:cBhvr>
                                        <p:cTn id="8" dur="2000" fill="hold"/>
                                        <p:tgtEl>
                                          <p:spTgt spid="14338"/>
                                        </p:tgtEl>
                                        <p:attrNameLst>
                                          <p:attrName>ppt_y</p:attrName>
                                        </p:attrNameLst>
                                      </p:cBhvr>
                                      <p:tavLst>
                                        <p:tav tm="0">
                                          <p:val>
                                            <p:strVal val="#ppt_y+#ppt_h/2"/>
                                          </p:val>
                                        </p:tav>
                                        <p:tav tm="100000">
                                          <p:val>
                                            <p:strVal val="#ppt_y"/>
                                          </p:val>
                                        </p:tav>
                                      </p:tavLst>
                                    </p:anim>
                                    <p:anim calcmode="lin" valueType="num">
                                      <p:cBhvr>
                                        <p:cTn id="9" dur="2000" fill="hold"/>
                                        <p:tgtEl>
                                          <p:spTgt spid="14338"/>
                                        </p:tgtEl>
                                        <p:attrNameLst>
                                          <p:attrName>ppt_w</p:attrName>
                                        </p:attrNameLst>
                                      </p:cBhvr>
                                      <p:tavLst>
                                        <p:tav tm="0">
                                          <p:val>
                                            <p:strVal val="#ppt_w"/>
                                          </p:val>
                                        </p:tav>
                                        <p:tav tm="100000">
                                          <p:val>
                                            <p:strVal val="#ppt_w"/>
                                          </p:val>
                                        </p:tav>
                                      </p:tavLst>
                                    </p:anim>
                                    <p:anim calcmode="lin" valueType="num">
                                      <p:cBhvr>
                                        <p:cTn id="10" dur="2000" fill="hold"/>
                                        <p:tgtEl>
                                          <p:spTgt spid="14338"/>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 calcmode="lin" valueType="num">
                                      <p:cBhvr>
                                        <p:cTn id="13" dur="2000" fill="hold"/>
                                        <p:tgtEl>
                                          <p:spTgt spid="14339"/>
                                        </p:tgtEl>
                                        <p:attrNameLst>
                                          <p:attrName>ppt_x</p:attrName>
                                        </p:attrNameLst>
                                      </p:cBhvr>
                                      <p:tavLst>
                                        <p:tav tm="0">
                                          <p:val>
                                            <p:strVal val="#ppt_x-#ppt_w/2"/>
                                          </p:val>
                                        </p:tav>
                                        <p:tav tm="100000">
                                          <p:val>
                                            <p:strVal val="#ppt_x"/>
                                          </p:val>
                                        </p:tav>
                                      </p:tavLst>
                                    </p:anim>
                                    <p:anim calcmode="lin" valueType="num">
                                      <p:cBhvr>
                                        <p:cTn id="14" dur="2000" fill="hold"/>
                                        <p:tgtEl>
                                          <p:spTgt spid="14339"/>
                                        </p:tgtEl>
                                        <p:attrNameLst>
                                          <p:attrName>ppt_y</p:attrName>
                                        </p:attrNameLst>
                                      </p:cBhvr>
                                      <p:tavLst>
                                        <p:tav tm="0">
                                          <p:val>
                                            <p:strVal val="#ppt_y"/>
                                          </p:val>
                                        </p:tav>
                                        <p:tav tm="100000">
                                          <p:val>
                                            <p:strVal val="#ppt_y"/>
                                          </p:val>
                                        </p:tav>
                                      </p:tavLst>
                                    </p:anim>
                                    <p:anim calcmode="lin" valueType="num">
                                      <p:cBhvr>
                                        <p:cTn id="15" dur="2000" fill="hold"/>
                                        <p:tgtEl>
                                          <p:spTgt spid="14339"/>
                                        </p:tgtEl>
                                        <p:attrNameLst>
                                          <p:attrName>ppt_w</p:attrName>
                                        </p:attrNameLst>
                                      </p:cBhvr>
                                      <p:tavLst>
                                        <p:tav tm="0">
                                          <p:val>
                                            <p:fltVal val="0"/>
                                          </p:val>
                                        </p:tav>
                                        <p:tav tm="100000">
                                          <p:val>
                                            <p:strVal val="#ppt_w"/>
                                          </p:val>
                                        </p:tav>
                                      </p:tavLst>
                                    </p:anim>
                                    <p:anim calcmode="lin" valueType="num">
                                      <p:cBhvr>
                                        <p:cTn id="16" dur="2000" fill="hold"/>
                                        <p:tgtEl>
                                          <p:spTgt spid="14339"/>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41" presetClass="entr" presetSubtype="0" fill="hold" grpId="0" nodeType="afterEffect">
                                  <p:stCondLst>
                                    <p:cond delay="1000"/>
                                  </p:stCondLst>
                                  <p:iterate type="lt">
                                    <p:tmPct val="10000"/>
                                  </p:iterate>
                                  <p:childTnLst>
                                    <p:set>
                                      <p:cBhvr>
                                        <p:cTn id="19" dur="1" fill="hold">
                                          <p:stCondLst>
                                            <p:cond delay="0"/>
                                          </p:stCondLst>
                                        </p:cTn>
                                        <p:tgtEl>
                                          <p:spTgt spid="2"/>
                                        </p:tgtEl>
                                        <p:attrNameLst>
                                          <p:attrName>style.visibility</p:attrName>
                                        </p:attrNameLst>
                                      </p:cBhvr>
                                      <p:to>
                                        <p:strVal val="visible"/>
                                      </p:to>
                                    </p:set>
                                    <p:anim calcmode="lin" valueType="num">
                                      <p:cBhvr>
                                        <p:cTn id="2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1" dur="1250" fill="hold"/>
                                        <p:tgtEl>
                                          <p:spTgt spid="2"/>
                                        </p:tgtEl>
                                        <p:attrNameLst>
                                          <p:attrName>ppt_y</p:attrName>
                                        </p:attrNameLst>
                                      </p:cBhvr>
                                      <p:tavLst>
                                        <p:tav tm="0">
                                          <p:val>
                                            <p:strVal val="#ppt_y"/>
                                          </p:val>
                                        </p:tav>
                                        <p:tav tm="100000">
                                          <p:val>
                                            <p:strVal val="#ppt_y"/>
                                          </p:val>
                                        </p:tav>
                                      </p:tavLst>
                                    </p:anim>
                                    <p:anim calcmode="lin" valueType="num">
                                      <p:cBhvr>
                                        <p:cTn id="2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250" tmFilter="0,0; .5, 1; 1, 1"/>
                                        <p:tgtEl>
                                          <p:spTgt spid="2"/>
                                        </p:tgtEl>
                                      </p:cBhvr>
                                    </p:animEffect>
                                  </p:childTnLst>
                                </p:cTn>
                              </p:par>
                            </p:childTnLst>
                          </p:cTn>
                        </p:par>
                        <p:par>
                          <p:cTn id="25" fill="hold">
                            <p:stCondLst>
                              <p:cond delay="5625"/>
                            </p:stCondLst>
                            <p:childTnLst>
                              <p:par>
                                <p:cTn id="26" presetID="41" presetClass="entr" presetSubtype="0" fill="hold" grpId="0" nodeType="after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par>
                                <p:cTn id="33" presetID="30" presetClass="entr" presetSubtype="0" fill="hold" nodeType="withEffect">
                                  <p:stCondLst>
                                    <p:cond delay="100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400" decel="100000"/>
                                        <p:tgtEl>
                                          <p:spTgt spid="6"/>
                                        </p:tgtEl>
                                      </p:cBhvr>
                                    </p:animEffect>
                                    <p:anim calcmode="lin" valueType="num">
                                      <p:cBhvr>
                                        <p:cTn id="36" dur="2400" decel="100000" fill="hold"/>
                                        <p:tgtEl>
                                          <p:spTgt spid="6"/>
                                        </p:tgtEl>
                                        <p:attrNameLst>
                                          <p:attrName>style.rotation</p:attrName>
                                        </p:attrNameLst>
                                      </p:cBhvr>
                                      <p:tavLst>
                                        <p:tav tm="0">
                                          <p:val>
                                            <p:fltVal val="-90"/>
                                          </p:val>
                                        </p:tav>
                                        <p:tav tm="100000">
                                          <p:val>
                                            <p:fltVal val="0"/>
                                          </p:val>
                                        </p:tav>
                                      </p:tavLst>
                                    </p:anim>
                                    <p:anim calcmode="lin" valueType="num">
                                      <p:cBhvr>
                                        <p:cTn id="37" dur="2400" decel="100000" fill="hold"/>
                                        <p:tgtEl>
                                          <p:spTgt spid="6"/>
                                        </p:tgtEl>
                                        <p:attrNameLst>
                                          <p:attrName>ppt_x</p:attrName>
                                        </p:attrNameLst>
                                      </p:cBhvr>
                                      <p:tavLst>
                                        <p:tav tm="0">
                                          <p:val>
                                            <p:strVal val="#ppt_x+0.4"/>
                                          </p:val>
                                        </p:tav>
                                        <p:tav tm="100000">
                                          <p:val>
                                            <p:strVal val="#ppt_x-0.05"/>
                                          </p:val>
                                        </p:tav>
                                      </p:tavLst>
                                    </p:anim>
                                    <p:anim calcmode="lin" valueType="num">
                                      <p:cBhvr>
                                        <p:cTn id="38" dur="2400" decel="100000" fill="hold"/>
                                        <p:tgtEl>
                                          <p:spTgt spid="6"/>
                                        </p:tgtEl>
                                        <p:attrNameLst>
                                          <p:attrName>ppt_y</p:attrName>
                                        </p:attrNameLst>
                                      </p:cBhvr>
                                      <p:tavLst>
                                        <p:tav tm="0">
                                          <p:val>
                                            <p:strVal val="#ppt_y-0.4"/>
                                          </p:val>
                                        </p:tav>
                                        <p:tav tm="100000">
                                          <p:val>
                                            <p:strVal val="#ppt_y+0.1"/>
                                          </p:val>
                                        </p:tav>
                                      </p:tavLst>
                                    </p:anim>
                                    <p:anim calcmode="lin" valueType="num">
                                      <p:cBhvr>
                                        <p:cTn id="3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4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41" presetID="16" presetClass="entr" presetSubtype="21" fill="hold" nodeType="withEffect">
                                  <p:stCondLst>
                                    <p:cond delay="5000"/>
                                  </p:stCondLst>
                                  <p:childTnLst>
                                    <p:set>
                                      <p:cBhvr>
                                        <p:cTn id="42" dur="1" fill="hold">
                                          <p:stCondLst>
                                            <p:cond delay="0"/>
                                          </p:stCondLst>
                                        </p:cTn>
                                        <p:tgtEl>
                                          <p:spTgt spid="9"/>
                                        </p:tgtEl>
                                        <p:attrNameLst>
                                          <p:attrName>style.visibility</p:attrName>
                                        </p:attrNameLst>
                                      </p:cBhvr>
                                      <p:to>
                                        <p:strVal val="visible"/>
                                      </p:to>
                                    </p:set>
                                    <p:animEffect transition="in" filter="barn(inVertical)">
                                      <p:cBhvr>
                                        <p:cTn id="43" dur="3000"/>
                                        <p:tgtEl>
                                          <p:spTgt spid="9"/>
                                        </p:tgtEl>
                                      </p:cBhvr>
                                    </p:animEffect>
                                  </p:childTnLst>
                                </p:cTn>
                              </p:par>
                            </p:childTnLst>
                          </p:cTn>
                        </p:par>
                        <p:par>
                          <p:cTn id="44" fill="hold">
                            <p:stCondLst>
                              <p:cond delay="13625"/>
                            </p:stCondLst>
                            <p:childTnLst>
                              <p:par>
                                <p:cTn id="45" presetID="1" presetClass="entr" presetSubtype="0" fill="hold" grpId="0" nodeType="afterEffect">
                                  <p:stCondLst>
                                    <p:cond delay="100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3153742"/>
            <a:ext cx="402821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Keke</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Rosberg</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5362" name="Picture 2" descr="C:\Users\Emilio\Desktop\Nueva carpeta\keke22wwros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3810000" cy="2857501"/>
          </a:xfrm>
          <a:prstGeom prst="rect">
            <a:avLst/>
          </a:prstGeom>
          <a:ln>
            <a:noFill/>
          </a:ln>
          <a:effectLst>
            <a:outerShdw blurRad="292100" dist="139700" dir="2700000" sx="101000" sy="101000" algn="tl" rotWithShape="0">
              <a:schemeClr val="tx1">
                <a:lumMod val="95000"/>
                <a:lumOff val="5000"/>
                <a:alpha val="65000"/>
              </a:schemeClr>
            </a:outerShdw>
          </a:effectLst>
          <a:extLst>
            <a:ext uri="{909E8E84-426E-40DD-AFC4-6F175D3DCCD1}">
              <a14:hiddenFill xmlns:a14="http://schemas.microsoft.com/office/drawing/2010/main">
                <a:solidFill>
                  <a:srgbClr val="FFFFFF"/>
                </a:solidFill>
              </a14:hiddenFill>
            </a:ext>
          </a:extLst>
        </p:spPr>
      </p:pic>
      <p:pic>
        <p:nvPicPr>
          <p:cNvPr id="15363" name="Picture 3" descr="C:\Users\Emilio\Desktop\Nueva carpeta\Keke Rosberg williams198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8501" y="405507"/>
            <a:ext cx="4488962" cy="27354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4" descr="C:\Users\Emilio\Desktop\Nueva carpeta\thCASDX6NV.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4604" y="4123263"/>
            <a:ext cx="3625828" cy="1970033"/>
          </a:xfrm>
          <a:prstGeom prst="rect">
            <a:avLst/>
          </a:prstGeom>
          <a:solidFill>
            <a:srgbClr val="FFFFFF">
              <a:shade val="85000"/>
            </a:srgbClr>
          </a:solidFill>
          <a:ln w="63500" cap="rnd">
            <a:solidFill>
              <a:schemeClr val="accent2">
                <a:lumMod val="75000"/>
              </a:schemeClr>
            </a:solidFill>
            <a:bevel/>
          </a:ln>
          <a:effectLst>
            <a:outerShdw blurRad="57150" dist="37500" dir="4200000" sy="98000" kx="110000" ky="200000" algn="tl" rotWithShape="0">
              <a:srgbClr val="000000">
                <a:alpha val="4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3" name="2 Rectángulo"/>
          <p:cNvSpPr/>
          <p:nvPr/>
        </p:nvSpPr>
        <p:spPr>
          <a:xfrm>
            <a:off x="421566" y="4737918"/>
            <a:ext cx="4063933"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1982   Williams</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43474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000" decel="50000" fill="hold">
                                          <p:stCondLst>
                                            <p:cond delay="0"/>
                                          </p:stCondLst>
                                        </p:cTn>
                                        <p:tgtEl>
                                          <p:spTgt spid="1536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536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5362"/>
                                        </p:tgtEl>
                                        <p:attrNameLst>
                                          <p:attrName>ppt_w</p:attrName>
                                        </p:attrNameLst>
                                      </p:cBhvr>
                                      <p:tavLst>
                                        <p:tav tm="0">
                                          <p:val>
                                            <p:strVal val="#ppt_w*.05"/>
                                          </p:val>
                                        </p:tav>
                                        <p:tav tm="100000">
                                          <p:val>
                                            <p:strVal val="#ppt_w"/>
                                          </p:val>
                                        </p:tav>
                                      </p:tavLst>
                                    </p:anim>
                                    <p:anim calcmode="lin" valueType="num">
                                      <p:cBhvr>
                                        <p:cTn id="10" dur="2000" fill="hold"/>
                                        <p:tgtEl>
                                          <p:spTgt spid="1536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536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536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536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5362"/>
                                        </p:tgtEl>
                                      </p:cBhvr>
                                    </p:animEffect>
                                  </p:childTnLst>
                                </p:cTn>
                              </p:par>
                              <p:par>
                                <p:cTn id="15" presetID="25" presetClass="entr" presetSubtype="0" fill="hold" nodeType="withEffect">
                                  <p:stCondLst>
                                    <p:cond delay="0"/>
                                  </p:stCondLst>
                                  <p:childTnLst>
                                    <p:set>
                                      <p:cBhvr>
                                        <p:cTn id="16" dur="1" fill="hold">
                                          <p:stCondLst>
                                            <p:cond delay="0"/>
                                          </p:stCondLst>
                                        </p:cTn>
                                        <p:tgtEl>
                                          <p:spTgt spid="15363"/>
                                        </p:tgtEl>
                                        <p:attrNameLst>
                                          <p:attrName>style.visibility</p:attrName>
                                        </p:attrNameLst>
                                      </p:cBhvr>
                                      <p:to>
                                        <p:strVal val="visible"/>
                                      </p:to>
                                    </p:set>
                                    <p:anim calcmode="lin" valueType="num">
                                      <p:cBhvr>
                                        <p:cTn id="17" dur="1000" decel="50000" fill="hold">
                                          <p:stCondLst>
                                            <p:cond delay="0"/>
                                          </p:stCondLst>
                                        </p:cTn>
                                        <p:tgtEl>
                                          <p:spTgt spid="15363"/>
                                        </p:tgtEl>
                                        <p:attrNameLst>
                                          <p:attrName>style.rotation</p:attrName>
                                        </p:attrNameLst>
                                      </p:cBhvr>
                                      <p:tavLst>
                                        <p:tav tm="0">
                                          <p:val>
                                            <p:fltVal val="-90"/>
                                          </p:val>
                                        </p:tav>
                                        <p:tav tm="100000">
                                          <p:val>
                                            <p:fltVal val="0"/>
                                          </p:val>
                                        </p:tav>
                                      </p:tavLst>
                                    </p:anim>
                                    <p:anim calcmode="lin" valueType="num">
                                      <p:cBhvr>
                                        <p:cTn id="18" dur="1000" decel="50000" fill="hold">
                                          <p:stCondLst>
                                            <p:cond delay="0"/>
                                          </p:stCondLst>
                                        </p:cTn>
                                        <p:tgtEl>
                                          <p:spTgt spid="15363"/>
                                        </p:tgtEl>
                                        <p:attrNameLst>
                                          <p:attrName>ppt_w</p:attrName>
                                        </p:attrNameLst>
                                      </p:cBhvr>
                                      <p:tavLst>
                                        <p:tav tm="0">
                                          <p:val>
                                            <p:strVal val="#ppt_w"/>
                                          </p:val>
                                        </p:tav>
                                        <p:tav tm="100000">
                                          <p:val>
                                            <p:strVal val="#ppt_w*.05"/>
                                          </p:val>
                                        </p:tav>
                                      </p:tavLst>
                                    </p:anim>
                                    <p:anim calcmode="lin" valueType="num">
                                      <p:cBhvr>
                                        <p:cTn id="19" dur="1000" accel="50000" fill="hold">
                                          <p:stCondLst>
                                            <p:cond delay="1000"/>
                                          </p:stCondLst>
                                        </p:cTn>
                                        <p:tgtEl>
                                          <p:spTgt spid="15363"/>
                                        </p:tgtEl>
                                        <p:attrNameLst>
                                          <p:attrName>ppt_w</p:attrName>
                                        </p:attrNameLst>
                                      </p:cBhvr>
                                      <p:tavLst>
                                        <p:tav tm="0">
                                          <p:val>
                                            <p:strVal val="#ppt_w*.05"/>
                                          </p:val>
                                        </p:tav>
                                        <p:tav tm="100000">
                                          <p:val>
                                            <p:strVal val="#ppt_w"/>
                                          </p:val>
                                        </p:tav>
                                      </p:tavLst>
                                    </p:anim>
                                    <p:anim calcmode="lin" valueType="num">
                                      <p:cBhvr>
                                        <p:cTn id="20" dur="2000" fill="hold"/>
                                        <p:tgtEl>
                                          <p:spTgt spid="15363"/>
                                        </p:tgtEl>
                                        <p:attrNameLst>
                                          <p:attrName>ppt_h</p:attrName>
                                        </p:attrNameLst>
                                      </p:cBhvr>
                                      <p:tavLst>
                                        <p:tav tm="0">
                                          <p:val>
                                            <p:strVal val="#ppt_h"/>
                                          </p:val>
                                        </p:tav>
                                        <p:tav tm="100000">
                                          <p:val>
                                            <p:strVal val="#ppt_h"/>
                                          </p:val>
                                        </p:tav>
                                      </p:tavLst>
                                    </p:anim>
                                    <p:anim calcmode="lin" valueType="num">
                                      <p:cBhvr>
                                        <p:cTn id="21" dur="1000" decel="50000" fill="hold">
                                          <p:stCondLst>
                                            <p:cond delay="0"/>
                                          </p:stCondLst>
                                        </p:cTn>
                                        <p:tgtEl>
                                          <p:spTgt spid="15363"/>
                                        </p:tgtEl>
                                        <p:attrNameLst>
                                          <p:attrName>ppt_x</p:attrName>
                                        </p:attrNameLst>
                                      </p:cBhvr>
                                      <p:tavLst>
                                        <p:tav tm="0">
                                          <p:val>
                                            <p:strVal val="#ppt_x+.4"/>
                                          </p:val>
                                        </p:tav>
                                        <p:tav tm="100000">
                                          <p:val>
                                            <p:strVal val="#ppt_x"/>
                                          </p:val>
                                        </p:tav>
                                      </p:tavLst>
                                    </p:anim>
                                    <p:anim calcmode="lin" valueType="num">
                                      <p:cBhvr>
                                        <p:cTn id="22" dur="1000" decel="50000" fill="hold">
                                          <p:stCondLst>
                                            <p:cond delay="0"/>
                                          </p:stCondLst>
                                        </p:cTn>
                                        <p:tgtEl>
                                          <p:spTgt spid="15363"/>
                                        </p:tgtEl>
                                        <p:attrNameLst>
                                          <p:attrName>ppt_y</p:attrName>
                                        </p:attrNameLst>
                                      </p:cBhvr>
                                      <p:tavLst>
                                        <p:tav tm="0">
                                          <p:val>
                                            <p:strVal val="#ppt_y-.2"/>
                                          </p:val>
                                        </p:tav>
                                        <p:tav tm="100000">
                                          <p:val>
                                            <p:strVal val="#ppt_y+.1"/>
                                          </p:val>
                                        </p:tav>
                                      </p:tavLst>
                                    </p:anim>
                                    <p:anim calcmode="lin" valueType="num">
                                      <p:cBhvr>
                                        <p:cTn id="23" dur="1000" accel="50000" fill="hold">
                                          <p:stCondLst>
                                            <p:cond delay="1000"/>
                                          </p:stCondLst>
                                        </p:cTn>
                                        <p:tgtEl>
                                          <p:spTgt spid="15363"/>
                                        </p:tgtEl>
                                        <p:attrNameLst>
                                          <p:attrName>ppt_y</p:attrName>
                                        </p:attrNameLst>
                                      </p:cBhvr>
                                      <p:tavLst>
                                        <p:tav tm="0">
                                          <p:val>
                                            <p:strVal val="#ppt_y+.1"/>
                                          </p:val>
                                        </p:tav>
                                        <p:tav tm="100000">
                                          <p:val>
                                            <p:strVal val="#ppt_y"/>
                                          </p:val>
                                        </p:tav>
                                      </p:tavLst>
                                    </p:anim>
                                    <p:animEffect transition="in" filter="fade">
                                      <p:cBhvr>
                                        <p:cTn id="24" dur="2000" decel="50000">
                                          <p:stCondLst>
                                            <p:cond delay="0"/>
                                          </p:stCondLst>
                                        </p:cTn>
                                        <p:tgtEl>
                                          <p:spTgt spid="15363"/>
                                        </p:tgtEl>
                                      </p:cBhvr>
                                    </p:animEffect>
                                  </p:childTnLst>
                                </p:cTn>
                              </p:par>
                            </p:childTnLst>
                          </p:cTn>
                        </p:par>
                        <p:par>
                          <p:cTn id="25" fill="hold">
                            <p:stCondLst>
                              <p:cond delay="2000"/>
                            </p:stCondLst>
                            <p:childTnLst>
                              <p:par>
                                <p:cTn id="26" presetID="41" presetClass="entr" presetSubtype="0" fill="hold" grpId="0" nodeType="afterEffect">
                                  <p:stCondLst>
                                    <p:cond delay="1000"/>
                                  </p:stCondLst>
                                  <p:iterate type="lt">
                                    <p:tmPct val="10000"/>
                                  </p:iterate>
                                  <p:childTnLst>
                                    <p:set>
                                      <p:cBhvr>
                                        <p:cTn id="27" dur="1" fill="hold">
                                          <p:stCondLst>
                                            <p:cond delay="0"/>
                                          </p:stCondLst>
                                        </p:cTn>
                                        <p:tgtEl>
                                          <p:spTgt spid="2"/>
                                        </p:tgtEl>
                                        <p:attrNameLst>
                                          <p:attrName>style.visibility</p:attrName>
                                        </p:attrNameLst>
                                      </p:cBhvr>
                                      <p:to>
                                        <p:strVal val="visible"/>
                                      </p:to>
                                    </p:set>
                                    <p:anim calcmode="lin" valueType="num">
                                      <p:cBhvr>
                                        <p:cTn id="28"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9" dur="1250" fill="hold"/>
                                        <p:tgtEl>
                                          <p:spTgt spid="2"/>
                                        </p:tgtEl>
                                        <p:attrNameLst>
                                          <p:attrName>ppt_y</p:attrName>
                                        </p:attrNameLst>
                                      </p:cBhvr>
                                      <p:tavLst>
                                        <p:tav tm="0">
                                          <p:val>
                                            <p:strVal val="#ppt_y"/>
                                          </p:val>
                                        </p:tav>
                                        <p:tav tm="100000">
                                          <p:val>
                                            <p:strVal val="#ppt_y"/>
                                          </p:val>
                                        </p:tav>
                                      </p:tavLst>
                                    </p:anim>
                                    <p:anim calcmode="lin" valueType="num">
                                      <p:cBhvr>
                                        <p:cTn id="30"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1"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250" tmFilter="0,0; .5, 1; 1, 1"/>
                                        <p:tgtEl>
                                          <p:spTgt spid="2"/>
                                        </p:tgtEl>
                                      </p:cBhvr>
                                    </p:animEffect>
                                  </p:childTnLst>
                                </p:cTn>
                              </p:par>
                            </p:childTnLst>
                          </p:cTn>
                        </p:par>
                        <p:par>
                          <p:cTn id="33" fill="hold">
                            <p:stCondLst>
                              <p:cond delay="5500"/>
                            </p:stCondLst>
                            <p:childTnLst>
                              <p:par>
                                <p:cTn id="34" presetID="2" presetClass="entr" presetSubtype="2" fill="hold" nodeType="afterEffect">
                                  <p:stCondLst>
                                    <p:cond delay="100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3000" fill="hold"/>
                                        <p:tgtEl>
                                          <p:spTgt spid="6"/>
                                        </p:tgtEl>
                                        <p:attrNameLst>
                                          <p:attrName>ppt_x</p:attrName>
                                        </p:attrNameLst>
                                      </p:cBhvr>
                                      <p:tavLst>
                                        <p:tav tm="0">
                                          <p:val>
                                            <p:strVal val="1+#ppt_w/2"/>
                                          </p:val>
                                        </p:tav>
                                        <p:tav tm="100000">
                                          <p:val>
                                            <p:strVal val="#ppt_x"/>
                                          </p:val>
                                        </p:tav>
                                      </p:tavLst>
                                    </p:anim>
                                    <p:anim calcmode="lin" valueType="num">
                                      <p:cBhvr additive="base">
                                        <p:cTn id="37" dur="3000" fill="hold"/>
                                        <p:tgtEl>
                                          <p:spTgt spid="6"/>
                                        </p:tgtEl>
                                        <p:attrNameLst>
                                          <p:attrName>ppt_y</p:attrName>
                                        </p:attrNameLst>
                                      </p:cBhvr>
                                      <p:tavLst>
                                        <p:tav tm="0">
                                          <p:val>
                                            <p:strVal val="#ppt_y"/>
                                          </p:val>
                                        </p:tav>
                                        <p:tav tm="100000">
                                          <p:val>
                                            <p:strVal val="#ppt_y"/>
                                          </p:val>
                                        </p:tav>
                                      </p:tavLst>
                                    </p:anim>
                                  </p:childTnLst>
                                </p:cTn>
                              </p:par>
                              <p:par>
                                <p:cTn id="38" presetID="8" presetClass="emph" presetSubtype="0" fill="hold" nodeType="withEffect">
                                  <p:stCondLst>
                                    <p:cond delay="1000"/>
                                  </p:stCondLst>
                                  <p:childTnLst>
                                    <p:animRot by="-43200000">
                                      <p:cBhvr>
                                        <p:cTn id="39" dur="3000" fill="hold"/>
                                        <p:tgtEl>
                                          <p:spTgt spid="6"/>
                                        </p:tgtEl>
                                        <p:attrNameLst>
                                          <p:attrName>r</p:attrName>
                                        </p:attrNameLst>
                                      </p:cBhvr>
                                    </p:animRot>
                                  </p:childTnLst>
                                </p:cTn>
                              </p:par>
                              <p:par>
                                <p:cTn id="40" presetID="41" presetClass="entr" presetSubtype="0" fill="hold" grpId="0" nodeType="withEffect">
                                  <p:stCondLst>
                                    <p:cond delay="1000"/>
                                  </p:stCondLst>
                                  <p:iterate type="lt">
                                    <p:tmPct val="10000"/>
                                  </p:iterate>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43" dur="2000" fill="hold"/>
                                        <p:tgtEl>
                                          <p:spTgt spid="3"/>
                                        </p:tgtEl>
                                        <p:attrNameLst>
                                          <p:attrName>ppt_y</p:attrName>
                                        </p:attrNameLst>
                                      </p:cBhvr>
                                      <p:tavLst>
                                        <p:tav tm="0">
                                          <p:val>
                                            <p:strVal val="#ppt_y"/>
                                          </p:val>
                                        </p:tav>
                                        <p:tav tm="100000">
                                          <p:val>
                                            <p:strVal val="#ppt_y"/>
                                          </p:val>
                                        </p:tav>
                                      </p:tavLst>
                                    </p:anim>
                                    <p:anim calcmode="lin" valueType="num">
                                      <p:cBhvr>
                                        <p:cTn id="44"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5"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6" dur="2000" tmFilter="0,0; .5, 1; 1, 1"/>
                                        <p:tgtEl>
                                          <p:spTgt spid="3"/>
                                        </p:tgtEl>
                                      </p:cBhvr>
                                    </p:animEffect>
                                  </p:childTnLst>
                                </p:cTn>
                              </p:par>
                            </p:childTnLst>
                          </p:cTn>
                        </p:par>
                        <p:par>
                          <p:cTn id="47" fill="hold">
                            <p:stCondLst>
                              <p:cond delay="10700"/>
                            </p:stCondLst>
                            <p:childTnLst>
                              <p:par>
                                <p:cTn id="48" presetID="1" presetClass="entr" presetSubtype="0" fill="hold" grpId="0" nodeType="afterEffect">
                                  <p:stCondLst>
                                    <p:cond delay="1500"/>
                                  </p:stCondLst>
                                  <p:childTnLst>
                                    <p:set>
                                      <p:cBhvr>
                                        <p:cTn id="4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2780928"/>
            <a:ext cx="330231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Alain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Prost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6386" name="Picture 2" descr="C:\Users\Emilio\Desktop\Nueva carpeta\alain-prost_100383468_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88640"/>
            <a:ext cx="1872208" cy="2759044"/>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6387" name="Picture 3" descr="C:\Users\Emilio\Desktop\Nueva carpeta\Alain Pro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97868"/>
            <a:ext cx="4438686" cy="2959124"/>
          </a:xfrm>
          <a:prstGeom prst="roundRect">
            <a:avLst>
              <a:gd name="adj" fmla="val 16667"/>
            </a:avLst>
          </a:prstGeom>
          <a:ln w="63500" cap="rnd">
            <a:solidFill>
              <a:srgbClr val="FFC000"/>
            </a:solidFill>
            <a:bevel/>
          </a:ln>
          <a:effectLst>
            <a:outerShdw blurRad="76200" dist="63500" dir="4800000" sx="102000" sy="102000" algn="tl" rotWithShape="0">
              <a:srgbClr val="000000">
                <a:alpha val="5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4" descr="C:\Users\Emilio\Desktop\Nueva carpeta\thCASDX6NV.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0997" y="5821198"/>
            <a:ext cx="1629315" cy="885260"/>
          </a:xfrm>
          <a:prstGeom prst="rect">
            <a:avLst/>
          </a:prstGeom>
          <a:solidFill>
            <a:srgbClr val="FFFFFF">
              <a:shade val="85000"/>
            </a:srgbClr>
          </a:solidFill>
          <a:ln w="63500" cap="rnd">
            <a:solidFill>
              <a:schemeClr val="tx2"/>
            </a:solidFill>
            <a:bevel/>
          </a:ln>
          <a:effectLst>
            <a:outerShdw blurRad="57150" dist="63500" dir="3600000" sx="102000" sy="102000" kx="110000" ky="200000" algn="tl" rotWithShape="0">
              <a:schemeClr val="tx1">
                <a:lumMod val="85000"/>
                <a:lumOff val="1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8" name="Picture 5" descr="C:\Users\Emilio\Desktop\Nueva carpeta\mclaren-logo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3645024"/>
            <a:ext cx="3096344" cy="2176174"/>
          </a:xfrm>
          <a:prstGeom prst="rect">
            <a:avLst/>
          </a:prstGeom>
          <a:solidFill>
            <a:srgbClr val="FFFFFF">
              <a:shade val="85000"/>
            </a:srgbClr>
          </a:solidFill>
          <a:ln w="63500" cap="rnd">
            <a:solidFill>
              <a:schemeClr val="tx2"/>
            </a:solidFill>
            <a:bevel/>
          </a:ln>
          <a:effectLst>
            <a:outerShdw blurRad="57150" dist="63500" dir="3600000" sx="102000" sy="102000" kx="110000" ky="200000" algn="tl" rotWithShape="0">
              <a:schemeClr val="tx1">
                <a:lumMod val="85000"/>
                <a:lumOff val="1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sp>
        <p:nvSpPr>
          <p:cNvPr id="3" name="2 Rectángulo"/>
          <p:cNvSpPr/>
          <p:nvPr/>
        </p:nvSpPr>
        <p:spPr>
          <a:xfrm>
            <a:off x="12738" y="3429000"/>
            <a:ext cx="454804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5"/>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6"/>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9"/>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1993   Williams</a:t>
            </a: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468210"/>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randombar(vertical)">
                                      <p:cBhvr>
                                        <p:cTn id="7" dur="2000"/>
                                        <p:tgtEl>
                                          <p:spTgt spid="16386"/>
                                        </p:tgtEl>
                                      </p:cBhvr>
                                    </p:animEffect>
                                  </p:childTnLst>
                                </p:cTn>
                              </p:par>
                              <p:par>
                                <p:cTn id="8" presetID="30" presetClass="entr" presetSubtype="0" fill="hold" nodeType="withEffect">
                                  <p:stCondLst>
                                    <p:cond delay="0"/>
                                  </p:stCondLst>
                                  <p:childTnLst>
                                    <p:set>
                                      <p:cBhvr>
                                        <p:cTn id="9" dur="1" fill="hold">
                                          <p:stCondLst>
                                            <p:cond delay="0"/>
                                          </p:stCondLst>
                                        </p:cTn>
                                        <p:tgtEl>
                                          <p:spTgt spid="16387"/>
                                        </p:tgtEl>
                                        <p:attrNameLst>
                                          <p:attrName>style.visibility</p:attrName>
                                        </p:attrNameLst>
                                      </p:cBhvr>
                                      <p:to>
                                        <p:strVal val="visible"/>
                                      </p:to>
                                    </p:set>
                                    <p:animEffect transition="in" filter="fade">
                                      <p:cBhvr>
                                        <p:cTn id="10" dur="1600" decel="100000"/>
                                        <p:tgtEl>
                                          <p:spTgt spid="16387"/>
                                        </p:tgtEl>
                                      </p:cBhvr>
                                    </p:animEffect>
                                    <p:anim calcmode="lin" valueType="num">
                                      <p:cBhvr>
                                        <p:cTn id="11" dur="1600" decel="100000" fill="hold"/>
                                        <p:tgtEl>
                                          <p:spTgt spid="16387"/>
                                        </p:tgtEl>
                                        <p:attrNameLst>
                                          <p:attrName>style.rotation</p:attrName>
                                        </p:attrNameLst>
                                      </p:cBhvr>
                                      <p:tavLst>
                                        <p:tav tm="0">
                                          <p:val>
                                            <p:fltVal val="-90"/>
                                          </p:val>
                                        </p:tav>
                                        <p:tav tm="100000">
                                          <p:val>
                                            <p:fltVal val="0"/>
                                          </p:val>
                                        </p:tav>
                                      </p:tavLst>
                                    </p:anim>
                                    <p:anim calcmode="lin" valueType="num">
                                      <p:cBhvr>
                                        <p:cTn id="12" dur="1600" decel="100000" fill="hold"/>
                                        <p:tgtEl>
                                          <p:spTgt spid="16387"/>
                                        </p:tgtEl>
                                        <p:attrNameLst>
                                          <p:attrName>ppt_x</p:attrName>
                                        </p:attrNameLst>
                                      </p:cBhvr>
                                      <p:tavLst>
                                        <p:tav tm="0">
                                          <p:val>
                                            <p:strVal val="#ppt_x+0.4"/>
                                          </p:val>
                                        </p:tav>
                                        <p:tav tm="100000">
                                          <p:val>
                                            <p:strVal val="#ppt_x-0.05"/>
                                          </p:val>
                                        </p:tav>
                                      </p:tavLst>
                                    </p:anim>
                                    <p:anim calcmode="lin" valueType="num">
                                      <p:cBhvr>
                                        <p:cTn id="13" dur="1600" decel="100000" fill="hold"/>
                                        <p:tgtEl>
                                          <p:spTgt spid="16387"/>
                                        </p:tgtEl>
                                        <p:attrNameLst>
                                          <p:attrName>ppt_y</p:attrName>
                                        </p:attrNameLst>
                                      </p:cBhvr>
                                      <p:tavLst>
                                        <p:tav tm="0">
                                          <p:val>
                                            <p:strVal val="#ppt_y-0.4"/>
                                          </p:val>
                                        </p:tav>
                                        <p:tav tm="100000">
                                          <p:val>
                                            <p:strVal val="#ppt_y+0.1"/>
                                          </p:val>
                                        </p:tav>
                                      </p:tavLst>
                                    </p:anim>
                                    <p:anim calcmode="lin" valueType="num">
                                      <p:cBhvr>
                                        <p:cTn id="14" dur="400" accel="100000" fill="hold">
                                          <p:stCondLst>
                                            <p:cond delay="1600"/>
                                          </p:stCondLst>
                                        </p:cTn>
                                        <p:tgtEl>
                                          <p:spTgt spid="16387"/>
                                        </p:tgtEl>
                                        <p:attrNameLst>
                                          <p:attrName>ppt_x</p:attrName>
                                        </p:attrNameLst>
                                      </p:cBhvr>
                                      <p:tavLst>
                                        <p:tav tm="0">
                                          <p:val>
                                            <p:strVal val="#ppt_x-0.05"/>
                                          </p:val>
                                        </p:tav>
                                        <p:tav tm="100000">
                                          <p:val>
                                            <p:strVal val="#ppt_x"/>
                                          </p:val>
                                        </p:tav>
                                      </p:tavLst>
                                    </p:anim>
                                    <p:anim calcmode="lin" valueType="num">
                                      <p:cBhvr>
                                        <p:cTn id="15" dur="400" accel="100000" fill="hold">
                                          <p:stCondLst>
                                            <p:cond delay="1600"/>
                                          </p:stCondLst>
                                        </p:cTn>
                                        <p:tgtEl>
                                          <p:spTgt spid="16387"/>
                                        </p:tgtEl>
                                        <p:attrNameLst>
                                          <p:attrName>ppt_y</p:attrName>
                                        </p:attrNameLst>
                                      </p:cBhvr>
                                      <p:tavLst>
                                        <p:tav tm="0">
                                          <p:val>
                                            <p:strVal val="#ppt_y+0.1"/>
                                          </p:val>
                                        </p:tav>
                                        <p:tav tm="100000">
                                          <p:val>
                                            <p:strVal val="#ppt_y"/>
                                          </p:val>
                                        </p:tav>
                                      </p:tavLst>
                                    </p:anim>
                                  </p:childTnLst>
                                </p:cTn>
                              </p:par>
                            </p:childTnLst>
                          </p:cTn>
                        </p:par>
                        <p:par>
                          <p:cTn id="16" fill="hold">
                            <p:stCondLst>
                              <p:cond delay="2000"/>
                            </p:stCondLst>
                            <p:childTnLst>
                              <p:par>
                                <p:cTn id="17" presetID="41" presetClass="entr" presetSubtype="0" fill="hold" grpId="0" nodeType="after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537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3"/>
                                        </p:tgtEl>
                                        <p:attrNameLst>
                                          <p:attrName>style.visibility</p:attrName>
                                        </p:attrNameLst>
                                      </p:cBhvr>
                                      <p:to>
                                        <p:strVal val="visible"/>
                                      </p:to>
                                    </p:set>
                                    <p:anim calcmode="lin" valueType="num">
                                      <p:cBhvr>
                                        <p:cTn id="27"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8" dur="2000" fill="hold"/>
                                        <p:tgtEl>
                                          <p:spTgt spid="3"/>
                                        </p:tgtEl>
                                        <p:attrNameLst>
                                          <p:attrName>ppt_y</p:attrName>
                                        </p:attrNameLst>
                                      </p:cBhvr>
                                      <p:tavLst>
                                        <p:tav tm="0">
                                          <p:val>
                                            <p:strVal val="#ppt_y"/>
                                          </p:val>
                                        </p:tav>
                                        <p:tav tm="100000">
                                          <p:val>
                                            <p:strVal val="#ppt_y"/>
                                          </p:val>
                                        </p:tav>
                                      </p:tavLst>
                                    </p:anim>
                                    <p:anim calcmode="lin" valueType="num">
                                      <p:cBhvr>
                                        <p:cTn id="29"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0"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1" dur="2000" tmFilter="0,0; .5, 1; 1, 1"/>
                                        <p:tgtEl>
                                          <p:spTgt spid="3"/>
                                        </p:tgtEl>
                                      </p:cBhvr>
                                    </p:animEffect>
                                  </p:childTnLst>
                                </p:cTn>
                              </p:par>
                              <p:par>
                                <p:cTn id="32" presetID="30" presetClass="entr" presetSubtype="0" fill="hold" nodeType="withEffect">
                                  <p:stCondLst>
                                    <p:cond delay="10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2400" decel="100000"/>
                                        <p:tgtEl>
                                          <p:spTgt spid="8"/>
                                        </p:tgtEl>
                                      </p:cBhvr>
                                    </p:animEffect>
                                    <p:anim calcmode="lin" valueType="num">
                                      <p:cBhvr>
                                        <p:cTn id="35" dur="2400" decel="100000" fill="hold"/>
                                        <p:tgtEl>
                                          <p:spTgt spid="8"/>
                                        </p:tgtEl>
                                        <p:attrNameLst>
                                          <p:attrName>style.rotation</p:attrName>
                                        </p:attrNameLst>
                                      </p:cBhvr>
                                      <p:tavLst>
                                        <p:tav tm="0">
                                          <p:val>
                                            <p:fltVal val="-90"/>
                                          </p:val>
                                        </p:tav>
                                        <p:tav tm="100000">
                                          <p:val>
                                            <p:fltVal val="0"/>
                                          </p:val>
                                        </p:tav>
                                      </p:tavLst>
                                    </p:anim>
                                    <p:anim calcmode="lin" valueType="num">
                                      <p:cBhvr>
                                        <p:cTn id="36" dur="2400" decel="100000" fill="hold"/>
                                        <p:tgtEl>
                                          <p:spTgt spid="8"/>
                                        </p:tgtEl>
                                        <p:attrNameLst>
                                          <p:attrName>ppt_x</p:attrName>
                                        </p:attrNameLst>
                                      </p:cBhvr>
                                      <p:tavLst>
                                        <p:tav tm="0">
                                          <p:val>
                                            <p:strVal val="#ppt_x+0.4"/>
                                          </p:val>
                                        </p:tav>
                                        <p:tav tm="100000">
                                          <p:val>
                                            <p:strVal val="#ppt_x-0.05"/>
                                          </p:val>
                                        </p:tav>
                                      </p:tavLst>
                                    </p:anim>
                                    <p:anim calcmode="lin" valueType="num">
                                      <p:cBhvr>
                                        <p:cTn id="37" dur="2400" decel="100000" fill="hold"/>
                                        <p:tgtEl>
                                          <p:spTgt spid="8"/>
                                        </p:tgtEl>
                                        <p:attrNameLst>
                                          <p:attrName>ppt_y</p:attrName>
                                        </p:attrNameLst>
                                      </p:cBhvr>
                                      <p:tavLst>
                                        <p:tav tm="0">
                                          <p:val>
                                            <p:strVal val="#ppt_y-0.4"/>
                                          </p:val>
                                        </p:tav>
                                        <p:tav tm="100000">
                                          <p:val>
                                            <p:strVal val="#ppt_y+0.1"/>
                                          </p:val>
                                        </p:tav>
                                      </p:tavLst>
                                    </p:anim>
                                    <p:anim calcmode="lin" valueType="num">
                                      <p:cBhvr>
                                        <p:cTn id="38" dur="600" accel="100000" fill="hold">
                                          <p:stCondLst>
                                            <p:cond delay="2400"/>
                                          </p:stCondLst>
                                        </p:cTn>
                                        <p:tgtEl>
                                          <p:spTgt spid="8"/>
                                        </p:tgtEl>
                                        <p:attrNameLst>
                                          <p:attrName>ppt_x</p:attrName>
                                        </p:attrNameLst>
                                      </p:cBhvr>
                                      <p:tavLst>
                                        <p:tav tm="0">
                                          <p:val>
                                            <p:strVal val="#ppt_x-0.05"/>
                                          </p:val>
                                        </p:tav>
                                        <p:tav tm="100000">
                                          <p:val>
                                            <p:strVal val="#ppt_x"/>
                                          </p:val>
                                        </p:tav>
                                      </p:tavLst>
                                    </p:anim>
                                    <p:anim calcmode="lin" valueType="num">
                                      <p:cBhvr>
                                        <p:cTn id="39" dur="600" accel="100000" fill="hold">
                                          <p:stCondLst>
                                            <p:cond delay="2400"/>
                                          </p:stCondLst>
                                        </p:cTn>
                                        <p:tgtEl>
                                          <p:spTgt spid="8"/>
                                        </p:tgtEl>
                                        <p:attrNameLst>
                                          <p:attrName>ppt_y</p:attrName>
                                        </p:attrNameLst>
                                      </p:cBhvr>
                                      <p:tavLst>
                                        <p:tav tm="0">
                                          <p:val>
                                            <p:strVal val="#ppt_y+0.1"/>
                                          </p:val>
                                        </p:tav>
                                        <p:tav tm="100000">
                                          <p:val>
                                            <p:strVal val="#ppt_y"/>
                                          </p:val>
                                        </p:tav>
                                      </p:tavLst>
                                    </p:anim>
                                  </p:childTnLst>
                                </p:cTn>
                              </p:par>
                              <p:par>
                                <p:cTn id="40" presetID="16" presetClass="entr" presetSubtype="21" fill="hold" nodeType="withEffect">
                                  <p:stCondLst>
                                    <p:cond delay="600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childTnLst>
                          </p:cTn>
                        </p:par>
                        <p:par>
                          <p:cTn id="43" fill="hold">
                            <p:stCondLst>
                              <p:cond delay="14775"/>
                            </p:stCondLst>
                            <p:childTnLst>
                              <p:par>
                                <p:cTn id="44" presetID="1" presetClass="entr" presetSubtype="0" fill="hold" grpId="0" nodeType="afterEffect">
                                  <p:stCondLst>
                                    <p:cond delay="1000"/>
                                  </p:stCondLst>
                                  <p:childTnLst>
                                    <p:set>
                                      <p:cBhvr>
                                        <p:cTn id="4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Emilio\Desktop\Nueva carpeta\mclaren-log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7" y="3501008"/>
            <a:ext cx="4303141" cy="3024336"/>
          </a:xfrm>
          <a:prstGeom prst="ellipse">
            <a:avLst/>
          </a:prstGeom>
          <a:ln w="190500" cap="rnd">
            <a:solidFill>
              <a:srgbClr val="C8C6BD"/>
            </a:solidFill>
            <a:prstDash val="solid"/>
          </a:ln>
          <a:effectLst>
            <a:glow rad="228600">
              <a:schemeClr val="accent2">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1789" y="3009726"/>
            <a:ext cx="405418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Ayrton</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Senna</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7410" name="Picture 2" descr="C:\Users\Emilio\Desktop\Nueva carpeta\Ayrton Senna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3" y="279597"/>
            <a:ext cx="4032448" cy="2799310"/>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7411" name="Picture 3" descr="C:\Users\Emilio\Desktop\Nueva carpeta\ayrton-senna-1920x108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9313" y="282388"/>
            <a:ext cx="4267200" cy="2708462"/>
          </a:xfrm>
          <a:prstGeom prst="roundRect">
            <a:avLst>
              <a:gd name="adj" fmla="val 16667"/>
            </a:avLst>
          </a:prstGeom>
          <a:ln>
            <a:noFill/>
          </a:ln>
          <a:effectLst>
            <a:glow rad="228600">
              <a:schemeClr val="accent2">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496" y="3940021"/>
            <a:ext cx="4426468"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8"/>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90"/>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1991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6774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5000" fill="hold"/>
                                        <p:tgtEl>
                                          <p:spTgt spid="17410"/>
                                        </p:tgtEl>
                                        <p:attrNameLst>
                                          <p:attrName>ppt_w</p:attrName>
                                        </p:attrNameLst>
                                      </p:cBhvr>
                                      <p:tavLst>
                                        <p:tav tm="0">
                                          <p:val>
                                            <p:fltVal val="0"/>
                                          </p:val>
                                        </p:tav>
                                        <p:tav tm="100000">
                                          <p:val>
                                            <p:strVal val="#ppt_w"/>
                                          </p:val>
                                        </p:tav>
                                      </p:tavLst>
                                    </p:anim>
                                    <p:anim calcmode="lin" valueType="num">
                                      <p:cBhvr>
                                        <p:cTn id="8" dur="5000" fill="hold"/>
                                        <p:tgtEl>
                                          <p:spTgt spid="17410"/>
                                        </p:tgtEl>
                                        <p:attrNameLst>
                                          <p:attrName>ppt_h</p:attrName>
                                        </p:attrNameLst>
                                      </p:cBhvr>
                                      <p:tavLst>
                                        <p:tav tm="0">
                                          <p:val>
                                            <p:fltVal val="0"/>
                                          </p:val>
                                        </p:tav>
                                        <p:tav tm="100000">
                                          <p:val>
                                            <p:strVal val="#ppt_h"/>
                                          </p:val>
                                        </p:tav>
                                      </p:tavLst>
                                    </p:anim>
                                    <p:anim calcmode="lin" valueType="num">
                                      <p:cBhvr>
                                        <p:cTn id="9" dur="5000" fill="hold"/>
                                        <p:tgtEl>
                                          <p:spTgt spid="17410"/>
                                        </p:tgtEl>
                                        <p:attrNameLst>
                                          <p:attrName>ppt_x</p:attrName>
                                        </p:attrNameLst>
                                      </p:cBhvr>
                                      <p:tavLst>
                                        <p:tav tm="0">
                                          <p:val>
                                            <p:fltVal val="0.5"/>
                                          </p:val>
                                        </p:tav>
                                        <p:tav tm="100000">
                                          <p:val>
                                            <p:strVal val="#ppt_x"/>
                                          </p:val>
                                        </p:tav>
                                      </p:tavLst>
                                    </p:anim>
                                    <p:anim calcmode="lin" valueType="num">
                                      <p:cBhvr>
                                        <p:cTn id="10" dur="5000" fill="hold"/>
                                        <p:tgtEl>
                                          <p:spTgt spid="17410"/>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7411"/>
                                        </p:tgtEl>
                                        <p:attrNameLst>
                                          <p:attrName>style.visibility</p:attrName>
                                        </p:attrNameLst>
                                      </p:cBhvr>
                                      <p:to>
                                        <p:strVal val="visible"/>
                                      </p:to>
                                    </p:set>
                                    <p:anim calcmode="lin" valueType="num">
                                      <p:cBhvr>
                                        <p:cTn id="13" dur="5000" fill="hold"/>
                                        <p:tgtEl>
                                          <p:spTgt spid="17411"/>
                                        </p:tgtEl>
                                        <p:attrNameLst>
                                          <p:attrName>ppt_w</p:attrName>
                                        </p:attrNameLst>
                                      </p:cBhvr>
                                      <p:tavLst>
                                        <p:tav tm="0">
                                          <p:val>
                                            <p:fltVal val="0"/>
                                          </p:val>
                                        </p:tav>
                                        <p:tav tm="100000">
                                          <p:val>
                                            <p:strVal val="#ppt_w"/>
                                          </p:val>
                                        </p:tav>
                                      </p:tavLst>
                                    </p:anim>
                                    <p:anim calcmode="lin" valueType="num">
                                      <p:cBhvr>
                                        <p:cTn id="14" dur="5000" fill="hold"/>
                                        <p:tgtEl>
                                          <p:spTgt spid="17411"/>
                                        </p:tgtEl>
                                        <p:attrNameLst>
                                          <p:attrName>ppt_h</p:attrName>
                                        </p:attrNameLst>
                                      </p:cBhvr>
                                      <p:tavLst>
                                        <p:tav tm="0">
                                          <p:val>
                                            <p:fltVal val="0"/>
                                          </p:val>
                                        </p:tav>
                                        <p:tav tm="100000">
                                          <p:val>
                                            <p:strVal val="#ppt_h"/>
                                          </p:val>
                                        </p:tav>
                                      </p:tavLst>
                                    </p:anim>
                                    <p:anim calcmode="lin" valueType="num">
                                      <p:cBhvr>
                                        <p:cTn id="15" dur="5000" fill="hold"/>
                                        <p:tgtEl>
                                          <p:spTgt spid="17411"/>
                                        </p:tgtEl>
                                        <p:attrNameLst>
                                          <p:attrName>ppt_x</p:attrName>
                                        </p:attrNameLst>
                                      </p:cBhvr>
                                      <p:tavLst>
                                        <p:tav tm="0">
                                          <p:val>
                                            <p:fltVal val="0.5"/>
                                          </p:val>
                                        </p:tav>
                                        <p:tav tm="100000">
                                          <p:val>
                                            <p:strVal val="#ppt_x"/>
                                          </p:val>
                                        </p:tav>
                                      </p:tavLst>
                                    </p:anim>
                                    <p:anim calcmode="lin" valueType="num">
                                      <p:cBhvr>
                                        <p:cTn id="16" dur="5000" fill="hold"/>
                                        <p:tgtEl>
                                          <p:spTgt spid="17411"/>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anim calcmode="lin" valueType="num">
                                      <p:cBhvr>
                                        <p:cTn id="21" dur="5000" fill="hold"/>
                                        <p:tgtEl>
                                          <p:spTgt spid="8"/>
                                        </p:tgtEl>
                                        <p:attrNameLst>
                                          <p:attrName>ppt_x</p:attrName>
                                        </p:attrNameLst>
                                      </p:cBhvr>
                                      <p:tavLst>
                                        <p:tav tm="0">
                                          <p:val>
                                            <p:fltVal val="0.5"/>
                                          </p:val>
                                        </p:tav>
                                        <p:tav tm="100000">
                                          <p:val>
                                            <p:strVal val="#ppt_x"/>
                                          </p:val>
                                        </p:tav>
                                      </p:tavLst>
                                    </p:anim>
                                    <p:anim calcmode="lin" valueType="num">
                                      <p:cBhvr>
                                        <p:cTn id="22" dur="5000" fill="hold"/>
                                        <p:tgtEl>
                                          <p:spTgt spid="8"/>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1" presetClass="entr" presetSubtype="0" fill="hold" grpId="0" nodeType="afterEffect">
                                  <p:stCondLst>
                                    <p:cond delay="1500"/>
                                  </p:stCondLst>
                                  <p:iterate type="lt">
                                    <p:tmPct val="10000"/>
                                  </p:iterate>
                                  <p:childTnLst>
                                    <p:set>
                                      <p:cBhvr>
                                        <p:cTn id="25" dur="1" fill="hold">
                                          <p:stCondLst>
                                            <p:cond delay="0"/>
                                          </p:stCondLst>
                                        </p:cTn>
                                        <p:tgtEl>
                                          <p:spTgt spid="2"/>
                                        </p:tgtEl>
                                        <p:attrNameLst>
                                          <p:attrName>style.visibility</p:attrName>
                                        </p:attrNameLst>
                                      </p:cBhvr>
                                      <p:to>
                                        <p:strVal val="visible"/>
                                      </p:to>
                                    </p:set>
                                    <p:anim calcmode="lin" valueType="num">
                                      <p:cBhvr>
                                        <p:cTn id="2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2"/>
                                        </p:tgtEl>
                                        <p:attrNameLst>
                                          <p:attrName>ppt_y</p:attrName>
                                        </p:attrNameLst>
                                      </p:cBhvr>
                                      <p:tavLst>
                                        <p:tav tm="0">
                                          <p:val>
                                            <p:strVal val="#ppt_y"/>
                                          </p:val>
                                        </p:tav>
                                        <p:tav tm="100000">
                                          <p:val>
                                            <p:strVal val="#ppt_y"/>
                                          </p:val>
                                        </p:tav>
                                      </p:tavLst>
                                    </p:anim>
                                    <p:anim calcmode="lin" valueType="num">
                                      <p:cBhvr>
                                        <p:cTn id="2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2"/>
                                        </p:tgtEl>
                                      </p:cBhvr>
                                    </p:animEffect>
                                  </p:childTnLst>
                                </p:cTn>
                              </p:par>
                            </p:childTnLst>
                          </p:cTn>
                        </p:par>
                        <p:par>
                          <p:cTn id="31" fill="hold">
                            <p:stCondLst>
                              <p:cond delay="9000"/>
                            </p:stCondLst>
                            <p:childTnLst>
                              <p:par>
                                <p:cTn id="32" presetID="41" presetClass="entr" presetSubtype="0" fill="hold" grpId="0" nodeType="afterEffect">
                                  <p:stCondLst>
                                    <p:cond delay="1000"/>
                                  </p:stCondLst>
                                  <p:iterate type="lt">
                                    <p:tmPct val="10000"/>
                                  </p:iterate>
                                  <p:childTnLst>
                                    <p:set>
                                      <p:cBhvr>
                                        <p:cTn id="33" dur="1" fill="hold">
                                          <p:stCondLst>
                                            <p:cond delay="0"/>
                                          </p:stCondLst>
                                        </p:cTn>
                                        <p:tgtEl>
                                          <p:spTgt spid="3"/>
                                        </p:tgtEl>
                                        <p:attrNameLst>
                                          <p:attrName>style.visibility</p:attrName>
                                        </p:attrNameLst>
                                      </p:cBhvr>
                                      <p:to>
                                        <p:strVal val="visible"/>
                                      </p:to>
                                    </p:set>
                                    <p:anim calcmode="lin" valueType="num">
                                      <p:cBhvr>
                                        <p:cTn id="34"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5" dur="2000" fill="hold"/>
                                        <p:tgtEl>
                                          <p:spTgt spid="3"/>
                                        </p:tgtEl>
                                        <p:attrNameLst>
                                          <p:attrName>ppt_y</p:attrName>
                                        </p:attrNameLst>
                                      </p:cBhvr>
                                      <p:tavLst>
                                        <p:tav tm="0">
                                          <p:val>
                                            <p:strVal val="#ppt_y"/>
                                          </p:val>
                                        </p:tav>
                                        <p:tav tm="100000">
                                          <p:val>
                                            <p:strVal val="#ppt_y"/>
                                          </p:val>
                                        </p:tav>
                                      </p:tavLst>
                                    </p:anim>
                                    <p:anim calcmode="lin" valueType="num">
                                      <p:cBhvr>
                                        <p:cTn id="36"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7"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2000" tmFilter="0,0; .5, 1; 1, 1"/>
                                        <p:tgtEl>
                                          <p:spTgt spid="3"/>
                                        </p:tgtEl>
                                      </p:cBhvr>
                                    </p:animEffect>
                                  </p:childTnLst>
                                </p:cTn>
                              </p:par>
                            </p:childTnLst>
                          </p:cTn>
                        </p:par>
                        <p:par>
                          <p:cTn id="39" fill="hold">
                            <p:stCondLst>
                              <p:cond delay="16800"/>
                            </p:stCondLst>
                            <p:childTnLst>
                              <p:par>
                                <p:cTn id="40" presetID="1" presetClass="entr" presetSubtype="0" fill="hold" grpId="0" nodeType="afterEffect">
                                  <p:stCondLst>
                                    <p:cond delay="2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513782"/>
            <a:ext cx="40901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Nigel</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Mansell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4" name="Picture 2" descr="C:\Users\Emilio\Desktop\Nueva carpeta\nigelmanse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1" y="193441"/>
            <a:ext cx="2160240" cy="32355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8435" name="Picture 3" descr="C:\Users\Emilio\Desktop\Nueva carpeta\MaNSE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260648"/>
            <a:ext cx="5117711" cy="286591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6" name="Picture 4" descr="C:\Users\Emilio\Desktop\Nueva carpeta\thCASDX6NV.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4111982"/>
            <a:ext cx="3646595" cy="1981314"/>
          </a:xfrm>
          <a:prstGeom prst="ellipse">
            <a:avLst/>
          </a:prstGeom>
          <a:ln w="190500" cap="rnd">
            <a:solidFill>
              <a:srgbClr val="C8C6BD"/>
            </a:solidFill>
            <a:prstDash val="solid"/>
          </a:ln>
          <a:effectLst>
            <a:outerShdw blurRad="76200" dir="18900000" sy="23000" kx="-1200000" algn="bl" rotWithShape="0">
              <a:prstClr val="black">
                <a:alpha val="20000"/>
              </a:prstClr>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737918"/>
            <a:ext cx="4548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1992   Williams</a:t>
            </a:r>
          </a:p>
        </p:txBody>
      </p:sp>
      <p:pic>
        <p:nvPicPr>
          <p:cNvPr id="7"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7083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diamond(out)">
                                      <p:cBhvr>
                                        <p:cTn id="7" dur="2000"/>
                                        <p:tgtEl>
                                          <p:spTgt spid="18434"/>
                                        </p:tgtEl>
                                      </p:cBhvr>
                                    </p:animEffect>
                                  </p:childTnLst>
                                </p:cTn>
                              </p:par>
                              <p:par>
                                <p:cTn id="8" presetID="53" presetClass="entr" presetSubtype="16" fill="hold" nodeType="withEffect">
                                  <p:stCondLst>
                                    <p:cond delay="0"/>
                                  </p:stCondLst>
                                  <p:childTnLst>
                                    <p:set>
                                      <p:cBhvr>
                                        <p:cTn id="9" dur="1" fill="hold">
                                          <p:stCondLst>
                                            <p:cond delay="0"/>
                                          </p:stCondLst>
                                        </p:cTn>
                                        <p:tgtEl>
                                          <p:spTgt spid="18435"/>
                                        </p:tgtEl>
                                        <p:attrNameLst>
                                          <p:attrName>style.visibility</p:attrName>
                                        </p:attrNameLst>
                                      </p:cBhvr>
                                      <p:to>
                                        <p:strVal val="visible"/>
                                      </p:to>
                                    </p:set>
                                    <p:anim calcmode="lin" valueType="num">
                                      <p:cBhvr>
                                        <p:cTn id="10" dur="2000" fill="hold"/>
                                        <p:tgtEl>
                                          <p:spTgt spid="18435"/>
                                        </p:tgtEl>
                                        <p:attrNameLst>
                                          <p:attrName>ppt_w</p:attrName>
                                        </p:attrNameLst>
                                      </p:cBhvr>
                                      <p:tavLst>
                                        <p:tav tm="0">
                                          <p:val>
                                            <p:fltVal val="0"/>
                                          </p:val>
                                        </p:tav>
                                        <p:tav tm="100000">
                                          <p:val>
                                            <p:strVal val="#ppt_w"/>
                                          </p:val>
                                        </p:tav>
                                      </p:tavLst>
                                    </p:anim>
                                    <p:anim calcmode="lin" valueType="num">
                                      <p:cBhvr>
                                        <p:cTn id="11" dur="2000" fill="hold"/>
                                        <p:tgtEl>
                                          <p:spTgt spid="18435"/>
                                        </p:tgtEl>
                                        <p:attrNameLst>
                                          <p:attrName>ppt_h</p:attrName>
                                        </p:attrNameLst>
                                      </p:cBhvr>
                                      <p:tavLst>
                                        <p:tav tm="0">
                                          <p:val>
                                            <p:fltVal val="0"/>
                                          </p:val>
                                        </p:tav>
                                        <p:tav tm="100000">
                                          <p:val>
                                            <p:strVal val="#ppt_h"/>
                                          </p:val>
                                        </p:tav>
                                      </p:tavLst>
                                    </p:anim>
                                    <p:animEffect transition="in" filter="fade">
                                      <p:cBhvr>
                                        <p:cTn id="12" dur="2000"/>
                                        <p:tgtEl>
                                          <p:spTgt spid="1843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2000" fill="hold"/>
                                        <p:tgtEl>
                                          <p:spTgt spid="2"/>
                                        </p:tgtEl>
                                        <p:attrNameLst>
                                          <p:attrName>ppt_y</p:attrName>
                                        </p:attrNameLst>
                                      </p:cBhvr>
                                      <p:tavLst>
                                        <p:tav tm="0">
                                          <p:val>
                                            <p:strVal val="#ppt_y"/>
                                          </p:val>
                                        </p:tav>
                                        <p:tav tm="100000">
                                          <p:val>
                                            <p:strVal val="#ppt_y"/>
                                          </p:val>
                                        </p:tav>
                                      </p:tavLst>
                                    </p:anim>
                                    <p:anim calcmode="lin" valueType="num">
                                      <p:cBhvr>
                                        <p:cTn id="18"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2000" tmFilter="0,0; .5, 1; 1, 1"/>
                                        <p:tgtEl>
                                          <p:spTgt spid="2"/>
                                        </p:tgtEl>
                                      </p:cBhvr>
                                    </p:animEffect>
                                  </p:childTnLst>
                                </p:cTn>
                              </p:par>
                            </p:childTnLst>
                          </p:cTn>
                        </p:par>
                        <p:par>
                          <p:cTn id="21" fill="hold">
                            <p:stCondLst>
                              <p:cond delay="7200"/>
                            </p:stCondLst>
                            <p:childTnLst>
                              <p:par>
                                <p:cTn id="22" presetID="2" presetClass="entr" presetSubtype="2" fill="hold" nodeType="afterEffect">
                                  <p:stCondLst>
                                    <p:cond delay="75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6000" fill="hold"/>
                                        <p:tgtEl>
                                          <p:spTgt spid="6"/>
                                        </p:tgtEl>
                                        <p:attrNameLst>
                                          <p:attrName>ppt_x</p:attrName>
                                        </p:attrNameLst>
                                      </p:cBhvr>
                                      <p:tavLst>
                                        <p:tav tm="0">
                                          <p:val>
                                            <p:strVal val="1+#ppt_w/2"/>
                                          </p:val>
                                        </p:tav>
                                        <p:tav tm="100000">
                                          <p:val>
                                            <p:strVal val="#ppt_x"/>
                                          </p:val>
                                        </p:tav>
                                      </p:tavLst>
                                    </p:anim>
                                    <p:anim calcmode="lin" valueType="num">
                                      <p:cBhvr additive="base">
                                        <p:cTn id="25" dur="6000" fill="hold"/>
                                        <p:tgtEl>
                                          <p:spTgt spid="6"/>
                                        </p:tgtEl>
                                        <p:attrNameLst>
                                          <p:attrName>ppt_y</p:attrName>
                                        </p:attrNameLst>
                                      </p:cBhvr>
                                      <p:tavLst>
                                        <p:tav tm="0">
                                          <p:val>
                                            <p:strVal val="#ppt_y"/>
                                          </p:val>
                                        </p:tav>
                                        <p:tav tm="100000">
                                          <p:val>
                                            <p:strVal val="#ppt_y"/>
                                          </p:val>
                                        </p:tav>
                                      </p:tavLst>
                                    </p:anim>
                                  </p:childTnLst>
                                </p:cTn>
                              </p:par>
                              <p:par>
                                <p:cTn id="26" presetID="32" presetClass="emph" presetSubtype="0" repeatCount="indefinite" fill="hold" nodeType="withEffect">
                                  <p:stCondLst>
                                    <p:cond delay="1000"/>
                                  </p:stCondLst>
                                  <p:childTnLst>
                                    <p:animRot by="120000">
                                      <p:cBhvr>
                                        <p:cTn id="27" dur="50" fill="hold">
                                          <p:stCondLst>
                                            <p:cond delay="0"/>
                                          </p:stCondLst>
                                        </p:cTn>
                                        <p:tgtEl>
                                          <p:spTgt spid="6"/>
                                        </p:tgtEl>
                                        <p:attrNameLst>
                                          <p:attrName>r</p:attrName>
                                        </p:attrNameLst>
                                      </p:cBhvr>
                                    </p:animRot>
                                    <p:animRot by="-240000">
                                      <p:cBhvr>
                                        <p:cTn id="28" dur="100" fill="hold">
                                          <p:stCondLst>
                                            <p:cond delay="100"/>
                                          </p:stCondLst>
                                        </p:cTn>
                                        <p:tgtEl>
                                          <p:spTgt spid="6"/>
                                        </p:tgtEl>
                                        <p:attrNameLst>
                                          <p:attrName>r</p:attrName>
                                        </p:attrNameLst>
                                      </p:cBhvr>
                                    </p:animRot>
                                    <p:animRot by="240000">
                                      <p:cBhvr>
                                        <p:cTn id="29" dur="100" fill="hold">
                                          <p:stCondLst>
                                            <p:cond delay="200"/>
                                          </p:stCondLst>
                                        </p:cTn>
                                        <p:tgtEl>
                                          <p:spTgt spid="6"/>
                                        </p:tgtEl>
                                        <p:attrNameLst>
                                          <p:attrName>r</p:attrName>
                                        </p:attrNameLst>
                                      </p:cBhvr>
                                    </p:animRot>
                                    <p:animRot by="-240000">
                                      <p:cBhvr>
                                        <p:cTn id="30" dur="100" fill="hold">
                                          <p:stCondLst>
                                            <p:cond delay="300"/>
                                          </p:stCondLst>
                                        </p:cTn>
                                        <p:tgtEl>
                                          <p:spTgt spid="6"/>
                                        </p:tgtEl>
                                        <p:attrNameLst>
                                          <p:attrName>r</p:attrName>
                                        </p:attrNameLst>
                                      </p:cBhvr>
                                    </p:animRot>
                                    <p:animRot by="120000">
                                      <p:cBhvr>
                                        <p:cTn id="31" dur="100" fill="hold">
                                          <p:stCondLst>
                                            <p:cond delay="400"/>
                                          </p:stCondLst>
                                        </p:cTn>
                                        <p:tgtEl>
                                          <p:spTgt spid="6"/>
                                        </p:tgtEl>
                                        <p:attrNameLst>
                                          <p:attrName>r</p:attrName>
                                        </p:attrNameLst>
                                      </p:cBhvr>
                                    </p:animRot>
                                  </p:childTnLst>
                                </p:cTn>
                              </p:par>
                              <p:par>
                                <p:cTn id="32" presetID="41" presetClass="entr" presetSubtype="0" fill="hold" grpId="0" nodeType="withEffect">
                                  <p:stCondLst>
                                    <p:cond delay="1000"/>
                                  </p:stCondLst>
                                  <p:iterate type="lt">
                                    <p:tmPct val="10000"/>
                                  </p:iterate>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5" dur="3000" fill="hold"/>
                                        <p:tgtEl>
                                          <p:spTgt spid="3"/>
                                        </p:tgtEl>
                                        <p:attrNameLst>
                                          <p:attrName>ppt_y</p:attrName>
                                        </p:attrNameLst>
                                      </p:cBhvr>
                                      <p:tavLst>
                                        <p:tav tm="0">
                                          <p:val>
                                            <p:strVal val="#ppt_y"/>
                                          </p:val>
                                        </p:tav>
                                        <p:tav tm="100000">
                                          <p:val>
                                            <p:strVal val="#ppt_y"/>
                                          </p:val>
                                        </p:tav>
                                      </p:tavLst>
                                    </p:anim>
                                    <p:anim calcmode="lin" valueType="num">
                                      <p:cBhvr>
                                        <p:cTn id="36"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7"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30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C:\Users\Emilio\Desktop\Nueva carpeta\logo-ferrar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4149080"/>
            <a:ext cx="1584176" cy="1584176"/>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286725"/>
            <a:ext cx="4172937"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3600" b="1" dirty="0">
                <a:ln w="11430"/>
                <a:solidFill>
                  <a:srgbClr val="F79646">
                    <a:lumMod val="50000"/>
                  </a:srgbClr>
                </a:solidFill>
                <a:effectLst>
                  <a:outerShdw blurRad="50800" dist="39000" dir="5460000" algn="tl">
                    <a:srgbClr val="000000">
                      <a:alpha val="38000"/>
                    </a:srgbClr>
                  </a:outerShdw>
                </a:effectLst>
                <a:latin typeface="Calibri"/>
              </a:rPr>
              <a:t>Michael Schumacher</a:t>
            </a:r>
          </a:p>
        </p:txBody>
      </p:sp>
      <p:pic>
        <p:nvPicPr>
          <p:cNvPr id="19459" name="Picture 3" descr="C:\Users\Emilio\Desktop\Nueva carpeta\Schumm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089"/>
            <a:ext cx="4320480" cy="28803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8726" y="3970799"/>
            <a:ext cx="3541226" cy="2554545"/>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94"/>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Benetton</a:t>
            </a:r>
          </a:p>
          <a:p>
            <a:pPr marL="914400" indent="-914400" algn="ctr" fontAlgn="auto">
              <a:spcBef>
                <a:spcPts val="0"/>
              </a:spcBef>
              <a:spcAft>
                <a:spcPts val="0"/>
              </a:spcAft>
              <a:buFontTx/>
              <a:buAutoNum type="arabicPlain" startAt="1994"/>
            </a:pPr>
            <a:endPar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a:p>
            <a:pPr algn="ctr" fontAlgn="auto">
              <a:spcBef>
                <a:spcPts val="0"/>
              </a:spcBef>
              <a:spcAft>
                <a:spcPts val="0"/>
              </a:spcAft>
            </a:pPr>
            <a:endPar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95"/>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Benetton</a:t>
            </a:r>
          </a:p>
        </p:txBody>
      </p:sp>
      <p:sp>
        <p:nvSpPr>
          <p:cNvPr id="7" name="6 Rectángulo"/>
          <p:cNvSpPr/>
          <p:nvPr/>
        </p:nvSpPr>
        <p:spPr>
          <a:xfrm>
            <a:off x="4499992" y="3284984"/>
            <a:ext cx="297273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2000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2001   Ferrari</a:t>
            </a:r>
          </a:p>
          <a:p>
            <a:pPr marL="742950" indent="-742950" algn="ctr" fontAlgn="auto">
              <a:spcBef>
                <a:spcPts val="0"/>
              </a:spcBef>
              <a:spcAft>
                <a:spcPts val="0"/>
              </a:spcAft>
              <a:buFontTx/>
              <a:buAutoNum type="arabicPlain" startAt="2002"/>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2003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2004   Ferrari</a:t>
            </a:r>
          </a:p>
        </p:txBody>
      </p:sp>
      <p:pic>
        <p:nvPicPr>
          <p:cNvPr id="19460" name="Picture 4" descr="C:\Users\Emilio\Desktop\Nueva carpeta\benetton.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724375"/>
            <a:ext cx="3772914" cy="10808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E:\En turno\Normales\michael-schumacher-y-su-bolid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260648"/>
            <a:ext cx="4060946" cy="2855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435525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000" fill="hold"/>
                                        <p:tgtEl>
                                          <p:spTgt spid="1026"/>
                                        </p:tgtEl>
                                        <p:attrNameLst>
                                          <p:attrName>ppt_x</p:attrName>
                                        </p:attrNameLst>
                                      </p:cBhvr>
                                      <p:tavLst>
                                        <p:tav tm="0">
                                          <p:val>
                                            <p:strVal val="#ppt_x-#ppt_w/2"/>
                                          </p:val>
                                        </p:tav>
                                        <p:tav tm="100000">
                                          <p:val>
                                            <p:strVal val="#ppt_x"/>
                                          </p:val>
                                        </p:tav>
                                      </p:tavLst>
                                    </p:anim>
                                    <p:anim calcmode="lin" valueType="num">
                                      <p:cBhvr>
                                        <p:cTn id="8" dur="2000" fill="hold"/>
                                        <p:tgtEl>
                                          <p:spTgt spid="1026"/>
                                        </p:tgtEl>
                                        <p:attrNameLst>
                                          <p:attrName>ppt_y</p:attrName>
                                        </p:attrNameLst>
                                      </p:cBhvr>
                                      <p:tavLst>
                                        <p:tav tm="0">
                                          <p:val>
                                            <p:strVal val="#ppt_y"/>
                                          </p:val>
                                        </p:tav>
                                        <p:tav tm="100000">
                                          <p:val>
                                            <p:strVal val="#ppt_y"/>
                                          </p:val>
                                        </p:tav>
                                      </p:tavLst>
                                    </p:anim>
                                    <p:anim calcmode="lin" valueType="num">
                                      <p:cBhvr>
                                        <p:cTn id="9" dur="2000" fill="hold"/>
                                        <p:tgtEl>
                                          <p:spTgt spid="1026"/>
                                        </p:tgtEl>
                                        <p:attrNameLst>
                                          <p:attrName>ppt_w</p:attrName>
                                        </p:attrNameLst>
                                      </p:cBhvr>
                                      <p:tavLst>
                                        <p:tav tm="0">
                                          <p:val>
                                            <p:fltVal val="0"/>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9459"/>
                                        </p:tgtEl>
                                        <p:attrNameLst>
                                          <p:attrName>style.visibility</p:attrName>
                                        </p:attrNameLst>
                                      </p:cBhvr>
                                      <p:to>
                                        <p:strVal val="visible"/>
                                      </p:to>
                                    </p:set>
                                    <p:anim calcmode="lin" valueType="num">
                                      <p:cBhvr>
                                        <p:cTn id="13" dur="2000" fill="hold"/>
                                        <p:tgtEl>
                                          <p:spTgt spid="19459"/>
                                        </p:tgtEl>
                                        <p:attrNameLst>
                                          <p:attrName>ppt_x</p:attrName>
                                        </p:attrNameLst>
                                      </p:cBhvr>
                                      <p:tavLst>
                                        <p:tav tm="0">
                                          <p:val>
                                            <p:strVal val="#ppt_x+#ppt_w/2"/>
                                          </p:val>
                                        </p:tav>
                                        <p:tav tm="100000">
                                          <p:val>
                                            <p:strVal val="#ppt_x"/>
                                          </p:val>
                                        </p:tav>
                                      </p:tavLst>
                                    </p:anim>
                                    <p:anim calcmode="lin" valueType="num">
                                      <p:cBhvr>
                                        <p:cTn id="14" dur="2000" fill="hold"/>
                                        <p:tgtEl>
                                          <p:spTgt spid="19459"/>
                                        </p:tgtEl>
                                        <p:attrNameLst>
                                          <p:attrName>ppt_y</p:attrName>
                                        </p:attrNameLst>
                                      </p:cBhvr>
                                      <p:tavLst>
                                        <p:tav tm="0">
                                          <p:val>
                                            <p:strVal val="#ppt_y"/>
                                          </p:val>
                                        </p:tav>
                                        <p:tav tm="100000">
                                          <p:val>
                                            <p:strVal val="#ppt_y"/>
                                          </p:val>
                                        </p:tav>
                                      </p:tavLst>
                                    </p:anim>
                                    <p:anim calcmode="lin" valueType="num">
                                      <p:cBhvr>
                                        <p:cTn id="15" dur="2000" fill="hold"/>
                                        <p:tgtEl>
                                          <p:spTgt spid="19459"/>
                                        </p:tgtEl>
                                        <p:attrNameLst>
                                          <p:attrName>ppt_w</p:attrName>
                                        </p:attrNameLst>
                                      </p:cBhvr>
                                      <p:tavLst>
                                        <p:tav tm="0">
                                          <p:val>
                                            <p:fltVal val="0"/>
                                          </p:val>
                                        </p:tav>
                                        <p:tav tm="100000">
                                          <p:val>
                                            <p:strVal val="#ppt_w"/>
                                          </p:val>
                                        </p:tav>
                                      </p:tavLst>
                                    </p:anim>
                                    <p:anim calcmode="lin" valueType="num">
                                      <p:cBhvr>
                                        <p:cTn id="16" dur="2000" fill="hold"/>
                                        <p:tgtEl>
                                          <p:spTgt spid="19459"/>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41" presetClass="entr" presetSubtype="0" fill="hold" grpId="0" nodeType="afterEffect">
                                  <p:stCondLst>
                                    <p:cond delay="1500"/>
                                  </p:stCondLst>
                                  <p:iterate type="lt">
                                    <p:tmPct val="10000"/>
                                  </p:iterate>
                                  <p:childTnLst>
                                    <p:set>
                                      <p:cBhvr>
                                        <p:cTn id="19" dur="1" fill="hold">
                                          <p:stCondLst>
                                            <p:cond delay="0"/>
                                          </p:stCondLst>
                                        </p:cTn>
                                        <p:tgtEl>
                                          <p:spTgt spid="2"/>
                                        </p:tgtEl>
                                        <p:attrNameLst>
                                          <p:attrName>style.visibility</p:attrName>
                                        </p:attrNameLst>
                                      </p:cBhvr>
                                      <p:to>
                                        <p:strVal val="visible"/>
                                      </p:to>
                                    </p:set>
                                    <p:anim calcmode="lin" valueType="num">
                                      <p:cBhvr>
                                        <p:cTn id="20"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1" dur="2000" fill="hold"/>
                                        <p:tgtEl>
                                          <p:spTgt spid="2"/>
                                        </p:tgtEl>
                                        <p:attrNameLst>
                                          <p:attrName>ppt_y</p:attrName>
                                        </p:attrNameLst>
                                      </p:cBhvr>
                                      <p:tavLst>
                                        <p:tav tm="0">
                                          <p:val>
                                            <p:strVal val="#ppt_y"/>
                                          </p:val>
                                        </p:tav>
                                        <p:tav tm="100000">
                                          <p:val>
                                            <p:strVal val="#ppt_y"/>
                                          </p:val>
                                        </p:tav>
                                      </p:tavLst>
                                    </p:anim>
                                    <p:anim calcmode="lin" valueType="num">
                                      <p:cBhvr>
                                        <p:cTn id="22"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3"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2000" tmFilter="0,0; .5, 1; 1, 1"/>
                                        <p:tgtEl>
                                          <p:spTgt spid="2"/>
                                        </p:tgtEl>
                                      </p:cBhvr>
                                    </p:animEffect>
                                  </p:childTnLst>
                                </p:cTn>
                              </p:par>
                            </p:childTnLst>
                          </p:cTn>
                        </p:par>
                        <p:par>
                          <p:cTn id="25" fill="hold">
                            <p:stCondLst>
                              <p:cond delay="8700"/>
                            </p:stCondLst>
                            <p:childTnLst>
                              <p:par>
                                <p:cTn id="26" presetID="2" presetClass="entr" presetSubtype="8" fill="hold" nodeType="afterEffect">
                                  <p:stCondLst>
                                    <p:cond delay="1000"/>
                                  </p:stCondLst>
                                  <p:childTnLst>
                                    <p:set>
                                      <p:cBhvr>
                                        <p:cTn id="27" dur="1" fill="hold">
                                          <p:stCondLst>
                                            <p:cond delay="0"/>
                                          </p:stCondLst>
                                        </p:cTn>
                                        <p:tgtEl>
                                          <p:spTgt spid="19460"/>
                                        </p:tgtEl>
                                        <p:attrNameLst>
                                          <p:attrName>style.visibility</p:attrName>
                                        </p:attrNameLst>
                                      </p:cBhvr>
                                      <p:to>
                                        <p:strVal val="visible"/>
                                      </p:to>
                                    </p:set>
                                    <p:anim calcmode="lin" valueType="num">
                                      <p:cBhvr additive="base">
                                        <p:cTn id="28" dur="6000" fill="hold"/>
                                        <p:tgtEl>
                                          <p:spTgt spid="19460"/>
                                        </p:tgtEl>
                                        <p:attrNameLst>
                                          <p:attrName>ppt_x</p:attrName>
                                        </p:attrNameLst>
                                      </p:cBhvr>
                                      <p:tavLst>
                                        <p:tav tm="0">
                                          <p:val>
                                            <p:strVal val="0-#ppt_w/2"/>
                                          </p:val>
                                        </p:tav>
                                        <p:tav tm="100000">
                                          <p:val>
                                            <p:strVal val="#ppt_x"/>
                                          </p:val>
                                        </p:tav>
                                      </p:tavLst>
                                    </p:anim>
                                    <p:anim calcmode="lin" valueType="num">
                                      <p:cBhvr additive="base">
                                        <p:cTn id="29" dur="6000" fill="hold"/>
                                        <p:tgtEl>
                                          <p:spTgt spid="19460"/>
                                        </p:tgtEl>
                                        <p:attrNameLst>
                                          <p:attrName>ppt_y</p:attrName>
                                        </p:attrNameLst>
                                      </p:cBhvr>
                                      <p:tavLst>
                                        <p:tav tm="0">
                                          <p:val>
                                            <p:strVal val="#ppt_y"/>
                                          </p:val>
                                        </p:tav>
                                        <p:tav tm="100000">
                                          <p:val>
                                            <p:strVal val="#ppt_y"/>
                                          </p:val>
                                        </p:tav>
                                      </p:tavLst>
                                    </p:anim>
                                  </p:childTnLst>
                                </p:cTn>
                              </p:par>
                              <p:par>
                                <p:cTn id="30" presetID="32" presetClass="emph" presetSubtype="0" repeatCount="16000" fill="hold" nodeType="withEffect">
                                  <p:stCondLst>
                                    <p:cond delay="0"/>
                                  </p:stCondLst>
                                  <p:childTnLst>
                                    <p:animRot by="120000">
                                      <p:cBhvr>
                                        <p:cTn id="31" dur="1" fill="hold">
                                          <p:stCondLst>
                                            <p:cond delay="0"/>
                                          </p:stCondLst>
                                        </p:cTn>
                                        <p:tgtEl>
                                          <p:spTgt spid="19460"/>
                                        </p:tgtEl>
                                        <p:attrNameLst>
                                          <p:attrName>r</p:attrName>
                                        </p:attrNameLst>
                                      </p:cBhvr>
                                    </p:animRot>
                                    <p:animRot by="-240000">
                                      <p:cBhvr>
                                        <p:cTn id="32" dur="2" fill="hold">
                                          <p:stCondLst>
                                            <p:cond delay="99"/>
                                          </p:stCondLst>
                                        </p:cTn>
                                        <p:tgtEl>
                                          <p:spTgt spid="19460"/>
                                        </p:tgtEl>
                                        <p:attrNameLst>
                                          <p:attrName>r</p:attrName>
                                        </p:attrNameLst>
                                      </p:cBhvr>
                                    </p:animRot>
                                    <p:animRot by="240000">
                                      <p:cBhvr>
                                        <p:cTn id="33" dur="2" fill="hold">
                                          <p:stCondLst>
                                            <p:cond delay="197"/>
                                          </p:stCondLst>
                                        </p:cTn>
                                        <p:tgtEl>
                                          <p:spTgt spid="19460"/>
                                        </p:tgtEl>
                                        <p:attrNameLst>
                                          <p:attrName>r</p:attrName>
                                        </p:attrNameLst>
                                      </p:cBhvr>
                                    </p:animRot>
                                    <p:animRot by="-240000">
                                      <p:cBhvr>
                                        <p:cTn id="34" dur="2" fill="hold">
                                          <p:stCondLst>
                                            <p:cond delay="296"/>
                                          </p:stCondLst>
                                        </p:cTn>
                                        <p:tgtEl>
                                          <p:spTgt spid="19460"/>
                                        </p:tgtEl>
                                        <p:attrNameLst>
                                          <p:attrName>r</p:attrName>
                                        </p:attrNameLst>
                                      </p:cBhvr>
                                    </p:animRot>
                                    <p:animRot by="120000">
                                      <p:cBhvr>
                                        <p:cTn id="35" dur="2" fill="hold">
                                          <p:stCondLst>
                                            <p:cond delay="499"/>
                                          </p:stCondLst>
                                        </p:cTn>
                                        <p:tgtEl>
                                          <p:spTgt spid="19460"/>
                                        </p:tgtEl>
                                        <p:attrNameLst>
                                          <p:attrName>r</p:attrName>
                                        </p:attrNameLst>
                                      </p:cBhvr>
                                    </p:animRot>
                                  </p:childTnLst>
                                </p:cTn>
                              </p:par>
                              <p:par>
                                <p:cTn id="36" presetID="41" presetClass="entr" presetSubtype="0" fill="hold" grpId="0" nodeType="withEffect">
                                  <p:stCondLst>
                                    <p:cond delay="1000"/>
                                  </p:stCondLst>
                                  <p:iterate type="lt">
                                    <p:tmPct val="10000"/>
                                  </p:iterate>
                                  <p:childTnLst>
                                    <p:set>
                                      <p:cBhvr>
                                        <p:cTn id="37" dur="1" fill="hold">
                                          <p:stCondLst>
                                            <p:cond delay="0"/>
                                          </p:stCondLst>
                                        </p:cTn>
                                        <p:tgtEl>
                                          <p:spTgt spid="3"/>
                                        </p:tgtEl>
                                        <p:attrNameLst>
                                          <p:attrName>style.visibility</p:attrName>
                                        </p:attrNameLst>
                                      </p:cBhvr>
                                      <p:to>
                                        <p:strVal val="visible"/>
                                      </p:to>
                                    </p:set>
                                    <p:anim calcmode="lin" valueType="num">
                                      <p:cBhvr>
                                        <p:cTn id="38"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9" dur="3000" fill="hold"/>
                                        <p:tgtEl>
                                          <p:spTgt spid="3"/>
                                        </p:tgtEl>
                                        <p:attrNameLst>
                                          <p:attrName>ppt_y</p:attrName>
                                        </p:attrNameLst>
                                      </p:cBhvr>
                                      <p:tavLst>
                                        <p:tav tm="0">
                                          <p:val>
                                            <p:strVal val="#ppt_y"/>
                                          </p:val>
                                        </p:tav>
                                        <p:tav tm="100000">
                                          <p:val>
                                            <p:strVal val="#ppt_y"/>
                                          </p:val>
                                        </p:tav>
                                      </p:tavLst>
                                    </p:anim>
                                    <p:anim calcmode="lin" valueType="num">
                                      <p:cBhvr>
                                        <p:cTn id="40"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1"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2" dur="3000" tmFilter="0,0; .5, 1; 1, 1"/>
                                        <p:tgtEl>
                                          <p:spTgt spid="3"/>
                                        </p:tgtEl>
                                      </p:cBhvr>
                                    </p:animEffect>
                                  </p:childTnLst>
                                </p:cTn>
                              </p:par>
                            </p:childTnLst>
                          </p:cTn>
                        </p:par>
                        <p:par>
                          <p:cTn id="43" fill="hold">
                            <p:stCondLst>
                              <p:cond delay="17200"/>
                            </p:stCondLst>
                            <p:childTnLst>
                              <p:par>
                                <p:cTn id="44" presetID="42" presetClass="entr" presetSubtype="0" fill="hold" nodeType="afterEffect">
                                  <p:stCondLst>
                                    <p:cond delay="10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2000"/>
                                        <p:tgtEl>
                                          <p:spTgt spid="8"/>
                                        </p:tgtEl>
                                      </p:cBhvr>
                                    </p:animEffect>
                                    <p:anim calcmode="lin" valueType="num">
                                      <p:cBhvr>
                                        <p:cTn id="47" dur="12000" fill="hold"/>
                                        <p:tgtEl>
                                          <p:spTgt spid="8"/>
                                        </p:tgtEl>
                                        <p:attrNameLst>
                                          <p:attrName>ppt_x</p:attrName>
                                        </p:attrNameLst>
                                      </p:cBhvr>
                                      <p:tavLst>
                                        <p:tav tm="0">
                                          <p:val>
                                            <p:strVal val="#ppt_x"/>
                                          </p:val>
                                        </p:tav>
                                        <p:tav tm="100000">
                                          <p:val>
                                            <p:strVal val="#ppt_x"/>
                                          </p:val>
                                        </p:tav>
                                      </p:tavLst>
                                    </p:anim>
                                    <p:anim calcmode="lin" valueType="num">
                                      <p:cBhvr>
                                        <p:cTn id="48" dur="12000" fill="hold"/>
                                        <p:tgtEl>
                                          <p:spTgt spid="8"/>
                                        </p:tgtEl>
                                        <p:attrNameLst>
                                          <p:attrName>ppt_y</p:attrName>
                                        </p:attrNameLst>
                                      </p:cBhvr>
                                      <p:tavLst>
                                        <p:tav tm="0">
                                          <p:val>
                                            <p:strVal val="#ppt_y+.1"/>
                                          </p:val>
                                        </p:tav>
                                        <p:tav tm="100000">
                                          <p:val>
                                            <p:strVal val="#ppt_y"/>
                                          </p:val>
                                        </p:tav>
                                      </p:tavLst>
                                    </p:anim>
                                  </p:childTnLst>
                                </p:cTn>
                              </p:par>
                              <p:par>
                                <p:cTn id="49" presetID="41" presetClass="entr" presetSubtype="0" fill="hold" grpId="0" nodeType="withEffect">
                                  <p:stCondLst>
                                    <p:cond delay="1000"/>
                                  </p:stCondLst>
                                  <p:iterate type="lt">
                                    <p:tmPct val="10000"/>
                                  </p:iterate>
                                  <p:childTnLst>
                                    <p:set>
                                      <p:cBhvr>
                                        <p:cTn id="50" dur="1" fill="hold">
                                          <p:stCondLst>
                                            <p:cond delay="0"/>
                                          </p:stCondLst>
                                        </p:cTn>
                                        <p:tgtEl>
                                          <p:spTgt spid="7"/>
                                        </p:tgtEl>
                                        <p:attrNameLst>
                                          <p:attrName>style.visibility</p:attrName>
                                        </p:attrNameLst>
                                      </p:cBhvr>
                                      <p:to>
                                        <p:strVal val="visible"/>
                                      </p:to>
                                    </p:set>
                                    <p:anim calcmode="lin" valueType="num">
                                      <p:cBhvr>
                                        <p:cTn id="51" dur="2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2000" fill="hold"/>
                                        <p:tgtEl>
                                          <p:spTgt spid="7"/>
                                        </p:tgtEl>
                                        <p:attrNameLst>
                                          <p:attrName>ppt_y</p:attrName>
                                        </p:attrNameLst>
                                      </p:cBhvr>
                                      <p:tavLst>
                                        <p:tav tm="0">
                                          <p:val>
                                            <p:strVal val="#ppt_y"/>
                                          </p:val>
                                        </p:tav>
                                        <p:tav tm="100000">
                                          <p:val>
                                            <p:strVal val="#ppt_y"/>
                                          </p:val>
                                        </p:tav>
                                      </p:tavLst>
                                    </p:anim>
                                    <p:anim calcmode="lin" valueType="num">
                                      <p:cBhvr>
                                        <p:cTn id="53" dur="2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2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000" tmFilter="0,0; .5, 1; 1, 1"/>
                                        <p:tgtEl>
                                          <p:spTgt spid="7"/>
                                        </p:tgtEl>
                                      </p:cBhvr>
                                    </p:animEffect>
                                  </p:childTnLst>
                                </p:cTn>
                              </p:par>
                            </p:childTnLst>
                          </p:cTn>
                        </p:par>
                        <p:par>
                          <p:cTn id="56" fill="hold">
                            <p:stCondLst>
                              <p:cond delay="30200"/>
                            </p:stCondLst>
                            <p:childTnLst>
                              <p:par>
                                <p:cTn id="57" presetID="1" presetClass="entr" presetSubtype="0" fill="hold" grpId="0" nodeType="afterEffect">
                                  <p:stCondLst>
                                    <p:cond delay="2500"/>
                                  </p:stCondLst>
                                  <p:childTnLst>
                                    <p:set>
                                      <p:cBhvr>
                                        <p:cTn id="5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3441774"/>
            <a:ext cx="337303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Damon Hill</a:t>
            </a:r>
          </a:p>
        </p:txBody>
      </p:sp>
      <p:pic>
        <p:nvPicPr>
          <p:cNvPr id="20483" name="Picture 3" descr="C:\Users\Emilio\Desktop\Nueva carpeta\1994 _0 Damon Hill portrai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82574"/>
            <a:ext cx="2294931" cy="3059907"/>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484" name="Picture 4" descr="C:\Users\Emilio\Desktop\Nueva carpeta\Hill-William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5556" y="282575"/>
            <a:ext cx="4554279" cy="30599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809926"/>
            <a:ext cx="4548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1996   Williams</a:t>
            </a:r>
          </a:p>
        </p:txBody>
      </p:sp>
      <p:pic>
        <p:nvPicPr>
          <p:cNvPr id="8" name="Picture 4" descr="C:\Users\Emilio\Desktop\Nueva carpeta\thCASDX6NV.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7853" y="4111982"/>
            <a:ext cx="3646595" cy="1981314"/>
          </a:xfrm>
          <a:prstGeom prst="ellipse">
            <a:avLst/>
          </a:prstGeom>
          <a:ln w="95250" cap="rnd">
            <a:solidFill>
              <a:srgbClr val="3333CC"/>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6433951"/>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2000" fill="hold"/>
                                        <p:tgtEl>
                                          <p:spTgt spid="20484"/>
                                        </p:tgtEl>
                                        <p:attrNameLst>
                                          <p:attrName>ppt_x</p:attrName>
                                        </p:attrNameLst>
                                      </p:cBhvr>
                                      <p:tavLst>
                                        <p:tav tm="0">
                                          <p:val>
                                            <p:strVal val="0-#ppt_w/2"/>
                                          </p:val>
                                        </p:tav>
                                        <p:tav tm="100000">
                                          <p:val>
                                            <p:strVal val="#ppt_x"/>
                                          </p:val>
                                        </p:tav>
                                      </p:tavLst>
                                    </p:anim>
                                    <p:anim calcmode="lin" valueType="num">
                                      <p:cBhvr additive="base">
                                        <p:cTn id="8" dur="2000" fill="hold"/>
                                        <p:tgtEl>
                                          <p:spTgt spid="20484"/>
                                        </p:tgtEl>
                                        <p:attrNameLst>
                                          <p:attrName>ppt_y</p:attrName>
                                        </p:attrNameLst>
                                      </p:cBhvr>
                                      <p:tavLst>
                                        <p:tav tm="0">
                                          <p:val>
                                            <p:strVal val="#ppt_y"/>
                                          </p:val>
                                        </p:tav>
                                        <p:tav tm="100000">
                                          <p:val>
                                            <p:strVal val="#ppt_y"/>
                                          </p:val>
                                        </p:tav>
                                      </p:tavLst>
                                    </p:anim>
                                  </p:childTnLst>
                                </p:cTn>
                              </p:par>
                              <p:par>
                                <p:cTn id="9" presetID="17" presetClass="entr" presetSubtype="8" fill="hold" nodeType="withEffect">
                                  <p:stCondLst>
                                    <p:cond delay="1000"/>
                                  </p:stCondLst>
                                  <p:childTnLst>
                                    <p:set>
                                      <p:cBhvr>
                                        <p:cTn id="10" dur="1" fill="hold">
                                          <p:stCondLst>
                                            <p:cond delay="0"/>
                                          </p:stCondLst>
                                        </p:cTn>
                                        <p:tgtEl>
                                          <p:spTgt spid="20483"/>
                                        </p:tgtEl>
                                        <p:attrNameLst>
                                          <p:attrName>style.visibility</p:attrName>
                                        </p:attrNameLst>
                                      </p:cBhvr>
                                      <p:to>
                                        <p:strVal val="visible"/>
                                      </p:to>
                                    </p:set>
                                    <p:anim calcmode="lin" valueType="num">
                                      <p:cBhvr>
                                        <p:cTn id="11" dur="1000" fill="hold"/>
                                        <p:tgtEl>
                                          <p:spTgt spid="20483"/>
                                        </p:tgtEl>
                                        <p:attrNameLst>
                                          <p:attrName>ppt_x</p:attrName>
                                        </p:attrNameLst>
                                      </p:cBhvr>
                                      <p:tavLst>
                                        <p:tav tm="0">
                                          <p:val>
                                            <p:strVal val="#ppt_x-#ppt_w/2"/>
                                          </p:val>
                                        </p:tav>
                                        <p:tav tm="100000">
                                          <p:val>
                                            <p:strVal val="#ppt_x"/>
                                          </p:val>
                                        </p:tav>
                                      </p:tavLst>
                                    </p:anim>
                                    <p:anim calcmode="lin" valueType="num">
                                      <p:cBhvr>
                                        <p:cTn id="12" dur="1000" fill="hold"/>
                                        <p:tgtEl>
                                          <p:spTgt spid="20483"/>
                                        </p:tgtEl>
                                        <p:attrNameLst>
                                          <p:attrName>ppt_y</p:attrName>
                                        </p:attrNameLst>
                                      </p:cBhvr>
                                      <p:tavLst>
                                        <p:tav tm="0">
                                          <p:val>
                                            <p:strVal val="#ppt_y"/>
                                          </p:val>
                                        </p:tav>
                                        <p:tav tm="100000">
                                          <p:val>
                                            <p:strVal val="#ppt_y"/>
                                          </p:val>
                                        </p:tav>
                                      </p:tavLst>
                                    </p:anim>
                                    <p:anim calcmode="lin" valueType="num">
                                      <p:cBhvr>
                                        <p:cTn id="13" dur="1000" fill="hold"/>
                                        <p:tgtEl>
                                          <p:spTgt spid="20483"/>
                                        </p:tgtEl>
                                        <p:attrNameLst>
                                          <p:attrName>ppt_w</p:attrName>
                                        </p:attrNameLst>
                                      </p:cBhvr>
                                      <p:tavLst>
                                        <p:tav tm="0">
                                          <p:val>
                                            <p:fltVal val="0"/>
                                          </p:val>
                                        </p:tav>
                                        <p:tav tm="100000">
                                          <p:val>
                                            <p:strVal val="#ppt_w"/>
                                          </p:val>
                                        </p:tav>
                                      </p:tavLst>
                                    </p:anim>
                                    <p:anim calcmode="lin" valueType="num">
                                      <p:cBhvr>
                                        <p:cTn id="14" dur="1000" fill="hold"/>
                                        <p:tgtEl>
                                          <p:spTgt spid="20483"/>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41" presetClass="entr" presetSubtype="0" fill="hold" grpId="0" nodeType="afterEffect">
                                  <p:stCondLst>
                                    <p:cond delay="150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2000" fill="hold"/>
                                        <p:tgtEl>
                                          <p:spTgt spid="2"/>
                                        </p:tgtEl>
                                        <p:attrNameLst>
                                          <p:attrName>ppt_y</p:attrName>
                                        </p:attrNameLst>
                                      </p:cBhvr>
                                      <p:tavLst>
                                        <p:tav tm="0">
                                          <p:val>
                                            <p:strVal val="#ppt_y"/>
                                          </p:val>
                                        </p:tav>
                                        <p:tav tm="100000">
                                          <p:val>
                                            <p:strVal val="#ppt_y"/>
                                          </p:val>
                                        </p:tav>
                                      </p:tavLst>
                                    </p:anim>
                                    <p:anim calcmode="lin" valueType="num">
                                      <p:cBhvr>
                                        <p:cTn id="20"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2000" tmFilter="0,0; .5, 1; 1, 1"/>
                                        <p:tgtEl>
                                          <p:spTgt spid="2"/>
                                        </p:tgtEl>
                                      </p:cBhvr>
                                    </p:animEffect>
                                  </p:childTnLst>
                                </p:cTn>
                              </p:par>
                            </p:childTnLst>
                          </p:cTn>
                        </p:par>
                        <p:par>
                          <p:cTn id="23" fill="hold">
                            <p:stCondLst>
                              <p:cond delay="7100"/>
                            </p:stCondLst>
                            <p:childTnLst>
                              <p:par>
                                <p:cTn id="24" presetID="21" presetClass="entr" presetSubtype="4" fill="hold" nodeType="afterEffect">
                                  <p:stCondLst>
                                    <p:cond delay="1000"/>
                                  </p:stCondLst>
                                  <p:childTnLst>
                                    <p:set>
                                      <p:cBhvr>
                                        <p:cTn id="25" dur="1" fill="hold">
                                          <p:stCondLst>
                                            <p:cond delay="0"/>
                                          </p:stCondLst>
                                        </p:cTn>
                                        <p:tgtEl>
                                          <p:spTgt spid="8"/>
                                        </p:tgtEl>
                                        <p:attrNameLst>
                                          <p:attrName>style.visibility</p:attrName>
                                        </p:attrNameLst>
                                      </p:cBhvr>
                                      <p:to>
                                        <p:strVal val="visible"/>
                                      </p:to>
                                    </p:set>
                                    <p:animEffect transition="in" filter="wheel(4)">
                                      <p:cBhvr>
                                        <p:cTn id="26" dur="6000"/>
                                        <p:tgtEl>
                                          <p:spTgt spid="8"/>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3000" fill="hold"/>
                                        <p:tgtEl>
                                          <p:spTgt spid="3"/>
                                        </p:tgtEl>
                                        <p:attrNameLst>
                                          <p:attrName>ppt_y</p:attrName>
                                        </p:attrNameLst>
                                      </p:cBhvr>
                                      <p:tavLst>
                                        <p:tav tm="0">
                                          <p:val>
                                            <p:strVal val="#ppt_y"/>
                                          </p:val>
                                        </p:tav>
                                        <p:tav tm="100000">
                                          <p:val>
                                            <p:strVal val="#ppt_y"/>
                                          </p:val>
                                        </p:tav>
                                      </p:tavLst>
                                    </p:anim>
                                    <p:anim calcmode="lin" valueType="num">
                                      <p:cBhvr>
                                        <p:cTn id="31"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3000" tmFilter="0,0; .5, 1; 1, 1"/>
                                        <p:tgtEl>
                                          <p:spTgt spid="3"/>
                                        </p:tgtEl>
                                      </p:cBhvr>
                                    </p:animEffect>
                                  </p:childTnLst>
                                </p:cTn>
                              </p:par>
                            </p:childTnLst>
                          </p:cTn>
                        </p:par>
                        <p:par>
                          <p:cTn id="34" fill="hold">
                            <p:stCondLst>
                              <p:cond delay="144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681" y="3379639"/>
            <a:ext cx="4595681"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Jacques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Villeneuve</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1506" name="Picture 2" descr="C:\Users\Emilio\Desktop\Nueva carpeta\jacques-villeneuve.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07504" y="176212"/>
            <a:ext cx="4176464" cy="3132349"/>
          </a:xfrm>
          <a:prstGeom prst="rect">
            <a:avLst/>
          </a:prstGeom>
          <a:noFill/>
          <a:extLst>
            <a:ext uri="{909E8E84-426E-40DD-AFC4-6F175D3DCCD1}">
              <a14:hiddenFill xmlns:a14="http://schemas.microsoft.com/office/drawing/2010/main">
                <a:solidFill>
                  <a:srgbClr val="FFFFFF"/>
                </a:solidFill>
              </a14:hiddenFill>
            </a:ext>
          </a:extLst>
        </p:spPr>
      </p:pic>
      <p:pic>
        <p:nvPicPr>
          <p:cNvPr id="21507" name="Picture 3" descr="C:\Users\Emilio\Desktop\Nueva carpeta\Jacques_Villeneuve_2005_Canad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0797" y="340785"/>
            <a:ext cx="4411683" cy="294419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95968" y="4653136"/>
            <a:ext cx="454804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97"/>
            </a:pPr>
            <a:r>
              <a:rPr lang="es-ES" sz="5400" b="1" dirty="0">
                <a:ln w="11430"/>
                <a:solidFill>
                  <a:srgbClr val="F79646">
                    <a:lumMod val="50000"/>
                  </a:srgbClr>
                </a:solidFill>
                <a:effectLst>
                  <a:outerShdw blurRad="50800" dist="39000" dir="5460000" algn="tl">
                    <a:srgbClr val="000000">
                      <a:alpha val="38000"/>
                    </a:srgbClr>
                  </a:outerShdw>
                </a:effectLst>
                <a:latin typeface="Calibri"/>
              </a:rPr>
              <a:t>   Williams</a:t>
            </a:r>
          </a:p>
        </p:txBody>
      </p:sp>
      <p:pic>
        <p:nvPicPr>
          <p:cNvPr id="7" name="Picture 4" descr="C:\Users\Emilio\Desktop\Nueva carpeta\thCASDX6NV.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4111982"/>
            <a:ext cx="3646595" cy="198131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331489"/>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2000" fill="hold"/>
                                        <p:tgtEl>
                                          <p:spTgt spid="21506"/>
                                        </p:tgtEl>
                                        <p:attrNameLst>
                                          <p:attrName>ppt_w</p:attrName>
                                        </p:attrNameLst>
                                      </p:cBhvr>
                                      <p:tavLst>
                                        <p:tav tm="0">
                                          <p:val>
                                            <p:fltVal val="0"/>
                                          </p:val>
                                        </p:tav>
                                        <p:tav tm="100000">
                                          <p:val>
                                            <p:strVal val="#ppt_w"/>
                                          </p:val>
                                        </p:tav>
                                      </p:tavLst>
                                    </p:anim>
                                    <p:anim calcmode="lin" valueType="num">
                                      <p:cBhvr>
                                        <p:cTn id="8" dur="2000" fill="hold"/>
                                        <p:tgtEl>
                                          <p:spTgt spid="21506"/>
                                        </p:tgtEl>
                                        <p:attrNameLst>
                                          <p:attrName>ppt_h</p:attrName>
                                        </p:attrNameLst>
                                      </p:cBhvr>
                                      <p:tavLst>
                                        <p:tav tm="0">
                                          <p:val>
                                            <p:fltVal val="0"/>
                                          </p:val>
                                        </p:tav>
                                        <p:tav tm="100000">
                                          <p:val>
                                            <p:strVal val="#ppt_h"/>
                                          </p:val>
                                        </p:tav>
                                      </p:tavLst>
                                    </p:anim>
                                    <p:animEffect transition="in" filter="fade">
                                      <p:cBhvr>
                                        <p:cTn id="9" dur="2000"/>
                                        <p:tgtEl>
                                          <p:spTgt spid="21506"/>
                                        </p:tgtEl>
                                      </p:cBhvr>
                                    </p:animEffect>
                                  </p:childTnLst>
                                </p:cTn>
                              </p:par>
                            </p:childTnLst>
                          </p:cTn>
                        </p:par>
                        <p:par>
                          <p:cTn id="10" fill="hold">
                            <p:stCondLst>
                              <p:cond delay="2000"/>
                            </p:stCondLst>
                            <p:childTnLst>
                              <p:par>
                                <p:cTn id="11" presetID="41" presetClass="entr" presetSubtype="0" fill="hold" grpId="0" nodeType="afterEffect">
                                  <p:stCondLst>
                                    <p:cond delay="15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2000" fill="hold"/>
                                        <p:tgtEl>
                                          <p:spTgt spid="2"/>
                                        </p:tgtEl>
                                        <p:attrNameLst>
                                          <p:attrName>ppt_y</p:attrName>
                                        </p:attrNameLst>
                                      </p:cBhvr>
                                      <p:tavLst>
                                        <p:tav tm="0">
                                          <p:val>
                                            <p:strVal val="#ppt_y"/>
                                          </p:val>
                                        </p:tav>
                                        <p:tav tm="100000">
                                          <p:val>
                                            <p:strVal val="#ppt_y"/>
                                          </p:val>
                                        </p:tav>
                                      </p:tavLst>
                                    </p:anim>
                                    <p:anim calcmode="lin" valueType="num">
                                      <p:cBhvr>
                                        <p:cTn id="15"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2000" tmFilter="0,0; .5, 1; 1, 1"/>
                                        <p:tgtEl>
                                          <p:spTgt spid="2"/>
                                        </p:tgtEl>
                                      </p:cBhvr>
                                    </p:animEffect>
                                  </p:childTnLst>
                                </p:cTn>
                              </p:par>
                            </p:childTnLst>
                          </p:cTn>
                        </p:par>
                        <p:par>
                          <p:cTn id="18" fill="hold">
                            <p:stCondLst>
                              <p:cond delay="8700"/>
                            </p:stCondLst>
                            <p:childTnLst>
                              <p:par>
                                <p:cTn id="19" presetID="2" presetClass="entr" presetSubtype="2" fill="hold" nodeType="afterEffect">
                                  <p:stCondLst>
                                    <p:cond delay="1000"/>
                                  </p:stCondLst>
                                  <p:childTnLst>
                                    <p:set>
                                      <p:cBhvr>
                                        <p:cTn id="20" dur="1" fill="hold">
                                          <p:stCondLst>
                                            <p:cond delay="0"/>
                                          </p:stCondLst>
                                        </p:cTn>
                                        <p:tgtEl>
                                          <p:spTgt spid="21507"/>
                                        </p:tgtEl>
                                        <p:attrNameLst>
                                          <p:attrName>style.visibility</p:attrName>
                                        </p:attrNameLst>
                                      </p:cBhvr>
                                      <p:to>
                                        <p:strVal val="visible"/>
                                      </p:to>
                                    </p:set>
                                    <p:anim calcmode="lin" valueType="num">
                                      <p:cBhvr additive="base">
                                        <p:cTn id="21" dur="2000" fill="hold"/>
                                        <p:tgtEl>
                                          <p:spTgt spid="21507"/>
                                        </p:tgtEl>
                                        <p:attrNameLst>
                                          <p:attrName>ppt_x</p:attrName>
                                        </p:attrNameLst>
                                      </p:cBhvr>
                                      <p:tavLst>
                                        <p:tav tm="0">
                                          <p:val>
                                            <p:strVal val="1+#ppt_w/2"/>
                                          </p:val>
                                        </p:tav>
                                        <p:tav tm="100000">
                                          <p:val>
                                            <p:strVal val="#ppt_x"/>
                                          </p:val>
                                        </p:tav>
                                      </p:tavLst>
                                    </p:anim>
                                    <p:anim calcmode="lin" valueType="num">
                                      <p:cBhvr additive="base">
                                        <p:cTn id="22" dur="2000" fill="hold"/>
                                        <p:tgtEl>
                                          <p:spTgt spid="21507"/>
                                        </p:tgtEl>
                                        <p:attrNameLst>
                                          <p:attrName>ppt_y</p:attrName>
                                        </p:attrNameLst>
                                      </p:cBhvr>
                                      <p:tavLst>
                                        <p:tav tm="0">
                                          <p:val>
                                            <p:strVal val="#ppt_y"/>
                                          </p:val>
                                        </p:tav>
                                        <p:tav tm="100000">
                                          <p:val>
                                            <p:strVal val="#ppt_y"/>
                                          </p:val>
                                        </p:tav>
                                      </p:tavLst>
                                    </p:anim>
                                  </p:childTnLst>
                                </p:cTn>
                              </p:par>
                            </p:childTnLst>
                          </p:cTn>
                        </p:par>
                        <p:par>
                          <p:cTn id="23" fill="hold">
                            <p:stCondLst>
                              <p:cond delay="11700"/>
                            </p:stCondLst>
                            <p:childTnLst>
                              <p:par>
                                <p:cTn id="24" presetID="21" presetClass="entr" presetSubtype="4" fill="hold" nodeType="afterEffect">
                                  <p:stCondLst>
                                    <p:cond delay="1000"/>
                                  </p:stCondLst>
                                  <p:childTnLst>
                                    <p:set>
                                      <p:cBhvr>
                                        <p:cTn id="25" dur="1" fill="hold">
                                          <p:stCondLst>
                                            <p:cond delay="0"/>
                                          </p:stCondLst>
                                        </p:cTn>
                                        <p:tgtEl>
                                          <p:spTgt spid="7"/>
                                        </p:tgtEl>
                                        <p:attrNameLst>
                                          <p:attrName>style.visibility</p:attrName>
                                        </p:attrNameLst>
                                      </p:cBhvr>
                                      <p:to>
                                        <p:strVal val="visible"/>
                                      </p:to>
                                    </p:set>
                                    <p:animEffect transition="in" filter="wheel(4)">
                                      <p:cBhvr>
                                        <p:cTn id="26" dur="6000"/>
                                        <p:tgtEl>
                                          <p:spTgt spid="7"/>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3000" fill="hold"/>
                                        <p:tgtEl>
                                          <p:spTgt spid="3"/>
                                        </p:tgtEl>
                                        <p:attrNameLst>
                                          <p:attrName>ppt_y</p:attrName>
                                        </p:attrNameLst>
                                      </p:cBhvr>
                                      <p:tavLst>
                                        <p:tav tm="0">
                                          <p:val>
                                            <p:strVal val="#ppt_y"/>
                                          </p:val>
                                        </p:tav>
                                        <p:tav tm="100000">
                                          <p:val>
                                            <p:strVal val="#ppt_y"/>
                                          </p:val>
                                        </p:tav>
                                      </p:tavLst>
                                    </p:anim>
                                    <p:anim calcmode="lin" valueType="num">
                                      <p:cBhvr>
                                        <p:cTn id="31"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3000" tmFilter="0,0; .5, 1; 1, 1"/>
                                        <p:tgtEl>
                                          <p:spTgt spid="3"/>
                                        </p:tgtEl>
                                      </p:cBhvr>
                                    </p:animEffect>
                                  </p:childTnLst>
                                </p:cTn>
                              </p:par>
                            </p:childTnLst>
                          </p:cTn>
                        </p:par>
                        <p:par>
                          <p:cTn id="34" fill="hold">
                            <p:stCondLst>
                              <p:cond delay="18700"/>
                            </p:stCondLst>
                            <p:childTnLst>
                              <p:par>
                                <p:cTn id="35" presetID="1" presetClass="entr" presetSubtype="0" fill="hold" grpId="0" nodeType="afterEffect">
                                  <p:stCondLst>
                                    <p:cond delay="15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Users\Emilio\Desktop\Nueva carpeta\Mika_Hakkinen_2006_Goodwo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1511" y="569228"/>
            <a:ext cx="4435952" cy="26437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4" descr="C:\Users\Emilio\Desktop\Nueva carpeta\thCASDX6NV.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3520" y="3645024"/>
            <a:ext cx="4240968" cy="2304256"/>
          </a:xfrm>
          <a:prstGeom prst="ellipse">
            <a:avLst/>
          </a:prstGeom>
          <a:ln w="190500" cap="rnd">
            <a:solidFill>
              <a:srgbClr val="C8C6BD"/>
            </a:solidFill>
            <a:prstDash val="solid"/>
          </a:ln>
          <a:effectLst>
            <a:outerShdw blurRad="127000" algn="bl" rotWithShape="0">
              <a:srgbClr val="000000"/>
            </a:outerShdw>
            <a:reflection blurRad="6350" stA="50000" endA="300" endPos="55000" dir="5400000" sy="-100000" algn="bl" rotWithShape="0"/>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22530" name="Picture 2" descr="C:\Users\Emilio\Desktop\Nueva carpeta\Mika_Hakkin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1" y="188641"/>
            <a:ext cx="4176464" cy="3067090"/>
          </a:xfrm>
          <a:prstGeom prst="rect">
            <a:avLst/>
          </a:prstGeom>
          <a:noFill/>
          <a:effectLst>
            <a:reflection blurRad="6350" stA="50000" endA="300" endPos="55000" dir="5400000" sy="-100000" algn="bl" rotWithShape="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3225750"/>
            <a:ext cx="448667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Mika</a:t>
            </a:r>
            <a:r>
              <a:rPr lang="es-ES" sz="5400" b="1" dirty="0">
                <a:ln w="11430"/>
                <a:solidFill>
                  <a:srgbClr val="F79646">
                    <a:lumMod val="50000"/>
                  </a:srgbClr>
                </a:solidFill>
                <a:effectLst>
                  <a:outerShdw blurRad="50800" dist="39000" dir="5460000" algn="tl">
                    <a:srgbClr val="000000">
                      <a:alpha val="38000"/>
                    </a:srgbClr>
                  </a:outerShdw>
                </a:effectLst>
                <a:latin typeface="Calibri"/>
              </a:rPr>
              <a:t> Hakkinen</a:t>
            </a:r>
          </a:p>
        </p:txBody>
      </p:sp>
      <p:sp>
        <p:nvSpPr>
          <p:cNvPr id="3" name="2 Rectángulo"/>
          <p:cNvSpPr/>
          <p:nvPr/>
        </p:nvSpPr>
        <p:spPr>
          <a:xfrm>
            <a:off x="17063" y="4509120"/>
            <a:ext cx="4584909"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1998   Williams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1999   Williams</a:t>
            </a: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274749"/>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2000" fill="hold"/>
                                        <p:tgtEl>
                                          <p:spTgt spid="22531"/>
                                        </p:tgtEl>
                                        <p:attrNameLst>
                                          <p:attrName>ppt_x</p:attrName>
                                        </p:attrNameLst>
                                      </p:cBhvr>
                                      <p:tavLst>
                                        <p:tav tm="0">
                                          <p:val>
                                            <p:strVal val="0-#ppt_w/2"/>
                                          </p:val>
                                        </p:tav>
                                        <p:tav tm="100000">
                                          <p:val>
                                            <p:strVal val="#ppt_x"/>
                                          </p:val>
                                        </p:tav>
                                      </p:tavLst>
                                    </p:anim>
                                    <p:anim calcmode="lin" valueType="num">
                                      <p:cBhvr additive="base">
                                        <p:cTn id="8" dur="2000" fill="hold"/>
                                        <p:tgtEl>
                                          <p:spTgt spid="22531"/>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22530"/>
                                        </p:tgtEl>
                                        <p:attrNameLst>
                                          <p:attrName>style.visibility</p:attrName>
                                        </p:attrNameLst>
                                      </p:cBhvr>
                                      <p:to>
                                        <p:strVal val="visible"/>
                                      </p:to>
                                    </p:set>
                                    <p:animEffect transition="in" filter="fade">
                                      <p:cBhvr>
                                        <p:cTn id="11" dur="2000"/>
                                        <p:tgtEl>
                                          <p:spTgt spid="22530"/>
                                        </p:tgtEl>
                                      </p:cBhvr>
                                    </p:animEffect>
                                    <p:anim calcmode="lin" valueType="num">
                                      <p:cBhvr>
                                        <p:cTn id="12" dur="2000" fill="hold"/>
                                        <p:tgtEl>
                                          <p:spTgt spid="22530"/>
                                        </p:tgtEl>
                                        <p:attrNameLst>
                                          <p:attrName>ppt_x</p:attrName>
                                        </p:attrNameLst>
                                      </p:cBhvr>
                                      <p:tavLst>
                                        <p:tav tm="0">
                                          <p:val>
                                            <p:strVal val="#ppt_x"/>
                                          </p:val>
                                        </p:tav>
                                        <p:tav tm="100000">
                                          <p:val>
                                            <p:strVal val="#ppt_x"/>
                                          </p:val>
                                        </p:tav>
                                      </p:tavLst>
                                    </p:anim>
                                    <p:anim calcmode="lin" valueType="num">
                                      <p:cBhvr>
                                        <p:cTn id="13" dur="2000" fill="hold"/>
                                        <p:tgtEl>
                                          <p:spTgt spid="2253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50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2000" fill="hold"/>
                                        <p:tgtEl>
                                          <p:spTgt spid="2"/>
                                        </p:tgtEl>
                                        <p:attrNameLst>
                                          <p:attrName>ppt_y</p:attrName>
                                        </p:attrNameLst>
                                      </p:cBhvr>
                                      <p:tavLst>
                                        <p:tav tm="0">
                                          <p:val>
                                            <p:strVal val="#ppt_y"/>
                                          </p:val>
                                        </p:tav>
                                        <p:tav tm="100000">
                                          <p:val>
                                            <p:strVal val="#ppt_y"/>
                                          </p:val>
                                        </p:tav>
                                      </p:tavLst>
                                    </p:anim>
                                    <p:anim calcmode="lin" valueType="num">
                                      <p:cBhvr>
                                        <p:cTn id="19"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000" tmFilter="0,0; .5, 1; 1, 1"/>
                                        <p:tgtEl>
                                          <p:spTgt spid="2"/>
                                        </p:tgtEl>
                                      </p:cBhvr>
                                    </p:animEffect>
                                  </p:childTnLst>
                                </p:cTn>
                              </p:par>
                            </p:childTnLst>
                          </p:cTn>
                        </p:par>
                        <p:par>
                          <p:cTn id="22" fill="hold">
                            <p:stCondLst>
                              <p:cond delay="6700"/>
                            </p:stCondLst>
                            <p:childTnLst>
                              <p:par>
                                <p:cTn id="23" presetID="21" presetClass="entr" presetSubtype="4" fill="hold" nodeType="after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heel(4)">
                                      <p:cBhvr>
                                        <p:cTn id="25" dur="6000"/>
                                        <p:tgtEl>
                                          <p:spTgt spid="7"/>
                                        </p:tgtEl>
                                      </p:cBhvr>
                                    </p:animEffec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childTnLst>
                          </p:cTn>
                        </p:par>
                        <p:par>
                          <p:cTn id="33" fill="hold">
                            <p:stCondLst>
                              <p:cond delay="14300"/>
                            </p:stCondLst>
                            <p:childTnLst>
                              <p:par>
                                <p:cTn id="34" presetID="1" presetClass="entr" presetSubtype="0" fill="hold" grpId="0" nodeType="afterEffect">
                                  <p:stCondLst>
                                    <p:cond delay="1000"/>
                                  </p:stCondLst>
                                  <p:childTnLst>
                                    <p:set>
                                      <p:cBhvr>
                                        <p:cTn id="3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307631"/>
            <a:ext cx="4151842"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Fernando Alonso</a:t>
            </a:r>
          </a:p>
        </p:txBody>
      </p:sp>
      <p:pic>
        <p:nvPicPr>
          <p:cNvPr id="23554" name="Picture 2" descr="C:\Users\Emilio\Desktop\Nueva carpeta\fernando-alonso-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88640"/>
            <a:ext cx="2088232" cy="3128855"/>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3555" name="Picture 3" descr="C:\Users\Emilio\Desktop\Nueva carpeta\fernando-alons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9776" y="185935"/>
            <a:ext cx="4994712" cy="31216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3" name="2 Rectángulo"/>
          <p:cNvSpPr/>
          <p:nvPr/>
        </p:nvSpPr>
        <p:spPr>
          <a:xfrm>
            <a:off x="179512" y="4410978"/>
            <a:ext cx="4283032"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05"/>
            </a:pPr>
            <a:r>
              <a:rPr lang="es-ES" sz="5400" b="1" dirty="0">
                <a:ln w="11430"/>
                <a:solidFill>
                  <a:srgbClr val="F79646">
                    <a:lumMod val="50000"/>
                  </a:srgbClr>
                </a:solidFill>
                <a:effectLst>
                  <a:outerShdw blurRad="50800" dist="39000" dir="5460000" algn="tl">
                    <a:srgbClr val="000000">
                      <a:alpha val="38000"/>
                    </a:srgbClr>
                  </a:outerShdw>
                </a:effectLst>
                <a:latin typeface="Calibri"/>
              </a:rPr>
              <a:t>   Renault</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2006   Renault</a:t>
            </a:r>
          </a:p>
        </p:txBody>
      </p:sp>
      <p:pic>
        <p:nvPicPr>
          <p:cNvPr id="23556" name="Picture 4" descr="C:\Users\Emilio\Desktop\Nueva carpeta\renault_f1_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4149080"/>
            <a:ext cx="2592288" cy="2188516"/>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92663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checkerboard(across)">
                                      <p:cBhvr>
                                        <p:cTn id="7" dur="2000"/>
                                        <p:tgtEl>
                                          <p:spTgt spid="23554"/>
                                        </p:tgtEl>
                                      </p:cBhvr>
                                    </p:animEffect>
                                  </p:childTnLst>
                                </p:cTn>
                              </p:par>
                            </p:childTnLst>
                          </p:cTn>
                        </p:par>
                        <p:par>
                          <p:cTn id="8" fill="hold">
                            <p:stCondLst>
                              <p:cond delay="2000"/>
                            </p:stCondLst>
                            <p:childTnLst>
                              <p:par>
                                <p:cTn id="9" presetID="41" presetClass="entr" presetSubtype="0" fill="hold" grpId="0" nodeType="afterEffect">
                                  <p:stCondLst>
                                    <p:cond delay="150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par>
                          <p:cTn id="16" fill="hold">
                            <p:stCondLst>
                              <p:cond delay="8100"/>
                            </p:stCondLst>
                            <p:childTnLst>
                              <p:par>
                                <p:cTn id="17" presetID="2" presetClass="entr" presetSubtype="2" fill="hold" nodeType="afterEffect">
                                  <p:stCondLst>
                                    <p:cond delay="1000"/>
                                  </p:stCondLst>
                                  <p:childTnLst>
                                    <p:set>
                                      <p:cBhvr>
                                        <p:cTn id="18" dur="1" fill="hold">
                                          <p:stCondLst>
                                            <p:cond delay="0"/>
                                          </p:stCondLst>
                                        </p:cTn>
                                        <p:tgtEl>
                                          <p:spTgt spid="23555"/>
                                        </p:tgtEl>
                                        <p:attrNameLst>
                                          <p:attrName>style.visibility</p:attrName>
                                        </p:attrNameLst>
                                      </p:cBhvr>
                                      <p:to>
                                        <p:strVal val="visible"/>
                                      </p:to>
                                    </p:set>
                                    <p:anim calcmode="lin" valueType="num">
                                      <p:cBhvr additive="base">
                                        <p:cTn id="19" dur="2000" fill="hold"/>
                                        <p:tgtEl>
                                          <p:spTgt spid="23555"/>
                                        </p:tgtEl>
                                        <p:attrNameLst>
                                          <p:attrName>ppt_x</p:attrName>
                                        </p:attrNameLst>
                                      </p:cBhvr>
                                      <p:tavLst>
                                        <p:tav tm="0">
                                          <p:val>
                                            <p:strVal val="1+#ppt_w/2"/>
                                          </p:val>
                                        </p:tav>
                                        <p:tav tm="100000">
                                          <p:val>
                                            <p:strVal val="#ppt_x"/>
                                          </p:val>
                                        </p:tav>
                                      </p:tavLst>
                                    </p:anim>
                                    <p:anim calcmode="lin" valueType="num">
                                      <p:cBhvr additive="base">
                                        <p:cTn id="20" dur="2000" fill="hold"/>
                                        <p:tgtEl>
                                          <p:spTgt spid="23555"/>
                                        </p:tgtEl>
                                        <p:attrNameLst>
                                          <p:attrName>ppt_y</p:attrName>
                                        </p:attrNameLst>
                                      </p:cBhvr>
                                      <p:tavLst>
                                        <p:tav tm="0">
                                          <p:val>
                                            <p:strVal val="#ppt_y"/>
                                          </p:val>
                                        </p:tav>
                                        <p:tav tm="100000">
                                          <p:val>
                                            <p:strVal val="#ppt_y"/>
                                          </p:val>
                                        </p:tav>
                                      </p:tavLst>
                                    </p:anim>
                                  </p:childTnLst>
                                </p:cTn>
                              </p:par>
                            </p:childTnLst>
                          </p:cTn>
                        </p:par>
                        <p:par>
                          <p:cTn id="21" fill="hold">
                            <p:stCondLst>
                              <p:cond delay="11100"/>
                            </p:stCondLst>
                            <p:childTnLst>
                              <p:par>
                                <p:cTn id="22" presetID="53" presetClass="entr" presetSubtype="16" fill="hold" nodeType="afterEffect">
                                  <p:stCondLst>
                                    <p:cond delay="1000"/>
                                  </p:stCondLst>
                                  <p:childTnLst>
                                    <p:set>
                                      <p:cBhvr>
                                        <p:cTn id="23" dur="1" fill="hold">
                                          <p:stCondLst>
                                            <p:cond delay="0"/>
                                          </p:stCondLst>
                                        </p:cTn>
                                        <p:tgtEl>
                                          <p:spTgt spid="23556"/>
                                        </p:tgtEl>
                                        <p:attrNameLst>
                                          <p:attrName>style.visibility</p:attrName>
                                        </p:attrNameLst>
                                      </p:cBhvr>
                                      <p:to>
                                        <p:strVal val="visible"/>
                                      </p:to>
                                    </p:set>
                                    <p:anim calcmode="lin" valueType="num">
                                      <p:cBhvr>
                                        <p:cTn id="24" dur="6000" fill="hold"/>
                                        <p:tgtEl>
                                          <p:spTgt spid="23556"/>
                                        </p:tgtEl>
                                        <p:attrNameLst>
                                          <p:attrName>ppt_w</p:attrName>
                                        </p:attrNameLst>
                                      </p:cBhvr>
                                      <p:tavLst>
                                        <p:tav tm="0">
                                          <p:val>
                                            <p:fltVal val="0"/>
                                          </p:val>
                                        </p:tav>
                                        <p:tav tm="100000">
                                          <p:val>
                                            <p:strVal val="#ppt_w"/>
                                          </p:val>
                                        </p:tav>
                                      </p:tavLst>
                                    </p:anim>
                                    <p:anim calcmode="lin" valueType="num">
                                      <p:cBhvr>
                                        <p:cTn id="25" dur="6000" fill="hold"/>
                                        <p:tgtEl>
                                          <p:spTgt spid="23556"/>
                                        </p:tgtEl>
                                        <p:attrNameLst>
                                          <p:attrName>ppt_h</p:attrName>
                                        </p:attrNameLst>
                                      </p:cBhvr>
                                      <p:tavLst>
                                        <p:tav tm="0">
                                          <p:val>
                                            <p:fltVal val="0"/>
                                          </p:val>
                                        </p:tav>
                                        <p:tav tm="100000">
                                          <p:val>
                                            <p:strVal val="#ppt_h"/>
                                          </p:val>
                                        </p:tav>
                                      </p:tavLst>
                                    </p:anim>
                                    <p:animEffect transition="in" filter="fade">
                                      <p:cBhvr>
                                        <p:cTn id="26" dur="6000"/>
                                        <p:tgtEl>
                                          <p:spTgt spid="2355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2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2500" fill="hold"/>
                                        <p:tgtEl>
                                          <p:spTgt spid="3"/>
                                        </p:tgtEl>
                                        <p:attrNameLst>
                                          <p:attrName>ppt_y</p:attrName>
                                        </p:attrNameLst>
                                      </p:cBhvr>
                                      <p:tavLst>
                                        <p:tav tm="0">
                                          <p:val>
                                            <p:strVal val="#ppt_y"/>
                                          </p:val>
                                        </p:tav>
                                        <p:tav tm="100000">
                                          <p:val>
                                            <p:strVal val="#ppt_y"/>
                                          </p:val>
                                        </p:tav>
                                      </p:tavLst>
                                    </p:anim>
                                    <p:anim calcmode="lin" valueType="num">
                                      <p:cBhvr>
                                        <p:cTn id="31" dur="2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2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2500" tmFilter="0,0; .5, 1; 1, 1"/>
                                        <p:tgtEl>
                                          <p:spTgt spid="3"/>
                                        </p:tgtEl>
                                      </p:cBhvr>
                                    </p:animEffect>
                                  </p:childTnLst>
                                </p:cTn>
                              </p:par>
                            </p:childTnLst>
                          </p:cTn>
                        </p:par>
                        <p:par>
                          <p:cTn id="34" fill="hold">
                            <p:stCondLst>
                              <p:cond delay="1885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997" y="3873822"/>
            <a:ext cx="463101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Kimi</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Raikkonen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78" name="Picture 2" descr="C:\Users\Emilio\Desktop\Nueva carpeta\kimi_raikko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9" y="188641"/>
            <a:ext cx="3096343" cy="3096344"/>
          </a:xfrm>
          <a:prstGeom prst="rect">
            <a:avLst/>
          </a:prstGeom>
          <a:noFill/>
          <a:effectLst>
            <a:glow rad="228600">
              <a:schemeClr val="accent2">
                <a:satMod val="175000"/>
                <a:alpha val="40000"/>
              </a:schemeClr>
            </a:glow>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pic>
        <p:nvPicPr>
          <p:cNvPr id="24579" name="Picture 3" descr="C:\Users\Emilio\Desktop\Nueva carpeta\Kim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5470" y="404665"/>
            <a:ext cx="4320479" cy="3240359"/>
          </a:xfrm>
          <a:prstGeom prst="rect">
            <a:avLst/>
          </a:prstGeom>
          <a:noFill/>
          <a:effectLst>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4293096"/>
            <a:ext cx="1944216" cy="1944216"/>
          </a:xfrm>
          <a:prstGeom prst="rect">
            <a:avLst/>
          </a:prstGeom>
          <a:noFill/>
          <a:effectLst>
            <a:glow rad="228600">
              <a:schemeClr val="accent2">
                <a:satMod val="175000"/>
                <a:alpha val="40000"/>
              </a:schemeClr>
            </a:glow>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5530006"/>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07"/>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74488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2000"/>
                                        <p:tgtEl>
                                          <p:spTgt spid="24578"/>
                                        </p:tgtEl>
                                      </p:cBhvr>
                                    </p:animEffect>
                                    <p:anim calcmode="lin" valueType="num">
                                      <p:cBhvr>
                                        <p:cTn id="8" dur="2000" fill="hold"/>
                                        <p:tgtEl>
                                          <p:spTgt spid="24578"/>
                                        </p:tgtEl>
                                        <p:attrNameLst>
                                          <p:attrName>ppt_x</p:attrName>
                                        </p:attrNameLst>
                                      </p:cBhvr>
                                      <p:tavLst>
                                        <p:tav tm="0">
                                          <p:val>
                                            <p:strVal val="#ppt_x"/>
                                          </p:val>
                                        </p:tav>
                                        <p:tav tm="100000">
                                          <p:val>
                                            <p:strVal val="#ppt_x"/>
                                          </p:val>
                                        </p:tav>
                                      </p:tavLst>
                                    </p:anim>
                                    <p:anim calcmode="lin" valueType="num">
                                      <p:cBhvr>
                                        <p:cTn id="9" dur="2000" fill="hold"/>
                                        <p:tgtEl>
                                          <p:spTgt spid="24578"/>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0"/>
                                  </p:stCondLst>
                                  <p:iterate type="lt">
                                    <p:tmPct val="10000"/>
                                  </p:iterate>
                                  <p:childTnLst>
                                    <p:set>
                                      <p:cBhvr>
                                        <p:cTn id="11" dur="1" fill="hold">
                                          <p:stCondLst>
                                            <p:cond delay="0"/>
                                          </p:stCondLst>
                                        </p:cTn>
                                        <p:tgtEl>
                                          <p:spTgt spid="2"/>
                                        </p:tgtEl>
                                        <p:attrNameLst>
                                          <p:attrName>style.visibility</p:attrName>
                                        </p:attrNameLst>
                                      </p:cBhvr>
                                      <p:to>
                                        <p:strVal val="visible"/>
                                      </p:to>
                                    </p:set>
                                    <p:anim calcmode="lin" valueType="num">
                                      <p:cBhvr>
                                        <p:cTn id="12"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3" dur="2000" fill="hold"/>
                                        <p:tgtEl>
                                          <p:spTgt spid="2"/>
                                        </p:tgtEl>
                                        <p:attrNameLst>
                                          <p:attrName>ppt_y</p:attrName>
                                        </p:attrNameLst>
                                      </p:cBhvr>
                                      <p:tavLst>
                                        <p:tav tm="0">
                                          <p:val>
                                            <p:strVal val="#ppt_y"/>
                                          </p:val>
                                        </p:tav>
                                        <p:tav tm="100000">
                                          <p:val>
                                            <p:strVal val="#ppt_y"/>
                                          </p:val>
                                        </p:tav>
                                      </p:tavLst>
                                    </p:anim>
                                    <p:anim calcmode="lin" valueType="num">
                                      <p:cBhvr>
                                        <p:cTn id="14"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5"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6" dur="2000" tmFilter="0,0; .5, 1; 1, 1"/>
                                        <p:tgtEl>
                                          <p:spTgt spid="2"/>
                                        </p:tgtEl>
                                      </p:cBhvr>
                                    </p:animEffect>
                                  </p:childTnLst>
                                </p:cTn>
                              </p:par>
                            </p:childTnLst>
                          </p:cTn>
                        </p:par>
                        <p:par>
                          <p:cTn id="17" fill="hold">
                            <p:stCondLst>
                              <p:cond delay="4400"/>
                            </p:stCondLst>
                            <p:childTnLst>
                              <p:par>
                                <p:cTn id="18" presetID="2" presetClass="entr" presetSubtype="1" fill="hold" nodeType="afterEffect">
                                  <p:stCondLst>
                                    <p:cond delay="0"/>
                                  </p:stCondLst>
                                  <p:childTnLst>
                                    <p:set>
                                      <p:cBhvr>
                                        <p:cTn id="19" dur="1" fill="hold">
                                          <p:stCondLst>
                                            <p:cond delay="0"/>
                                          </p:stCondLst>
                                        </p:cTn>
                                        <p:tgtEl>
                                          <p:spTgt spid="24579"/>
                                        </p:tgtEl>
                                        <p:attrNameLst>
                                          <p:attrName>style.visibility</p:attrName>
                                        </p:attrNameLst>
                                      </p:cBhvr>
                                      <p:to>
                                        <p:strVal val="visible"/>
                                      </p:to>
                                    </p:set>
                                    <p:anim calcmode="lin" valueType="num">
                                      <p:cBhvr additive="base">
                                        <p:cTn id="20" dur="2000" fill="hold"/>
                                        <p:tgtEl>
                                          <p:spTgt spid="24579"/>
                                        </p:tgtEl>
                                        <p:attrNameLst>
                                          <p:attrName>ppt_x</p:attrName>
                                        </p:attrNameLst>
                                      </p:cBhvr>
                                      <p:tavLst>
                                        <p:tav tm="0">
                                          <p:val>
                                            <p:strVal val="#ppt_x"/>
                                          </p:val>
                                        </p:tav>
                                        <p:tav tm="100000">
                                          <p:val>
                                            <p:strVal val="#ppt_x"/>
                                          </p:val>
                                        </p:tav>
                                      </p:tavLst>
                                    </p:anim>
                                    <p:anim calcmode="lin" valueType="num">
                                      <p:cBhvr additive="base">
                                        <p:cTn id="21" dur="2000" fill="hold"/>
                                        <p:tgtEl>
                                          <p:spTgt spid="24579"/>
                                        </p:tgtEl>
                                        <p:attrNameLst>
                                          <p:attrName>ppt_y</p:attrName>
                                        </p:attrNameLst>
                                      </p:cBhvr>
                                      <p:tavLst>
                                        <p:tav tm="0">
                                          <p:val>
                                            <p:strVal val="0-#ppt_h/2"/>
                                          </p:val>
                                        </p:tav>
                                        <p:tav tm="100000">
                                          <p:val>
                                            <p:strVal val="#ppt_y"/>
                                          </p:val>
                                        </p:tav>
                                      </p:tavLst>
                                    </p:anim>
                                  </p:childTnLst>
                                </p:cTn>
                              </p:par>
                            </p:childTnLst>
                          </p:cTn>
                        </p:par>
                        <p:par>
                          <p:cTn id="22" fill="hold">
                            <p:stCondLst>
                              <p:cond delay="64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4500"/>
                                        <p:tgtEl>
                                          <p:spTgt spid="6"/>
                                        </p:tgtEl>
                                      </p:cBhvr>
                                    </p:animEffect>
                                    <p:anim calcmode="lin" valueType="num">
                                      <p:cBhvr>
                                        <p:cTn id="26" dur="4500" fill="hold"/>
                                        <p:tgtEl>
                                          <p:spTgt spid="6"/>
                                        </p:tgtEl>
                                        <p:attrNameLst>
                                          <p:attrName>ppt_x</p:attrName>
                                        </p:attrNameLst>
                                      </p:cBhvr>
                                      <p:tavLst>
                                        <p:tav tm="0">
                                          <p:val>
                                            <p:strVal val="#ppt_x"/>
                                          </p:val>
                                        </p:tav>
                                        <p:tav tm="100000">
                                          <p:val>
                                            <p:strVal val="#ppt_x"/>
                                          </p:val>
                                        </p:tav>
                                      </p:tavLst>
                                    </p:anim>
                                    <p:anim calcmode="lin" valueType="num">
                                      <p:cBhvr>
                                        <p:cTn id="27" dur="4500" fill="hold"/>
                                        <p:tgtEl>
                                          <p:spTgt spid="6"/>
                                        </p:tgtEl>
                                        <p:attrNameLst>
                                          <p:attrName>ppt_y</p:attrName>
                                        </p:attrNameLst>
                                      </p:cBhvr>
                                      <p:tavLst>
                                        <p:tav tm="0">
                                          <p:val>
                                            <p:strVal val="#ppt_y+.1"/>
                                          </p:val>
                                        </p:tav>
                                        <p:tav tm="100000">
                                          <p:val>
                                            <p:strVal val="#ppt_y"/>
                                          </p:val>
                                        </p:tav>
                                      </p:tavLst>
                                    </p:anim>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3"/>
                                        </p:tgtEl>
                                        <p:attrNameLst>
                                          <p:attrName>ppt_y</p:attrName>
                                        </p:attrNameLst>
                                      </p:cBhvr>
                                      <p:tavLst>
                                        <p:tav tm="0">
                                          <p:val>
                                            <p:strVal val="#ppt_y"/>
                                          </p:val>
                                        </p:tav>
                                        <p:tav tm="100000">
                                          <p:val>
                                            <p:strVal val="#ppt_y"/>
                                          </p:val>
                                        </p:tav>
                                      </p:tavLst>
                                    </p:anim>
                                    <p:anim calcmode="lin" valueType="num">
                                      <p:cBhvr>
                                        <p:cTn id="32"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3"/>
                                        </p:tgtEl>
                                      </p:cBhvr>
                                    </p:animEffect>
                                  </p:childTnLst>
                                </p:cTn>
                              </p:par>
                            </p:childTnLst>
                          </p:cTn>
                        </p:par>
                        <p:par>
                          <p:cTn id="35" fill="hold">
                            <p:stCondLst>
                              <p:cond delay="11200"/>
                            </p:stCondLst>
                            <p:childTnLst>
                              <p:par>
                                <p:cTn id="36" presetID="1"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0607" y="3606115"/>
            <a:ext cx="41061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Lewis Hamilton</a:t>
            </a:r>
          </a:p>
        </p:txBody>
      </p:sp>
      <p:pic>
        <p:nvPicPr>
          <p:cNvPr id="25602" name="Picture 2" descr="C:\Users\Emilio\Desktop\Nueva carpeta\Lewis Hamilt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509" y="332656"/>
            <a:ext cx="4224467" cy="316835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5603" name="Picture 3" descr="C:\Users\Emilio\Desktop\Nueva carpeta\lewis-hamilt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3046" y="332656"/>
            <a:ext cx="4329434" cy="27058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593902"/>
            <a:ext cx="442646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2008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5" descr="C:\Users\Emilio\Desktop\Nueva carpeta\mclaren-logo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4561853"/>
            <a:ext cx="1256894" cy="8833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37525" y="5602014"/>
            <a:ext cx="50415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2014   Mercedes</a:t>
            </a:r>
          </a:p>
        </p:txBody>
      </p:sp>
      <p:pic>
        <p:nvPicPr>
          <p:cNvPr id="11" name="Picture 10" descr="C:\Users\Emilio\Desktop\Nueva carpeta\Mercedes-Benz-Logo.jpg"/>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692197" y="5661248"/>
            <a:ext cx="896027" cy="888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71430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2000" fill="hold"/>
                                        <p:tgtEl>
                                          <p:spTgt spid="25602"/>
                                        </p:tgtEl>
                                        <p:attrNameLst>
                                          <p:attrName>ppt_x</p:attrName>
                                        </p:attrNameLst>
                                      </p:cBhvr>
                                      <p:tavLst>
                                        <p:tav tm="0">
                                          <p:val>
                                            <p:strVal val="0-#ppt_w/2"/>
                                          </p:val>
                                        </p:tav>
                                        <p:tav tm="100000">
                                          <p:val>
                                            <p:strVal val="#ppt_x"/>
                                          </p:val>
                                        </p:tav>
                                      </p:tavLst>
                                    </p:anim>
                                    <p:anim calcmode="lin" valueType="num">
                                      <p:cBhvr additive="base">
                                        <p:cTn id="8" dur="2000" fill="hold"/>
                                        <p:tgtEl>
                                          <p:spTgt spid="2560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1000"/>
                                  </p:stCondLst>
                                  <p:childTnLst>
                                    <p:set>
                                      <p:cBhvr>
                                        <p:cTn id="16" dur="1" fill="hold">
                                          <p:stCondLst>
                                            <p:cond delay="0"/>
                                          </p:stCondLst>
                                        </p:cTn>
                                        <p:tgtEl>
                                          <p:spTgt spid="25603"/>
                                        </p:tgtEl>
                                        <p:attrNameLst>
                                          <p:attrName>style.visibility</p:attrName>
                                        </p:attrNameLst>
                                      </p:cBhvr>
                                      <p:to>
                                        <p:strVal val="visible"/>
                                      </p:to>
                                    </p:set>
                                    <p:anim calcmode="lin" valueType="num">
                                      <p:cBhvr additive="base">
                                        <p:cTn id="17" dur="2000" fill="hold"/>
                                        <p:tgtEl>
                                          <p:spTgt spid="25603"/>
                                        </p:tgtEl>
                                        <p:attrNameLst>
                                          <p:attrName>ppt_x</p:attrName>
                                        </p:attrNameLst>
                                      </p:cBhvr>
                                      <p:tavLst>
                                        <p:tav tm="0">
                                          <p:val>
                                            <p:strVal val="#ppt_x"/>
                                          </p:val>
                                        </p:tav>
                                        <p:tav tm="100000">
                                          <p:val>
                                            <p:strVal val="#ppt_x"/>
                                          </p:val>
                                        </p:tav>
                                      </p:tavLst>
                                    </p:anim>
                                    <p:anim calcmode="lin" valueType="num">
                                      <p:cBhvr additive="base">
                                        <p:cTn id="18" dur="2000" fill="hold"/>
                                        <p:tgtEl>
                                          <p:spTgt spid="25603"/>
                                        </p:tgtEl>
                                        <p:attrNameLst>
                                          <p:attrName>ppt_y</p:attrName>
                                        </p:attrNameLst>
                                      </p:cBhvr>
                                      <p:tavLst>
                                        <p:tav tm="0">
                                          <p:val>
                                            <p:strVal val="0-#ppt_h/2"/>
                                          </p:val>
                                        </p:tav>
                                        <p:tav tm="100000">
                                          <p:val>
                                            <p:strVal val="#ppt_y"/>
                                          </p:val>
                                        </p:tav>
                                      </p:tavLst>
                                    </p:anim>
                                  </p:childTnLst>
                                </p:cTn>
                              </p:par>
                            </p:childTnLst>
                          </p:cTn>
                        </p:par>
                        <p:par>
                          <p:cTn id="19" fill="hold">
                            <p:stCondLst>
                              <p:cond delay="5000"/>
                            </p:stCondLst>
                            <p:childTnLst>
                              <p:par>
                                <p:cTn id="20" presetID="21" presetClass="entr" presetSubtype="4" fill="hold" nodeType="after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6000"/>
                                        <p:tgtEl>
                                          <p:spTgt spid="7"/>
                                        </p:tgtEl>
                                      </p:cBhvr>
                                    </p:animEffect>
                                  </p:childTnLst>
                                </p:cTn>
                              </p:par>
                              <p:par>
                                <p:cTn id="23" presetID="41" presetClass="entr" presetSubtype="0" fill="hold" grpId="0" nodeType="with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2000" fill="hold"/>
                                        <p:tgtEl>
                                          <p:spTgt spid="3"/>
                                        </p:tgtEl>
                                        <p:attrNameLst>
                                          <p:attrName>ppt_y</p:attrName>
                                        </p:attrNameLst>
                                      </p:cBhvr>
                                      <p:tavLst>
                                        <p:tav tm="0">
                                          <p:val>
                                            <p:strVal val="#ppt_y"/>
                                          </p:val>
                                        </p:tav>
                                        <p:tav tm="100000">
                                          <p:val>
                                            <p:strVal val="#ppt_y"/>
                                          </p:val>
                                        </p:tav>
                                      </p:tavLst>
                                    </p:anim>
                                    <p:anim calcmode="lin" valueType="num">
                                      <p:cBhvr>
                                        <p:cTn id="27"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0" tmFilter="0,0; .5, 1; 1, 1"/>
                                        <p:tgtEl>
                                          <p:spTgt spid="3"/>
                                        </p:tgtEl>
                                      </p:cBhvr>
                                    </p:animEffect>
                                  </p:childTnLst>
                                </p:cTn>
                              </p:par>
                            </p:childTnLst>
                          </p:cTn>
                        </p:par>
                        <p:par>
                          <p:cTn id="30" fill="hold">
                            <p:stCondLst>
                              <p:cond delay="12000"/>
                            </p:stCondLst>
                            <p:childTnLst>
                              <p:par>
                                <p:cTn id="31" presetID="6" presetClass="entr" presetSubtype="32" fill="hold" nodeType="after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circle(out)">
                                      <p:cBhvr>
                                        <p:cTn id="33" dur="2000"/>
                                        <p:tgtEl>
                                          <p:spTgt spid="11"/>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9" dur="20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2000" tmFilter="0,0; .5, 1; 1, 1"/>
                                        <p:tgtEl>
                                          <p:spTgt spid="10"/>
                                        </p:tgtEl>
                                      </p:cBhvr>
                                    </p:animEffect>
                                  </p:childTnLst>
                                </p:cTn>
                              </p:par>
                            </p:childTnLst>
                          </p:cTn>
                        </p:par>
                        <p:par>
                          <p:cTn id="41" fill="hold">
                            <p:stCondLst>
                              <p:cond delay="17200"/>
                            </p:stCondLst>
                            <p:childTnLst>
                              <p:par>
                                <p:cTn id="42" presetID="1" presetClass="entr" presetSubtype="0" fill="hold" grpId="0" nodeType="afterEffect">
                                  <p:stCondLst>
                                    <p:cond delay="15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C:\Users\Emilio\Desktop\Nueva carpeta\Jenson-Button-jenson-button-29270826-1920-12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6441"/>
            <a:ext cx="4369925" cy="2916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6628" name="Picture 4" descr="C:\Users\Emilio\Desktop\butt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27856"/>
            <a:ext cx="4122699" cy="2641104"/>
          </a:xfrm>
          <a:prstGeom prst="roundRect">
            <a:avLst>
              <a:gd name="adj" fmla="val 8594"/>
            </a:avLst>
          </a:prstGeom>
          <a:solidFill>
            <a:srgbClr val="FFFFFF">
              <a:shade val="85000"/>
            </a:srgbClr>
          </a:solidFill>
          <a:ln>
            <a:noFill/>
          </a:ln>
          <a:effectLst>
            <a:reflection blurRad="6350" stA="50000" endA="295" endPos="92000" dist="101600" dir="5400000" sy="-100000" algn="bl" rotWithShape="0"/>
          </a:effectLst>
          <a:extLst/>
        </p:spPr>
      </p:pic>
      <p:sp>
        <p:nvSpPr>
          <p:cNvPr id="2" name="1 Rectángulo"/>
          <p:cNvSpPr/>
          <p:nvPr/>
        </p:nvSpPr>
        <p:spPr>
          <a:xfrm>
            <a:off x="251520" y="3441774"/>
            <a:ext cx="427989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Jenson</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Button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107504" y="4737918"/>
            <a:ext cx="435176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2009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Brawn</a:t>
            </a:r>
            <a:r>
              <a:rPr lang="es-ES" sz="4800" b="1" dirty="0">
                <a:ln w="11430"/>
                <a:solidFill>
                  <a:srgbClr val="F79646">
                    <a:lumMod val="50000"/>
                  </a:srgbClr>
                </a:solidFill>
                <a:effectLst>
                  <a:outerShdw blurRad="50800" dist="39000" dir="5460000" algn="tl">
                    <a:srgbClr val="000000">
                      <a:alpha val="38000"/>
                    </a:srgbClr>
                  </a:outerShdw>
                </a:effectLst>
                <a:latin typeface="Calibri"/>
              </a:rPr>
              <a:t> GP</a:t>
            </a:r>
          </a:p>
        </p:txBody>
      </p:sp>
      <p:pic>
        <p:nvPicPr>
          <p:cNvPr id="26629" name="Picture 5" descr="C:\Users\Emilio\Desktop\aunque-usted-no-lo-crea-brawn-gp-no-posee-tercer-coche-ni-recambios-1481_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3645024"/>
            <a:ext cx="4000500" cy="2676525"/>
          </a:xfrm>
          <a:prstGeom prst="snip2DiagRect">
            <a:avLst>
              <a:gd name="adj1" fmla="val 16077"/>
              <a:gd name="adj2" fmla="val 16667"/>
            </a:avLst>
          </a:prstGeom>
          <a:solidFill>
            <a:srgbClr val="FFFFFF">
              <a:shade val="85000"/>
            </a:srgbClr>
          </a:solidFill>
          <a:ln w="127000" cap="rnd">
            <a:solidFill>
              <a:srgbClr val="FFC000"/>
            </a:solidFill>
            <a:bevel/>
          </a:ln>
          <a:effectLst>
            <a:outerShdw blurRad="88900" dist="76200" dir="1800000" sx="102000" sy="102000" algn="tl" rotWithShape="0">
              <a:schemeClr val="tx1">
                <a:lumMod val="75000"/>
                <a:lumOff val="25000"/>
                <a:alpha val="70000"/>
              </a:schemeClr>
            </a:outerShdw>
          </a:effectLst>
          <a:scene3d>
            <a:camera prst="orthographicFront"/>
            <a:lightRig rig="twoPt" dir="t">
              <a:rot lat="0" lon="0" rev="7200000"/>
            </a:lightRig>
          </a:scene3d>
          <a:sp3d>
            <a:bevelT w="25400" h="19050"/>
            <a:contourClr>
              <a:srgbClr val="FFFFFF"/>
            </a:contourClr>
          </a:sp3d>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89319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6000" fill="hold"/>
                                        <p:tgtEl>
                                          <p:spTgt spid="26628"/>
                                        </p:tgtEl>
                                        <p:attrNameLst>
                                          <p:attrName>ppt_x</p:attrName>
                                        </p:attrNameLst>
                                      </p:cBhvr>
                                      <p:tavLst>
                                        <p:tav tm="0">
                                          <p:val>
                                            <p:strVal val="#ppt_x-#ppt_w/2"/>
                                          </p:val>
                                        </p:tav>
                                        <p:tav tm="100000">
                                          <p:val>
                                            <p:strVal val="#ppt_x"/>
                                          </p:val>
                                        </p:tav>
                                      </p:tavLst>
                                    </p:anim>
                                    <p:anim calcmode="lin" valueType="num">
                                      <p:cBhvr>
                                        <p:cTn id="8" dur="6000" fill="hold"/>
                                        <p:tgtEl>
                                          <p:spTgt spid="26628"/>
                                        </p:tgtEl>
                                        <p:attrNameLst>
                                          <p:attrName>ppt_y</p:attrName>
                                        </p:attrNameLst>
                                      </p:cBhvr>
                                      <p:tavLst>
                                        <p:tav tm="0">
                                          <p:val>
                                            <p:strVal val="#ppt_y"/>
                                          </p:val>
                                        </p:tav>
                                        <p:tav tm="100000">
                                          <p:val>
                                            <p:strVal val="#ppt_y"/>
                                          </p:val>
                                        </p:tav>
                                      </p:tavLst>
                                    </p:anim>
                                    <p:anim calcmode="lin" valueType="num">
                                      <p:cBhvr>
                                        <p:cTn id="9" dur="6000" fill="hold"/>
                                        <p:tgtEl>
                                          <p:spTgt spid="26628"/>
                                        </p:tgtEl>
                                        <p:attrNameLst>
                                          <p:attrName>ppt_w</p:attrName>
                                        </p:attrNameLst>
                                      </p:cBhvr>
                                      <p:tavLst>
                                        <p:tav tm="0">
                                          <p:val>
                                            <p:fltVal val="0"/>
                                          </p:val>
                                        </p:tav>
                                        <p:tav tm="100000">
                                          <p:val>
                                            <p:strVal val="#ppt_w"/>
                                          </p:val>
                                        </p:tav>
                                      </p:tavLst>
                                    </p:anim>
                                    <p:anim calcmode="lin" valueType="num">
                                      <p:cBhvr>
                                        <p:cTn id="10" dur="6000" fill="hold"/>
                                        <p:tgtEl>
                                          <p:spTgt spid="26628"/>
                                        </p:tgtEl>
                                        <p:attrNameLst>
                                          <p:attrName>ppt_h</p:attrName>
                                        </p:attrNameLst>
                                      </p:cBhvr>
                                      <p:tavLst>
                                        <p:tav tm="0">
                                          <p:val>
                                            <p:strVal val="#ppt_h"/>
                                          </p:val>
                                        </p:tav>
                                        <p:tav tm="100000">
                                          <p:val>
                                            <p:strVal val="#ppt_h"/>
                                          </p:val>
                                        </p:tav>
                                      </p:tavLst>
                                    </p:anim>
                                  </p:childTnLst>
                                </p:cTn>
                              </p:par>
                              <p:par>
                                <p:cTn id="11" presetID="53" presetClass="entr" presetSubtype="16" fill="hold" nodeType="withEffect">
                                  <p:stCondLst>
                                    <p:cond delay="0"/>
                                  </p:stCondLst>
                                  <p:childTnLst>
                                    <p:set>
                                      <p:cBhvr>
                                        <p:cTn id="12" dur="1" fill="hold">
                                          <p:stCondLst>
                                            <p:cond delay="0"/>
                                          </p:stCondLst>
                                        </p:cTn>
                                        <p:tgtEl>
                                          <p:spTgt spid="26628"/>
                                        </p:tgtEl>
                                        <p:attrNameLst>
                                          <p:attrName>style.visibility</p:attrName>
                                        </p:attrNameLst>
                                      </p:cBhvr>
                                      <p:to>
                                        <p:strVal val="visible"/>
                                      </p:to>
                                    </p:set>
                                    <p:anim calcmode="lin" valueType="num">
                                      <p:cBhvr>
                                        <p:cTn id="13" dur="6000" fill="hold"/>
                                        <p:tgtEl>
                                          <p:spTgt spid="26628"/>
                                        </p:tgtEl>
                                        <p:attrNameLst>
                                          <p:attrName>ppt_w</p:attrName>
                                        </p:attrNameLst>
                                      </p:cBhvr>
                                      <p:tavLst>
                                        <p:tav tm="0">
                                          <p:val>
                                            <p:fltVal val="0"/>
                                          </p:val>
                                        </p:tav>
                                        <p:tav tm="100000">
                                          <p:val>
                                            <p:strVal val="#ppt_w"/>
                                          </p:val>
                                        </p:tav>
                                      </p:tavLst>
                                    </p:anim>
                                    <p:anim calcmode="lin" valueType="num">
                                      <p:cBhvr>
                                        <p:cTn id="14" dur="6000" fill="hold"/>
                                        <p:tgtEl>
                                          <p:spTgt spid="26628"/>
                                        </p:tgtEl>
                                        <p:attrNameLst>
                                          <p:attrName>ppt_h</p:attrName>
                                        </p:attrNameLst>
                                      </p:cBhvr>
                                      <p:tavLst>
                                        <p:tav tm="0">
                                          <p:val>
                                            <p:fltVal val="0"/>
                                          </p:val>
                                        </p:tav>
                                        <p:tav tm="100000">
                                          <p:val>
                                            <p:strVal val="#ppt_h"/>
                                          </p:val>
                                        </p:tav>
                                      </p:tavLst>
                                    </p:anim>
                                    <p:animEffect transition="in" filter="fade">
                                      <p:cBhvr>
                                        <p:cTn id="15" dur="6000"/>
                                        <p:tgtEl>
                                          <p:spTgt spid="26628"/>
                                        </p:tgtEl>
                                      </p:cBhvr>
                                    </p:animEffect>
                                  </p:childTnLst>
                                </p:cTn>
                              </p:par>
                            </p:childTnLst>
                          </p:cTn>
                        </p:par>
                        <p:par>
                          <p:cTn id="16" fill="hold">
                            <p:stCondLst>
                              <p:cond delay="6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anim calcmode="lin" valueType="num">
                                      <p:cBhvr>
                                        <p:cTn id="20" dur="2000" fill="hold"/>
                                        <p:tgtEl>
                                          <p:spTgt spid="2"/>
                                        </p:tgtEl>
                                        <p:attrNameLst>
                                          <p:attrName>ppt_x</p:attrName>
                                        </p:attrNameLst>
                                      </p:cBhvr>
                                      <p:tavLst>
                                        <p:tav tm="0">
                                          <p:val>
                                            <p:strVal val="#ppt_x"/>
                                          </p:val>
                                        </p:tav>
                                        <p:tav tm="100000">
                                          <p:val>
                                            <p:strVal val="#ppt_x"/>
                                          </p:val>
                                        </p:tav>
                                      </p:tavLst>
                                    </p:anim>
                                    <p:anim calcmode="lin" valueType="num">
                                      <p:cBhvr>
                                        <p:cTn id="21" dur="2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2" presetClass="entr" presetSubtype="2" fill="hold" nodeType="afterEffect">
                                  <p:stCondLst>
                                    <p:cond delay="0"/>
                                  </p:stCondLst>
                                  <p:childTnLst>
                                    <p:set>
                                      <p:cBhvr>
                                        <p:cTn id="24" dur="1" fill="hold">
                                          <p:stCondLst>
                                            <p:cond delay="0"/>
                                          </p:stCondLst>
                                        </p:cTn>
                                        <p:tgtEl>
                                          <p:spTgt spid="26627"/>
                                        </p:tgtEl>
                                        <p:attrNameLst>
                                          <p:attrName>style.visibility</p:attrName>
                                        </p:attrNameLst>
                                      </p:cBhvr>
                                      <p:to>
                                        <p:strVal val="visible"/>
                                      </p:to>
                                    </p:set>
                                    <p:anim calcmode="lin" valueType="num">
                                      <p:cBhvr additive="base">
                                        <p:cTn id="25" dur="2000" fill="hold"/>
                                        <p:tgtEl>
                                          <p:spTgt spid="26627"/>
                                        </p:tgtEl>
                                        <p:attrNameLst>
                                          <p:attrName>ppt_x</p:attrName>
                                        </p:attrNameLst>
                                      </p:cBhvr>
                                      <p:tavLst>
                                        <p:tav tm="0">
                                          <p:val>
                                            <p:strVal val="1+#ppt_w/2"/>
                                          </p:val>
                                        </p:tav>
                                        <p:tav tm="100000">
                                          <p:val>
                                            <p:strVal val="#ppt_x"/>
                                          </p:val>
                                        </p:tav>
                                      </p:tavLst>
                                    </p:anim>
                                    <p:anim calcmode="lin" valueType="num">
                                      <p:cBhvr additive="base">
                                        <p:cTn id="26" dur="2000" fill="hold"/>
                                        <p:tgtEl>
                                          <p:spTgt spid="26627"/>
                                        </p:tgtEl>
                                        <p:attrNameLst>
                                          <p:attrName>ppt_y</p:attrName>
                                        </p:attrNameLst>
                                      </p:cBhvr>
                                      <p:tavLst>
                                        <p:tav tm="0">
                                          <p:val>
                                            <p:strVal val="#ppt_y"/>
                                          </p:val>
                                        </p:tav>
                                        <p:tav tm="100000">
                                          <p:val>
                                            <p:strVal val="#ppt_y"/>
                                          </p:val>
                                        </p:tav>
                                      </p:tavLst>
                                    </p:anim>
                                  </p:childTnLst>
                                </p:cTn>
                              </p:par>
                            </p:childTnLst>
                          </p:cTn>
                        </p:par>
                        <p:par>
                          <p:cTn id="27" fill="hold">
                            <p:stCondLst>
                              <p:cond delay="10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3"/>
                                        </p:tgtEl>
                                        <p:attrNameLst>
                                          <p:attrName>ppt_y</p:attrName>
                                        </p:attrNameLst>
                                      </p:cBhvr>
                                      <p:tavLst>
                                        <p:tav tm="0">
                                          <p:val>
                                            <p:strVal val="#ppt_y"/>
                                          </p:val>
                                        </p:tav>
                                        <p:tav tm="100000">
                                          <p:val>
                                            <p:strVal val="#ppt_y"/>
                                          </p:val>
                                        </p:tav>
                                      </p:tavLst>
                                    </p:anim>
                                    <p:anim calcmode="lin" valueType="num">
                                      <p:cBhvr>
                                        <p:cTn id="32"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3"/>
                                        </p:tgtEl>
                                      </p:cBhvr>
                                    </p:animEffect>
                                  </p:childTnLst>
                                </p:cTn>
                              </p:par>
                              <p:par>
                                <p:cTn id="35" presetID="17" presetClass="entr" presetSubtype="8" fill="hold" nodeType="withEffect">
                                  <p:stCondLst>
                                    <p:cond delay="0"/>
                                  </p:stCondLst>
                                  <p:childTnLst>
                                    <p:set>
                                      <p:cBhvr>
                                        <p:cTn id="36" dur="1" fill="hold">
                                          <p:stCondLst>
                                            <p:cond delay="0"/>
                                          </p:stCondLst>
                                        </p:cTn>
                                        <p:tgtEl>
                                          <p:spTgt spid="26629"/>
                                        </p:tgtEl>
                                        <p:attrNameLst>
                                          <p:attrName>style.visibility</p:attrName>
                                        </p:attrNameLst>
                                      </p:cBhvr>
                                      <p:to>
                                        <p:strVal val="visible"/>
                                      </p:to>
                                    </p:set>
                                    <p:anim calcmode="lin" valueType="num">
                                      <p:cBhvr>
                                        <p:cTn id="37" dur="6000" fill="hold"/>
                                        <p:tgtEl>
                                          <p:spTgt spid="26629"/>
                                        </p:tgtEl>
                                        <p:attrNameLst>
                                          <p:attrName>ppt_x</p:attrName>
                                        </p:attrNameLst>
                                      </p:cBhvr>
                                      <p:tavLst>
                                        <p:tav tm="0">
                                          <p:val>
                                            <p:strVal val="#ppt_x-#ppt_w/2"/>
                                          </p:val>
                                        </p:tav>
                                        <p:tav tm="100000">
                                          <p:val>
                                            <p:strVal val="#ppt_x"/>
                                          </p:val>
                                        </p:tav>
                                      </p:tavLst>
                                    </p:anim>
                                    <p:anim calcmode="lin" valueType="num">
                                      <p:cBhvr>
                                        <p:cTn id="38" dur="6000" fill="hold"/>
                                        <p:tgtEl>
                                          <p:spTgt spid="26629"/>
                                        </p:tgtEl>
                                        <p:attrNameLst>
                                          <p:attrName>ppt_y</p:attrName>
                                        </p:attrNameLst>
                                      </p:cBhvr>
                                      <p:tavLst>
                                        <p:tav tm="0">
                                          <p:val>
                                            <p:strVal val="#ppt_y"/>
                                          </p:val>
                                        </p:tav>
                                        <p:tav tm="100000">
                                          <p:val>
                                            <p:strVal val="#ppt_y"/>
                                          </p:val>
                                        </p:tav>
                                      </p:tavLst>
                                    </p:anim>
                                    <p:anim calcmode="lin" valueType="num">
                                      <p:cBhvr>
                                        <p:cTn id="39" dur="6000" fill="hold"/>
                                        <p:tgtEl>
                                          <p:spTgt spid="26629"/>
                                        </p:tgtEl>
                                        <p:attrNameLst>
                                          <p:attrName>ppt_w</p:attrName>
                                        </p:attrNameLst>
                                      </p:cBhvr>
                                      <p:tavLst>
                                        <p:tav tm="0">
                                          <p:val>
                                            <p:fltVal val="0"/>
                                          </p:val>
                                        </p:tav>
                                        <p:tav tm="100000">
                                          <p:val>
                                            <p:strVal val="#ppt_w"/>
                                          </p:val>
                                        </p:tav>
                                      </p:tavLst>
                                    </p:anim>
                                    <p:anim calcmode="lin" valueType="num">
                                      <p:cBhvr>
                                        <p:cTn id="40" dur="6000" fill="hold"/>
                                        <p:tgtEl>
                                          <p:spTgt spid="26629"/>
                                        </p:tgtEl>
                                        <p:attrNameLst>
                                          <p:attrName>ppt_h</p:attrName>
                                        </p:attrNameLst>
                                      </p:cBhvr>
                                      <p:tavLst>
                                        <p:tav tm="0">
                                          <p:val>
                                            <p:strVal val="#ppt_h"/>
                                          </p:val>
                                        </p:tav>
                                        <p:tav tm="100000">
                                          <p:val>
                                            <p:strVal val="#ppt_h"/>
                                          </p:val>
                                        </p:tav>
                                      </p:tavLst>
                                    </p:anim>
                                  </p:childTnLst>
                                </p:cTn>
                              </p:par>
                              <p:par>
                                <p:cTn id="41" presetID="53" presetClass="entr" presetSubtype="16" fill="hold" nodeType="withEffect">
                                  <p:stCondLst>
                                    <p:cond delay="0"/>
                                  </p:stCondLst>
                                  <p:childTnLst>
                                    <p:set>
                                      <p:cBhvr>
                                        <p:cTn id="42" dur="1" fill="hold">
                                          <p:stCondLst>
                                            <p:cond delay="0"/>
                                          </p:stCondLst>
                                        </p:cTn>
                                        <p:tgtEl>
                                          <p:spTgt spid="26629"/>
                                        </p:tgtEl>
                                        <p:attrNameLst>
                                          <p:attrName>style.visibility</p:attrName>
                                        </p:attrNameLst>
                                      </p:cBhvr>
                                      <p:to>
                                        <p:strVal val="visible"/>
                                      </p:to>
                                    </p:set>
                                    <p:anim calcmode="lin" valueType="num">
                                      <p:cBhvr>
                                        <p:cTn id="43" dur="6000" fill="hold"/>
                                        <p:tgtEl>
                                          <p:spTgt spid="26629"/>
                                        </p:tgtEl>
                                        <p:attrNameLst>
                                          <p:attrName>ppt_w</p:attrName>
                                        </p:attrNameLst>
                                      </p:cBhvr>
                                      <p:tavLst>
                                        <p:tav tm="0">
                                          <p:val>
                                            <p:fltVal val="0"/>
                                          </p:val>
                                        </p:tav>
                                        <p:tav tm="100000">
                                          <p:val>
                                            <p:strVal val="#ppt_w"/>
                                          </p:val>
                                        </p:tav>
                                      </p:tavLst>
                                    </p:anim>
                                    <p:anim calcmode="lin" valueType="num">
                                      <p:cBhvr>
                                        <p:cTn id="44" dur="6000" fill="hold"/>
                                        <p:tgtEl>
                                          <p:spTgt spid="26629"/>
                                        </p:tgtEl>
                                        <p:attrNameLst>
                                          <p:attrName>ppt_h</p:attrName>
                                        </p:attrNameLst>
                                      </p:cBhvr>
                                      <p:tavLst>
                                        <p:tav tm="0">
                                          <p:val>
                                            <p:fltVal val="0"/>
                                          </p:val>
                                        </p:tav>
                                        <p:tav tm="100000">
                                          <p:val>
                                            <p:strVal val="#ppt_h"/>
                                          </p:val>
                                        </p:tav>
                                      </p:tavLst>
                                    </p:anim>
                                    <p:animEffect transition="in" filter="fade">
                                      <p:cBhvr>
                                        <p:cTn id="45" dur="6000"/>
                                        <p:tgtEl>
                                          <p:spTgt spid="26629"/>
                                        </p:tgtEl>
                                      </p:cBhvr>
                                    </p:animEffect>
                                  </p:childTnLst>
                                </p:cTn>
                              </p:par>
                            </p:childTnLst>
                          </p:cTn>
                        </p:par>
                        <p:par>
                          <p:cTn id="46" fill="hold">
                            <p:stCondLst>
                              <p:cond delay="16000"/>
                            </p:stCondLst>
                            <p:childTnLst>
                              <p:par>
                                <p:cTn id="47" presetID="1" presetClass="entr" presetSubtype="0" fill="hold" grpId="0" nodeType="afterEffect">
                                  <p:stCondLst>
                                    <p:cond delay="1000"/>
                                  </p:stCondLst>
                                  <p:childTnLst>
                                    <p:set>
                                      <p:cBhvr>
                                        <p:cTn id="4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C:\Users\Emilio\Desktop\Nueva carpeta\thCA2MUQL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595836"/>
            <a:ext cx="3483797" cy="28575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7651" name="Picture 3" descr="C:\Users\Emilio\Desktop\Nueva carpeta\S Vette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188640"/>
            <a:ext cx="4128457" cy="3096344"/>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7652" name="Picture 4" descr="C:\Users\Emilio\Desktop\Sebastian_Vettel_2010_Malaysia_2nd_Free_Practic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032" y="333375"/>
            <a:ext cx="4393456" cy="20790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58246" y="2492896"/>
            <a:ext cx="4306242"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err="1">
                <a:ln w="11430"/>
                <a:solidFill>
                  <a:srgbClr val="F79646">
                    <a:lumMod val="50000"/>
                  </a:srgbClr>
                </a:solidFill>
                <a:effectLst>
                  <a:outerShdw blurRad="50800" dist="39000" dir="5460000" algn="tl">
                    <a:srgbClr val="000000">
                      <a:alpha val="38000"/>
                    </a:srgbClr>
                  </a:outerShdw>
                </a:effectLst>
                <a:latin typeface="Calibri"/>
              </a:rPr>
              <a:t>Sebastian</a:t>
            </a:r>
            <a:r>
              <a:rPr lang="es-ES" sz="4800" b="1" dirty="0">
                <a:ln w="11430"/>
                <a:solidFill>
                  <a:srgbClr val="F79646">
                    <a:lumMod val="50000"/>
                  </a:srgbClr>
                </a:solidFill>
                <a:effectLst>
                  <a:outerShdw blurRad="50800" dist="39000" dir="5460000" algn="tl">
                    <a:srgbClr val="000000">
                      <a:alpha val="38000"/>
                    </a:srgbClr>
                  </a:outerShdw>
                </a:effectLst>
                <a:latin typeface="Calibri"/>
              </a:rPr>
              <a:t>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Vettel</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Rectángulo"/>
          <p:cNvSpPr/>
          <p:nvPr/>
        </p:nvSpPr>
        <p:spPr>
          <a:xfrm rot="21258209">
            <a:off x="2887674" y="3304470"/>
            <a:ext cx="346441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10"/>
            </a:pPr>
            <a:r>
              <a:rPr lang="es-ES" sz="5400" b="1" dirty="0">
                <a:ln w="11430"/>
                <a:solidFill>
                  <a:srgbClr val="F79646">
                    <a:lumMod val="50000"/>
                  </a:srgbClr>
                </a:solidFill>
                <a:effectLst>
                  <a:outerShdw blurRad="50800" dist="39000" dir="5460000" algn="tl">
                    <a:srgbClr val="000000">
                      <a:alpha val="38000"/>
                    </a:srgbClr>
                  </a:outerShdw>
                </a:effectLst>
                <a:latin typeface="Calibri"/>
              </a:rPr>
              <a:t>   2011</a:t>
            </a: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2012   2013</a:t>
            </a:r>
          </a:p>
        </p:txBody>
      </p:sp>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263525"/>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27651"/>
                                        </p:tgtEl>
                                        <p:attrNameLst>
                                          <p:attrName>style.visibility</p:attrName>
                                        </p:attrNameLst>
                                      </p:cBhvr>
                                      <p:to>
                                        <p:strVal val="visible"/>
                                      </p:to>
                                    </p:set>
                                    <p:anim calcmode="lin" valueType="num">
                                      <p:cBhvr>
                                        <p:cTn id="7" dur="500" fill="hold"/>
                                        <p:tgtEl>
                                          <p:spTgt spid="27651"/>
                                        </p:tgtEl>
                                        <p:attrNameLst>
                                          <p:attrName>ppt_w</p:attrName>
                                        </p:attrNameLst>
                                      </p:cBhvr>
                                      <p:tavLst>
                                        <p:tav tm="0">
                                          <p:val>
                                            <p:fltVal val="0"/>
                                          </p:val>
                                        </p:tav>
                                        <p:tav tm="100000">
                                          <p:val>
                                            <p:strVal val="#ppt_w"/>
                                          </p:val>
                                        </p:tav>
                                      </p:tavLst>
                                    </p:anim>
                                    <p:anim calcmode="lin" valueType="num">
                                      <p:cBhvr>
                                        <p:cTn id="8" dur="500" fill="hold"/>
                                        <p:tgtEl>
                                          <p:spTgt spid="27651"/>
                                        </p:tgtEl>
                                        <p:attrNameLst>
                                          <p:attrName>ppt_h</p:attrName>
                                        </p:attrNameLst>
                                      </p:cBhvr>
                                      <p:tavLst>
                                        <p:tav tm="0">
                                          <p:val>
                                            <p:fltVal val="0"/>
                                          </p:val>
                                        </p:tav>
                                        <p:tav tm="100000">
                                          <p:val>
                                            <p:strVal val="#ppt_h"/>
                                          </p:val>
                                        </p:tav>
                                      </p:tavLst>
                                    </p:anim>
                                    <p:animEffect transition="in" filter="fade">
                                      <p:cBhvr>
                                        <p:cTn id="9" dur="500"/>
                                        <p:tgtEl>
                                          <p:spTgt spid="27651"/>
                                        </p:tgtEl>
                                      </p:cBhvr>
                                    </p:animEffect>
                                  </p:childTnLst>
                                </p:cTn>
                              </p:par>
                            </p:childTnLst>
                          </p:cTn>
                        </p:par>
                        <p:par>
                          <p:cTn id="10" fill="hold">
                            <p:stCondLst>
                              <p:cond delay="1000"/>
                            </p:stCondLst>
                            <p:childTnLst>
                              <p:par>
                                <p:cTn id="11" presetID="2" presetClass="entr" presetSubtype="2" fill="hold" nodeType="afterEffect">
                                  <p:stCondLst>
                                    <p:cond delay="1000"/>
                                  </p:stCondLst>
                                  <p:childTnLst>
                                    <p:set>
                                      <p:cBhvr>
                                        <p:cTn id="12" dur="1" fill="hold">
                                          <p:stCondLst>
                                            <p:cond delay="0"/>
                                          </p:stCondLst>
                                        </p:cTn>
                                        <p:tgtEl>
                                          <p:spTgt spid="27652"/>
                                        </p:tgtEl>
                                        <p:attrNameLst>
                                          <p:attrName>style.visibility</p:attrName>
                                        </p:attrNameLst>
                                      </p:cBhvr>
                                      <p:to>
                                        <p:strVal val="visible"/>
                                      </p:to>
                                    </p:set>
                                    <p:anim calcmode="lin" valueType="num">
                                      <p:cBhvr additive="base">
                                        <p:cTn id="13" dur="2000" fill="hold"/>
                                        <p:tgtEl>
                                          <p:spTgt spid="27652"/>
                                        </p:tgtEl>
                                        <p:attrNameLst>
                                          <p:attrName>ppt_x</p:attrName>
                                        </p:attrNameLst>
                                      </p:cBhvr>
                                      <p:tavLst>
                                        <p:tav tm="0">
                                          <p:val>
                                            <p:strVal val="1+#ppt_w/2"/>
                                          </p:val>
                                        </p:tav>
                                        <p:tav tm="100000">
                                          <p:val>
                                            <p:strVal val="#ppt_x"/>
                                          </p:val>
                                        </p:tav>
                                      </p:tavLst>
                                    </p:anim>
                                    <p:anim calcmode="lin" valueType="num">
                                      <p:cBhvr additive="base">
                                        <p:cTn id="14" dur="2000" fill="hold"/>
                                        <p:tgtEl>
                                          <p:spTgt spid="27652"/>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2000"/>
                                        <p:tgtEl>
                                          <p:spTgt spid="2"/>
                                        </p:tgtEl>
                                      </p:cBhvr>
                                    </p:animEffect>
                                    <p:anim calcmode="lin" valueType="num">
                                      <p:cBhvr>
                                        <p:cTn id="18" dur="2000" fill="hold"/>
                                        <p:tgtEl>
                                          <p:spTgt spid="2"/>
                                        </p:tgtEl>
                                        <p:attrNameLst>
                                          <p:attrName>ppt_x</p:attrName>
                                        </p:attrNameLst>
                                      </p:cBhvr>
                                      <p:tavLst>
                                        <p:tav tm="0">
                                          <p:val>
                                            <p:strVal val="#ppt_x"/>
                                          </p:val>
                                        </p:tav>
                                        <p:tav tm="100000">
                                          <p:val>
                                            <p:strVal val="#ppt_x"/>
                                          </p:val>
                                        </p:tav>
                                      </p:tavLst>
                                    </p:anim>
                                    <p:anim calcmode="lin" valueType="num">
                                      <p:cBhvr>
                                        <p:cTn id="19" dur="2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31" presetClass="entr" presetSubtype="0" fill="hold" nodeType="afterEffect">
                                  <p:stCondLst>
                                    <p:cond delay="1500"/>
                                  </p:stCondLst>
                                  <p:childTnLst>
                                    <p:set>
                                      <p:cBhvr>
                                        <p:cTn id="22" dur="1" fill="hold">
                                          <p:stCondLst>
                                            <p:cond delay="0"/>
                                          </p:stCondLst>
                                        </p:cTn>
                                        <p:tgtEl>
                                          <p:spTgt spid="27653"/>
                                        </p:tgtEl>
                                        <p:attrNameLst>
                                          <p:attrName>style.visibility</p:attrName>
                                        </p:attrNameLst>
                                      </p:cBhvr>
                                      <p:to>
                                        <p:strVal val="visible"/>
                                      </p:to>
                                    </p:set>
                                    <p:anim calcmode="lin" valueType="num">
                                      <p:cBhvr>
                                        <p:cTn id="23" dur="5000" fill="hold"/>
                                        <p:tgtEl>
                                          <p:spTgt spid="27653"/>
                                        </p:tgtEl>
                                        <p:attrNameLst>
                                          <p:attrName>ppt_w</p:attrName>
                                        </p:attrNameLst>
                                      </p:cBhvr>
                                      <p:tavLst>
                                        <p:tav tm="0">
                                          <p:val>
                                            <p:fltVal val="0"/>
                                          </p:val>
                                        </p:tav>
                                        <p:tav tm="100000">
                                          <p:val>
                                            <p:strVal val="#ppt_w"/>
                                          </p:val>
                                        </p:tav>
                                      </p:tavLst>
                                    </p:anim>
                                    <p:anim calcmode="lin" valueType="num">
                                      <p:cBhvr>
                                        <p:cTn id="24" dur="5000" fill="hold"/>
                                        <p:tgtEl>
                                          <p:spTgt spid="27653"/>
                                        </p:tgtEl>
                                        <p:attrNameLst>
                                          <p:attrName>ppt_h</p:attrName>
                                        </p:attrNameLst>
                                      </p:cBhvr>
                                      <p:tavLst>
                                        <p:tav tm="0">
                                          <p:val>
                                            <p:fltVal val="0"/>
                                          </p:val>
                                        </p:tav>
                                        <p:tav tm="100000">
                                          <p:val>
                                            <p:strVal val="#ppt_h"/>
                                          </p:val>
                                        </p:tav>
                                      </p:tavLst>
                                    </p:anim>
                                    <p:anim calcmode="lin" valueType="num">
                                      <p:cBhvr>
                                        <p:cTn id="25" dur="5000" fill="hold"/>
                                        <p:tgtEl>
                                          <p:spTgt spid="27653"/>
                                        </p:tgtEl>
                                        <p:attrNameLst>
                                          <p:attrName>style.rotation</p:attrName>
                                        </p:attrNameLst>
                                      </p:cBhvr>
                                      <p:tavLst>
                                        <p:tav tm="0">
                                          <p:val>
                                            <p:fltVal val="90"/>
                                          </p:val>
                                        </p:tav>
                                        <p:tav tm="100000">
                                          <p:val>
                                            <p:fltVal val="0"/>
                                          </p:val>
                                        </p:tav>
                                      </p:tavLst>
                                    </p:anim>
                                    <p:animEffect transition="in" filter="fade">
                                      <p:cBhvr>
                                        <p:cTn id="26" dur="5000"/>
                                        <p:tgtEl>
                                          <p:spTgt spid="27653"/>
                                        </p:tgtEl>
                                      </p:cBhvr>
                                    </p:animEffect>
                                  </p:childTnLst>
                                </p:cTn>
                              </p:par>
                            </p:childTnLst>
                          </p:cTn>
                        </p:par>
                        <p:par>
                          <p:cTn id="27" fill="hold">
                            <p:stCondLst>
                              <p:cond delay="10500"/>
                            </p:stCondLst>
                            <p:childTnLst>
                              <p:par>
                                <p:cTn id="28" presetID="41" presetClass="entr" presetSubtype="0" fill="hold" grpId="0" nodeType="afterEffect">
                                  <p:stCondLst>
                                    <p:cond delay="1000"/>
                                  </p:stCondLst>
                                  <p:iterate type="lt">
                                    <p:tmPct val="10000"/>
                                  </p:iterate>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8"/>
                                        </p:tgtEl>
                                        <p:attrNameLst>
                                          <p:attrName>ppt_y</p:attrName>
                                        </p:attrNameLst>
                                      </p:cBhvr>
                                      <p:tavLst>
                                        <p:tav tm="0">
                                          <p:val>
                                            <p:strVal val="#ppt_y"/>
                                          </p:val>
                                        </p:tav>
                                        <p:tav tm="100000">
                                          <p:val>
                                            <p:strVal val="#ppt_y"/>
                                          </p:val>
                                        </p:tav>
                                      </p:tavLst>
                                    </p:anim>
                                    <p:anim calcmode="lin" valueType="num">
                                      <p:cBhvr>
                                        <p:cTn id="32" dur="3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8"/>
                                        </p:tgtEl>
                                      </p:cBhvr>
                                    </p:animEffect>
                                  </p:childTnLst>
                                </p:cTn>
                              </p:par>
                            </p:childTnLst>
                          </p:cTn>
                        </p:par>
                        <p:par>
                          <p:cTn id="35" fill="hold">
                            <p:stCondLst>
                              <p:cond delay="17800"/>
                            </p:stCondLst>
                            <p:childTnLst>
                              <p:par>
                                <p:cTn id="36" presetID="1" presetClass="entr" presetSubtype="0" fill="hold" grpId="0" nodeType="afterEffect">
                                  <p:stCondLst>
                                    <p:cond delay="3000"/>
                                  </p:stCondLst>
                                  <p:childTnLst>
                                    <p:set>
                                      <p:cBhvr>
                                        <p:cTn id="3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542943" y="4881934"/>
            <a:ext cx="158889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1950</a:t>
            </a:r>
          </a:p>
        </p:txBody>
      </p:sp>
      <p:sp>
        <p:nvSpPr>
          <p:cNvPr id="3" name="2 Rectángulo"/>
          <p:cNvSpPr/>
          <p:nvPr/>
        </p:nvSpPr>
        <p:spPr>
          <a:xfrm>
            <a:off x="4622115" y="3441774"/>
            <a:ext cx="42337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Alfa Romeo SPA</a:t>
            </a:r>
          </a:p>
        </p:txBody>
      </p:sp>
      <p:pic>
        <p:nvPicPr>
          <p:cNvPr id="31750" name="Picture 6" descr="C:\Users\Emilio\Desktop\Nueva carpeta\giuseppe-farina-alfa-romeo-british-grand-prix-paul-guy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609" y="548679"/>
            <a:ext cx="4143810" cy="28218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1751" name="Picture 7" descr="C:\Users\Emilio\Desktop\Nueva carpeta\Alfa_Romeo_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4365104"/>
            <a:ext cx="2088232" cy="2088232"/>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8674" name="Picture 2" descr="C:\Users\Emilio\Desktop\Nueva carpeta\thCAPTX4I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356" y="548680"/>
            <a:ext cx="3865612" cy="282189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2072" y="3379639"/>
            <a:ext cx="395390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Giuseppe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Farina</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122711"/>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 de italia-1 Eaglenest.wav"/>
          </p:stSnd>
        </p:sndAc>
      </p:transition>
    </mc:Choice>
    <mc:Fallback xmlns="">
      <p:transition spd="slow" advTm="0">
        <p:fade/>
        <p:sndAc>
          <p:stSnd loop="1">
            <p:snd r:embed="rId7" name="Himno de itali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2000" fill="hold"/>
                                        <p:tgtEl>
                                          <p:spTgt spid="31750"/>
                                        </p:tgtEl>
                                        <p:attrNameLst>
                                          <p:attrName>ppt_x</p:attrName>
                                        </p:attrNameLst>
                                      </p:cBhvr>
                                      <p:tavLst>
                                        <p:tav tm="0">
                                          <p:val>
                                            <p:strVal val="0-#ppt_w/2"/>
                                          </p:val>
                                        </p:tav>
                                        <p:tav tm="100000">
                                          <p:val>
                                            <p:strVal val="#ppt_x"/>
                                          </p:val>
                                        </p:tav>
                                      </p:tavLst>
                                    </p:anim>
                                    <p:anim calcmode="lin" valueType="num">
                                      <p:cBhvr additive="base">
                                        <p:cTn id="8" dur="2000" fill="hold"/>
                                        <p:tgtEl>
                                          <p:spTgt spid="31750"/>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1" presetClass="entr" presetSubtype="0" fill="hold" grpId="0" nodeType="afterEffect">
                                  <p:stCondLst>
                                    <p:cond delay="1000"/>
                                  </p:stCondLst>
                                  <p:iterate type="lt">
                                    <p:tmPct val="10000"/>
                                  </p:iterate>
                                  <p:childTnLst>
                                    <p:set>
                                      <p:cBhvr>
                                        <p:cTn id="11" dur="1" fill="hold">
                                          <p:stCondLst>
                                            <p:cond delay="0"/>
                                          </p:stCondLst>
                                        </p:cTn>
                                        <p:tgtEl>
                                          <p:spTgt spid="4"/>
                                        </p:tgtEl>
                                        <p:attrNameLst>
                                          <p:attrName>style.visibility</p:attrName>
                                        </p:attrNameLst>
                                      </p:cBhvr>
                                      <p:to>
                                        <p:strVal val="visible"/>
                                      </p:to>
                                    </p:set>
                                    <p:anim calcmode="lin" valueType="num">
                                      <p:cBhvr>
                                        <p:cTn id="12" dur="1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 dur="1250" fill="hold"/>
                                        <p:tgtEl>
                                          <p:spTgt spid="4"/>
                                        </p:tgtEl>
                                        <p:attrNameLst>
                                          <p:attrName>ppt_y</p:attrName>
                                        </p:attrNameLst>
                                      </p:cBhvr>
                                      <p:tavLst>
                                        <p:tav tm="0">
                                          <p:val>
                                            <p:strVal val="#ppt_y"/>
                                          </p:val>
                                        </p:tav>
                                        <p:tav tm="100000">
                                          <p:val>
                                            <p:strVal val="#ppt_y"/>
                                          </p:val>
                                        </p:tav>
                                      </p:tavLst>
                                    </p:anim>
                                    <p:anim calcmode="lin" valueType="num">
                                      <p:cBhvr>
                                        <p:cTn id="14" dur="1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5" dur="1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250" tmFilter="0,0; .5, 1; 1, 1"/>
                                        <p:tgtEl>
                                          <p:spTgt spid="4"/>
                                        </p:tgtEl>
                                      </p:cBhvr>
                                    </p:animEffect>
                                  </p:childTnLst>
                                </p:cTn>
                              </p:par>
                            </p:childTnLst>
                          </p:cTn>
                        </p:par>
                        <p:par>
                          <p:cTn id="17" fill="hold">
                            <p:stCondLst>
                              <p:cond delay="5875"/>
                            </p:stCondLst>
                            <p:childTnLst>
                              <p:par>
                                <p:cTn id="18" presetID="2" presetClass="entr" presetSubtype="8" fill="hold" nodeType="afterEffect">
                                  <p:stCondLst>
                                    <p:cond delay="0"/>
                                  </p:stCondLst>
                                  <p:childTnLst>
                                    <p:set>
                                      <p:cBhvr>
                                        <p:cTn id="19" dur="1" fill="hold">
                                          <p:stCondLst>
                                            <p:cond delay="0"/>
                                          </p:stCondLst>
                                        </p:cTn>
                                        <p:tgtEl>
                                          <p:spTgt spid="28674"/>
                                        </p:tgtEl>
                                        <p:attrNameLst>
                                          <p:attrName>style.visibility</p:attrName>
                                        </p:attrNameLst>
                                      </p:cBhvr>
                                      <p:to>
                                        <p:strVal val="visible"/>
                                      </p:to>
                                    </p:set>
                                    <p:anim calcmode="lin" valueType="num">
                                      <p:cBhvr additive="base">
                                        <p:cTn id="20" dur="2000" fill="hold"/>
                                        <p:tgtEl>
                                          <p:spTgt spid="28674"/>
                                        </p:tgtEl>
                                        <p:attrNameLst>
                                          <p:attrName>ppt_x</p:attrName>
                                        </p:attrNameLst>
                                      </p:cBhvr>
                                      <p:tavLst>
                                        <p:tav tm="0">
                                          <p:val>
                                            <p:strVal val="0-#ppt_w/2"/>
                                          </p:val>
                                        </p:tav>
                                        <p:tav tm="100000">
                                          <p:val>
                                            <p:strVal val="#ppt_x"/>
                                          </p:val>
                                        </p:tav>
                                      </p:tavLst>
                                    </p:anim>
                                    <p:anim calcmode="lin" valueType="num">
                                      <p:cBhvr additive="base">
                                        <p:cTn id="21" dur="2000" fill="hold"/>
                                        <p:tgtEl>
                                          <p:spTgt spid="28674"/>
                                        </p:tgtEl>
                                        <p:attrNameLst>
                                          <p:attrName>ppt_y</p:attrName>
                                        </p:attrNameLst>
                                      </p:cBhvr>
                                      <p:tavLst>
                                        <p:tav tm="0">
                                          <p:val>
                                            <p:strVal val="#ppt_y"/>
                                          </p:val>
                                        </p:tav>
                                        <p:tav tm="100000">
                                          <p:val>
                                            <p:strVal val="#ppt_y"/>
                                          </p:val>
                                        </p:tav>
                                      </p:tavLst>
                                    </p:anim>
                                  </p:childTnLst>
                                </p:cTn>
                              </p:par>
                            </p:childTnLst>
                          </p:cTn>
                        </p:par>
                        <p:par>
                          <p:cTn id="22" fill="hold">
                            <p:stCondLst>
                              <p:cond delay="7875"/>
                            </p:stCondLst>
                            <p:childTnLst>
                              <p:par>
                                <p:cTn id="23" presetID="41" presetClass="entr" presetSubtype="0" fill="hold" grpId="0" nodeType="after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1250" fill="hold"/>
                                        <p:tgtEl>
                                          <p:spTgt spid="3"/>
                                        </p:tgtEl>
                                        <p:attrNameLst>
                                          <p:attrName>ppt_y</p:attrName>
                                        </p:attrNameLst>
                                      </p:cBhvr>
                                      <p:tavLst>
                                        <p:tav tm="0">
                                          <p:val>
                                            <p:strVal val="#ppt_y"/>
                                          </p:val>
                                        </p:tav>
                                        <p:tav tm="100000">
                                          <p:val>
                                            <p:strVal val="#ppt_y"/>
                                          </p:val>
                                        </p:tav>
                                      </p:tavLst>
                                    </p:anim>
                                    <p:anim calcmode="lin" valueType="num">
                                      <p:cBhvr>
                                        <p:cTn id="27"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1250" tmFilter="0,0; .5, 1; 1, 1"/>
                                        <p:tgtEl>
                                          <p:spTgt spid="3"/>
                                        </p:tgtEl>
                                      </p:cBhvr>
                                    </p:animEffect>
                                  </p:childTnLst>
                                </p:cTn>
                              </p:par>
                              <p:par>
                                <p:cTn id="30" presetID="6" presetClass="entr" presetSubtype="32" fill="hold" nodeType="withEffect">
                                  <p:stCondLst>
                                    <p:cond delay="0"/>
                                  </p:stCondLst>
                                  <p:childTnLst>
                                    <p:set>
                                      <p:cBhvr>
                                        <p:cTn id="31" dur="1" fill="hold">
                                          <p:stCondLst>
                                            <p:cond delay="0"/>
                                          </p:stCondLst>
                                        </p:cTn>
                                        <p:tgtEl>
                                          <p:spTgt spid="31751"/>
                                        </p:tgtEl>
                                        <p:attrNameLst>
                                          <p:attrName>style.visibility</p:attrName>
                                        </p:attrNameLst>
                                      </p:cBhvr>
                                      <p:to>
                                        <p:strVal val="visible"/>
                                      </p:to>
                                    </p:set>
                                    <p:animEffect transition="in" filter="circle(out)">
                                      <p:cBhvr>
                                        <p:cTn id="32" dur="3000"/>
                                        <p:tgtEl>
                                          <p:spTgt spid="31751"/>
                                        </p:tgtEl>
                                      </p:cBhvr>
                                    </p:animEffect>
                                  </p:childTnLst>
                                </p:cTn>
                              </p:par>
                            </p:childTnLst>
                          </p:cTn>
                        </p:par>
                        <p:par>
                          <p:cTn id="33" fill="hold">
                            <p:stCondLst>
                              <p:cond delay="1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
                                        </p:tgtEl>
                                        <p:attrNameLst>
                                          <p:attrName>style.visibility</p:attrName>
                                        </p:attrNameLst>
                                      </p:cBhvr>
                                      <p:to>
                                        <p:strVal val="visible"/>
                                      </p:to>
                                    </p:set>
                                    <p:anim calcmode="lin" valueType="num">
                                      <p:cBhvr>
                                        <p:cTn id="3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2"/>
                                        </p:tgtEl>
                                        <p:attrNameLst>
                                          <p:attrName>ppt_y</p:attrName>
                                        </p:attrNameLst>
                                      </p:cBhvr>
                                      <p:tavLst>
                                        <p:tav tm="0">
                                          <p:val>
                                            <p:strVal val="#ppt_y"/>
                                          </p:val>
                                        </p:tav>
                                        <p:tav tm="100000">
                                          <p:val>
                                            <p:strVal val="#ppt_y"/>
                                          </p:val>
                                        </p:tav>
                                      </p:tavLst>
                                    </p:anim>
                                    <p:anim calcmode="lin" valueType="num">
                                      <p:cBhvr>
                                        <p:cTn id="3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2"/>
                                        </p:tgtEl>
                                      </p:cBhvr>
                                    </p:animEffect>
                                  </p:childTnLst>
                                </p:cTn>
                              </p:par>
                            </p:childTnLst>
                          </p:cTn>
                        </p:par>
                        <p:par>
                          <p:cTn id="41" fill="hold">
                            <p:stCondLst>
                              <p:cond delay="13125"/>
                            </p:stCondLst>
                            <p:childTnLst>
                              <p:par>
                                <p:cTn id="42" presetID="1" presetClass="entr" presetSubtype="0" fill="hold" grpId="0" nodeType="afterEffect">
                                  <p:stCondLst>
                                    <p:cond delay="30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691679" y="116632"/>
            <a:ext cx="6336705"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Emilio Giuseppe "Nino" </a:t>
            </a:r>
            <a:r>
              <a:rPr lang="es-MX" b="1" dirty="0" err="1">
                <a:solidFill>
                  <a:srgbClr val="252525"/>
                </a:solidFill>
                <a:latin typeface="Arial"/>
                <a:ea typeface="Times New Roman"/>
              </a:rPr>
              <a:t>Farina</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Turín, Italia el 30 de Octubre de 1906.</a:t>
            </a:r>
          </a:p>
          <a:p>
            <a:pPr algn="ctr" fontAlgn="auto">
              <a:spcBef>
                <a:spcPts val="0"/>
              </a:spcBef>
              <a:spcAft>
                <a:spcPts val="0"/>
              </a:spcAft>
            </a:pPr>
            <a:r>
              <a:rPr lang="es-MX" dirty="0">
                <a:solidFill>
                  <a:srgbClr val="252525"/>
                </a:solidFill>
                <a:latin typeface="Arial"/>
                <a:ea typeface="Times New Roman"/>
              </a:rPr>
              <a:t>Falleció en </a:t>
            </a:r>
            <a:r>
              <a:rPr lang="es-MX" dirty="0" err="1">
                <a:solidFill>
                  <a:srgbClr val="252525"/>
                </a:solidFill>
                <a:latin typeface="Arial"/>
                <a:ea typeface="Times New Roman"/>
              </a:rPr>
              <a:t>Chambery</a:t>
            </a:r>
            <a:r>
              <a:rPr lang="es-MX" dirty="0">
                <a:solidFill>
                  <a:srgbClr val="252525"/>
                </a:solidFill>
                <a:latin typeface="Arial"/>
                <a:ea typeface="Times New Roman"/>
              </a:rPr>
              <a:t>, </a:t>
            </a:r>
            <a:r>
              <a:rPr lang="es-MX" dirty="0" err="1">
                <a:solidFill>
                  <a:srgbClr val="252525"/>
                </a:solidFill>
                <a:latin typeface="Arial"/>
                <a:ea typeface="Times New Roman"/>
              </a:rPr>
              <a:t>Franci</a:t>
            </a:r>
            <a:r>
              <a:rPr lang="es-MX" dirty="0">
                <a:solidFill>
                  <a:srgbClr val="252525"/>
                </a:solidFill>
                <a:latin typeface="Arial"/>
                <a:ea typeface="Times New Roman"/>
              </a:rPr>
              <a:t>, el 30 de Octubre de 1966.</a:t>
            </a:r>
            <a:endParaRPr lang="es-MX" dirty="0">
              <a:solidFill>
                <a:srgbClr val="000000"/>
              </a:solidFill>
              <a:latin typeface="Arial"/>
            </a:endParaRPr>
          </a:p>
        </p:txBody>
      </p:sp>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En turno\Normales\alfa-romeo-158-nino-far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281" y="3429000"/>
            <a:ext cx="4267200" cy="2447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1520" y="1196752"/>
            <a:ext cx="8640961" cy="219034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un piloto de </a:t>
            </a:r>
            <a:r>
              <a:rPr lang="es-MX" dirty="0">
                <a:solidFill>
                  <a:srgbClr val="0B0080"/>
                </a:solidFill>
                <a:latin typeface="Arial"/>
                <a:ea typeface="Times New Roman"/>
              </a:rPr>
              <a:t>Formula 1</a:t>
            </a:r>
            <a:r>
              <a:rPr lang="es-MX" dirty="0">
                <a:solidFill>
                  <a:srgbClr val="252525"/>
                </a:solidFill>
                <a:latin typeface="Arial"/>
                <a:ea typeface="Times New Roman"/>
              </a:rPr>
              <a:t> italiano, y el primer campeón mundial de la categoría.</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Giuseppe estaba doctorado en derecho, y era sobrino del diseñador </a:t>
            </a:r>
          </a:p>
          <a:p>
            <a:pPr algn="ctr" fontAlgn="auto">
              <a:spcBef>
                <a:spcPts val="0"/>
              </a:spcBef>
              <a:spcAft>
                <a:spcPts val="0"/>
              </a:spcAft>
            </a:pPr>
            <a:r>
              <a:rPr lang="es-MX" dirty="0">
                <a:solidFill>
                  <a:srgbClr val="252525"/>
                </a:solidFill>
                <a:latin typeface="Arial"/>
                <a:ea typeface="Times New Roman"/>
                <a:cs typeface="Times New Roman"/>
              </a:rPr>
              <a:t>de automóviles </a:t>
            </a:r>
            <a:r>
              <a:rPr lang="es-MX" dirty="0" err="1">
                <a:solidFill>
                  <a:srgbClr val="A55858"/>
                </a:solidFill>
                <a:latin typeface="Arial"/>
                <a:ea typeface="Times New Roman"/>
                <a:cs typeface="Times New Roman"/>
              </a:rPr>
              <a:t>Battista</a:t>
            </a:r>
            <a:r>
              <a:rPr lang="es-MX" dirty="0">
                <a:solidFill>
                  <a:srgbClr val="A55858"/>
                </a:solidFill>
                <a:latin typeface="Arial"/>
                <a:ea typeface="Times New Roman"/>
                <a:cs typeface="Times New Roman"/>
              </a:rPr>
              <a:t> </a:t>
            </a:r>
            <a:r>
              <a:rPr lang="es-MX" dirty="0" err="1">
                <a:solidFill>
                  <a:srgbClr val="A55858"/>
                </a:solidFill>
                <a:latin typeface="Arial"/>
                <a:ea typeface="Times New Roman"/>
                <a:cs typeface="Times New Roman"/>
              </a:rPr>
              <a:t>Farina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Sus primeras experiencias en pista las hizo con </a:t>
            </a:r>
            <a:r>
              <a:rPr lang="es-MX" dirty="0" err="1">
                <a:solidFill>
                  <a:srgbClr val="0B0080"/>
                </a:solidFill>
                <a:latin typeface="Arial"/>
                <a:ea typeface="Times New Roman"/>
                <a:cs typeface="Times New Roman"/>
              </a:rPr>
              <a:t>Maseratí</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aunque su carrera comenzaría a florecer con su pase a </a:t>
            </a:r>
            <a:r>
              <a:rPr lang="es-MX" dirty="0">
                <a:solidFill>
                  <a:srgbClr val="FFFF00"/>
                </a:solidFill>
                <a:latin typeface="Arial"/>
                <a:ea typeface="Times New Roman"/>
                <a:cs typeface="Times New Roman"/>
              </a:rPr>
              <a:t>Alfa Romeo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donde tuvo como compañero de equipo a </a:t>
            </a:r>
            <a:r>
              <a:rPr lang="es-MX" dirty="0" err="1">
                <a:solidFill>
                  <a:srgbClr val="252525"/>
                </a:solidFill>
                <a:latin typeface="Arial"/>
                <a:ea typeface="Times New Roman"/>
                <a:cs typeface="Times New Roman"/>
              </a:rPr>
              <a:t>Tazio</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Nuvolari</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8" name="7 Rectángulo"/>
          <p:cNvSpPr/>
          <p:nvPr/>
        </p:nvSpPr>
        <p:spPr>
          <a:xfrm>
            <a:off x="35495" y="3302982"/>
            <a:ext cx="4607943" cy="286232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fines de la década de 1930, </a:t>
            </a:r>
          </a:p>
          <a:p>
            <a:pPr algn="ctr" fontAlgn="auto">
              <a:spcBef>
                <a:spcPts val="0"/>
              </a:spcBef>
              <a:spcAft>
                <a:spcPts val="0"/>
              </a:spcAft>
            </a:pP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ganó varios Gran Premios menores, que le permitieron obtener el título </a:t>
            </a:r>
          </a:p>
          <a:p>
            <a:pPr algn="ctr" fontAlgn="auto">
              <a:spcBef>
                <a:spcPts val="0"/>
              </a:spcBef>
              <a:spcAft>
                <a:spcPts val="0"/>
              </a:spcAft>
            </a:pPr>
            <a:r>
              <a:rPr lang="es-MX" dirty="0">
                <a:solidFill>
                  <a:srgbClr val="252525"/>
                </a:solidFill>
                <a:latin typeface="Arial"/>
                <a:ea typeface="Times New Roman"/>
                <a:cs typeface="Times New Roman"/>
              </a:rPr>
              <a:t>de campeón italiano de pilotos </a:t>
            </a:r>
          </a:p>
          <a:p>
            <a:pPr algn="ctr" fontAlgn="auto">
              <a:spcBef>
                <a:spcPts val="0"/>
              </a:spcBef>
              <a:spcAft>
                <a:spcPts val="0"/>
              </a:spcAft>
            </a:pPr>
            <a:r>
              <a:rPr lang="es-MX" dirty="0">
                <a:solidFill>
                  <a:srgbClr val="252525"/>
                </a:solidFill>
                <a:latin typeface="Arial"/>
                <a:ea typeface="Times New Roman"/>
                <a:cs typeface="Times New Roman"/>
              </a:rPr>
              <a:t>durante tres años seguidos </a:t>
            </a:r>
          </a:p>
          <a:p>
            <a:pPr algn="ctr" fontAlgn="auto">
              <a:spcBef>
                <a:spcPts val="0"/>
              </a:spcBef>
              <a:spcAft>
                <a:spcPts val="0"/>
              </a:spcAft>
            </a:pPr>
            <a:r>
              <a:rPr lang="es-MX" dirty="0">
                <a:solidFill>
                  <a:srgbClr val="252525"/>
                </a:solidFill>
                <a:latin typeface="Arial"/>
                <a:ea typeface="Times New Roman"/>
                <a:cs typeface="Times New Roman"/>
              </a:rPr>
              <a:t>(</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1937,1938,</a:t>
            </a:r>
            <a:r>
              <a:rPr lang="es-MX" dirty="0">
                <a:solidFill>
                  <a:srgbClr val="252525"/>
                </a:solidFill>
                <a:latin typeface="Arial"/>
                <a:ea typeface="Times New Roman"/>
                <a:cs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1939</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Al año siguiente lograría su primer triunfo grande, en el Gran Premio de Trípoli </a:t>
            </a:r>
          </a:p>
          <a:p>
            <a:pPr algn="ctr" fontAlgn="auto">
              <a:spcBef>
                <a:spcPts val="0"/>
              </a:spcBef>
              <a:spcAft>
                <a:spcPts val="0"/>
              </a:spcAft>
            </a:pPr>
            <a:r>
              <a:rPr lang="es-MX" dirty="0">
                <a:solidFill>
                  <a:srgbClr val="252525"/>
                </a:solidFill>
                <a:latin typeface="Arial"/>
                <a:ea typeface="Times New Roman"/>
                <a:cs typeface="Times New Roman"/>
              </a:rPr>
              <a:t>de 1940, en Libia.</a:t>
            </a:r>
            <a:endParaRPr lang="es-MX" dirty="0">
              <a:solidFill>
                <a:srgbClr val="000000"/>
              </a:solidFill>
              <a:latin typeface="Arial"/>
            </a:endParaRPr>
          </a:p>
        </p:txBody>
      </p:sp>
      <p:sp>
        <p:nvSpPr>
          <p:cNvPr id="9" name="8 Rectángulo"/>
          <p:cNvSpPr/>
          <p:nvPr/>
        </p:nvSpPr>
        <p:spPr>
          <a:xfrm>
            <a:off x="252089" y="5949280"/>
            <a:ext cx="8640392"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el momento en que estaba llegando a su madurez como piloto, </a:t>
            </a:r>
          </a:p>
          <a:p>
            <a:pPr algn="ctr" fontAlgn="auto">
              <a:spcBef>
                <a:spcPts val="0"/>
              </a:spcBef>
              <a:spcAft>
                <a:spcPts val="0"/>
              </a:spcAft>
            </a:pPr>
            <a:r>
              <a:rPr lang="es-MX" dirty="0">
                <a:solidFill>
                  <a:srgbClr val="252525"/>
                </a:solidFill>
                <a:latin typeface="Arial"/>
                <a:ea typeface="Times New Roman"/>
                <a:cs typeface="Times New Roman"/>
              </a:rPr>
              <a:t>se desató la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Segunda Guerra Mundial</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pasarían ocho años antes de que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pudiera ganar otro Gran Premio.</a:t>
            </a:r>
            <a:endParaRPr lang="es-MX" dirty="0">
              <a:solidFill>
                <a:srgbClr val="000000"/>
              </a:solidFill>
              <a:latin typeface="Aria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764438"/>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 calcmode="lin" valueType="num">
                                      <p:cBhvr>
                                        <p:cTn id="15"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7"/>
                                        </p:tgtEl>
                                        <p:attrNameLst>
                                          <p:attrName>ppt_y</p:attrName>
                                        </p:attrNameLst>
                                      </p:cBhvr>
                                      <p:tavLst>
                                        <p:tav tm="0">
                                          <p:val>
                                            <p:strVal val="#ppt_y"/>
                                          </p:val>
                                        </p:tav>
                                        <p:tav tm="100000">
                                          <p:val>
                                            <p:strVal val="#ppt_y"/>
                                          </p:val>
                                        </p:tav>
                                      </p:tavLst>
                                    </p:anim>
                                    <p:anim calcmode="lin" valueType="num">
                                      <p:cBhvr>
                                        <p:cTn id="17"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7"/>
                                        </p:tgtEl>
                                      </p:cBhvr>
                                    </p:animEffect>
                                  </p:childTnLst>
                                </p:cTn>
                              </p:par>
                            </p:childTnLst>
                          </p:cTn>
                        </p:par>
                        <p:par>
                          <p:cTn id="20" fill="hold">
                            <p:stCondLst>
                              <p:cond delay="53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 calcmode="lin" valueType="num">
                                      <p:cBhvr>
                                        <p:cTn id="23"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8"/>
                                        </p:tgtEl>
                                        <p:attrNameLst>
                                          <p:attrName>ppt_y</p:attrName>
                                        </p:attrNameLst>
                                      </p:cBhvr>
                                      <p:tavLst>
                                        <p:tav tm="0">
                                          <p:val>
                                            <p:strVal val="#ppt_y"/>
                                          </p:val>
                                        </p:tav>
                                        <p:tav tm="100000">
                                          <p:val>
                                            <p:strVal val="#ppt_y"/>
                                          </p:val>
                                        </p:tav>
                                      </p:tavLst>
                                    </p:anim>
                                    <p:anim calcmode="lin" valueType="num">
                                      <p:cBhvr>
                                        <p:cTn id="25"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8"/>
                                        </p:tgtEl>
                                      </p:cBhvr>
                                    </p:animEffect>
                                  </p:childTnLst>
                                </p:cTn>
                              </p:par>
                              <p:par>
                                <p:cTn id="28" presetID="2" presetClass="entr" presetSubtype="2" fill="hold" nodeType="withEffect">
                                  <p:stCondLst>
                                    <p:cond delay="0"/>
                                  </p:stCondLst>
                                  <p:childTnLst>
                                    <p:set>
                                      <p:cBhvr>
                                        <p:cTn id="29" dur="1" fill="hold">
                                          <p:stCondLst>
                                            <p:cond delay="0"/>
                                          </p:stCondLst>
                                        </p:cTn>
                                        <p:tgtEl>
                                          <p:spTgt spid="2052"/>
                                        </p:tgtEl>
                                        <p:attrNameLst>
                                          <p:attrName>style.visibility</p:attrName>
                                        </p:attrNameLst>
                                      </p:cBhvr>
                                      <p:to>
                                        <p:strVal val="visible"/>
                                      </p:to>
                                    </p:set>
                                    <p:anim calcmode="lin" valueType="num">
                                      <p:cBhvr additive="base">
                                        <p:cTn id="30" dur="20000" fill="hold"/>
                                        <p:tgtEl>
                                          <p:spTgt spid="2052"/>
                                        </p:tgtEl>
                                        <p:attrNameLst>
                                          <p:attrName>ppt_x</p:attrName>
                                        </p:attrNameLst>
                                      </p:cBhvr>
                                      <p:tavLst>
                                        <p:tav tm="0">
                                          <p:val>
                                            <p:strVal val="1+#ppt_w/2"/>
                                          </p:val>
                                        </p:tav>
                                        <p:tav tm="100000">
                                          <p:val>
                                            <p:strVal val="#ppt_x"/>
                                          </p:val>
                                        </p:tav>
                                      </p:tavLst>
                                    </p:anim>
                                    <p:anim calcmode="lin" valueType="num">
                                      <p:cBhvr additive="base">
                                        <p:cTn id="31" dur="20000" fill="hold"/>
                                        <p:tgtEl>
                                          <p:spTgt spid="2052"/>
                                        </p:tgtEl>
                                        <p:attrNameLst>
                                          <p:attrName>ppt_y</p:attrName>
                                        </p:attrNameLst>
                                      </p:cBhvr>
                                      <p:tavLst>
                                        <p:tav tm="0">
                                          <p:val>
                                            <p:strVal val="#ppt_y"/>
                                          </p:val>
                                        </p:tav>
                                        <p:tav tm="100000">
                                          <p:val>
                                            <p:strVal val="#ppt_y"/>
                                          </p:val>
                                        </p:tav>
                                      </p:tavLst>
                                    </p:anim>
                                  </p:childTnLst>
                                </p:cTn>
                              </p:par>
                            </p:childTnLst>
                          </p:cTn>
                        </p:par>
                        <p:par>
                          <p:cTn id="32" fill="hold">
                            <p:stCondLst>
                              <p:cond delay="84250"/>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 calcmode="lin" valueType="num">
                                      <p:cBhvr>
                                        <p:cTn id="35"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9"/>
                                        </p:tgtEl>
                                        <p:attrNameLst>
                                          <p:attrName>ppt_y</p:attrName>
                                        </p:attrNameLst>
                                      </p:cBhvr>
                                      <p:tavLst>
                                        <p:tav tm="0">
                                          <p:val>
                                            <p:strVal val="#ppt_y"/>
                                          </p:val>
                                        </p:tav>
                                        <p:tav tm="100000">
                                          <p:val>
                                            <p:strVal val="#ppt_y"/>
                                          </p:val>
                                        </p:tav>
                                      </p:tavLst>
                                    </p:anim>
                                    <p:anim calcmode="lin" valueType="num">
                                      <p:cBhvr>
                                        <p:cTn id="37"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9"/>
                                        </p:tgtEl>
                                      </p:cBhvr>
                                    </p:animEffect>
                                  </p:childTnLst>
                                </p:cTn>
                              </p:par>
                            </p:childTnLst>
                          </p:cTn>
                        </p:par>
                        <p:par>
                          <p:cTn id="40" fill="hold">
                            <p:stCondLst>
                              <p:cond delay="104125"/>
                            </p:stCondLst>
                            <p:childTnLst>
                              <p:par>
                                <p:cTn id="41" presetID="1" presetClass="entr" presetSubtype="0" fill="hold" grpId="0" nodeType="afterEffect">
                                  <p:stCondLst>
                                    <p:cond delay="300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1520" y="1052736"/>
            <a:ext cx="8640961" cy="269304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Cuando la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Federation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Internationale</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L’Automobile</a:t>
            </a:r>
            <a:r>
              <a:rPr lang="es-MX" dirty="0">
                <a:solidFill>
                  <a:srgbClr val="252525"/>
                </a:solidFill>
                <a:latin typeface="Arial"/>
                <a:ea typeface="Times New Roman"/>
                <a:cs typeface="Times New Roman"/>
              </a:rPr>
              <a:t> anunció </a:t>
            </a:r>
          </a:p>
          <a:p>
            <a:pPr algn="ctr" fontAlgn="auto">
              <a:spcBef>
                <a:spcPts val="0"/>
              </a:spcBef>
              <a:spcAft>
                <a:spcPts val="0"/>
              </a:spcAft>
            </a:pPr>
            <a:r>
              <a:rPr lang="es-MX" dirty="0">
                <a:solidFill>
                  <a:srgbClr val="252525"/>
                </a:solidFill>
                <a:latin typeface="Arial"/>
                <a:ea typeface="Times New Roman"/>
                <a:cs typeface="Times New Roman"/>
              </a:rPr>
              <a:t>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Campeonato Mundial de Fórmula 1 de 1950</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se aseguró una plaza </a:t>
            </a:r>
          </a:p>
          <a:p>
            <a:pPr algn="ctr" fontAlgn="auto">
              <a:spcBef>
                <a:spcPts val="0"/>
              </a:spcBef>
              <a:spcAft>
                <a:spcPts val="0"/>
              </a:spcAft>
            </a:pPr>
            <a:r>
              <a:rPr lang="es-MX" dirty="0">
                <a:solidFill>
                  <a:srgbClr val="252525"/>
                </a:solidFill>
                <a:latin typeface="Arial"/>
                <a:ea typeface="Times New Roman"/>
                <a:cs typeface="Times New Roman"/>
              </a:rPr>
              <a:t>en el equipo Alfa Romeo, junto 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Juan Manuel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Fangio</a:t>
            </a:r>
            <a:r>
              <a:rPr lang="es-MX" dirty="0">
                <a:solidFill>
                  <a:srgbClr val="252525"/>
                </a:solidFill>
                <a:latin typeface="Arial"/>
                <a:ea typeface="Times New Roman"/>
                <a:cs typeface="Times New Roman"/>
              </a:rPr>
              <a:t> y al italiano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Luigi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Fagioli</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al mando de uno de los aparentemente invencibles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158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Alfetta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err="1">
                <a:solidFill>
                  <a:srgbClr val="333399"/>
                </a:solidFill>
                <a:effectLst>
                  <a:outerShdw blurRad="38100" dist="38100" dir="2700000" algn="tl">
                    <a:srgbClr val="000000">
                      <a:alpha val="43137"/>
                    </a:srgbClr>
                  </a:outerShdw>
                </a:effectLst>
                <a:latin typeface="Arial"/>
                <a:ea typeface="Times New Roman"/>
                <a:cs typeface="Times New Roman"/>
              </a:rPr>
              <a:t>Farina</a:t>
            </a:r>
            <a:r>
              <a:rPr lang="es-MX" dirty="0">
                <a:solidFill>
                  <a:srgbClr val="333399"/>
                </a:solidFill>
                <a:effectLst>
                  <a:outerShdw blurRad="38100" dist="38100" dir="2700000" algn="tl">
                    <a:srgbClr val="000000">
                      <a:alpha val="43137"/>
                    </a:srgbClr>
                  </a:outerShdw>
                </a:effectLst>
                <a:latin typeface="Arial"/>
                <a:ea typeface="Times New Roman"/>
                <a:cs typeface="Times New Roman"/>
              </a:rPr>
              <a:t> obtuvo 3 victorias en 7 fechas del campeonato, </a:t>
            </a:r>
          </a:p>
          <a:p>
            <a:pPr algn="ctr" fontAlgn="auto">
              <a:spcBef>
                <a:spcPts val="0"/>
              </a:spcBef>
              <a:spcAft>
                <a:spcPts val="0"/>
              </a:spcAft>
            </a:pPr>
            <a:r>
              <a:rPr lang="es-MX" dirty="0">
                <a:solidFill>
                  <a:srgbClr val="333399"/>
                </a:solidFill>
                <a:effectLst>
                  <a:outerShdw blurRad="38100" dist="38100" dir="2700000" algn="tl">
                    <a:srgbClr val="000000">
                      <a:alpha val="43137"/>
                    </a:srgbClr>
                  </a:outerShdw>
                </a:effectLst>
                <a:latin typeface="Arial"/>
                <a:ea typeface="Times New Roman"/>
                <a:cs typeface="Times New Roman"/>
              </a:rPr>
              <a:t>y logró así su primer campeonato mundial en la categoría.</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1951</a:t>
            </a:r>
            <a:r>
              <a:rPr lang="es-MX" dirty="0">
                <a:solidFill>
                  <a:srgbClr val="252525"/>
                </a:solidFill>
                <a:latin typeface="Arial"/>
                <a:ea typeface="Times New Roman"/>
                <a:cs typeface="Times New Roman"/>
              </a:rPr>
              <a:t>, se vio obligado a hacer el papel de escudero de </a:t>
            </a:r>
            <a:r>
              <a:rPr lang="es-MX" dirty="0" err="1">
                <a:solidFill>
                  <a:srgbClr val="252525"/>
                </a:solidFill>
                <a:latin typeface="Arial"/>
                <a:ea typeface="Times New Roman"/>
                <a:cs typeface="Times New Roman"/>
              </a:rPr>
              <a:t>Fangio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cuyo ritmo de carrera fue demasiado para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8" name="7 Rectángulo"/>
          <p:cNvSpPr/>
          <p:nvPr/>
        </p:nvSpPr>
        <p:spPr>
          <a:xfrm>
            <a:off x="1547664" y="116632"/>
            <a:ext cx="6480722"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la posguerra, Nino tomó parte de varios grandes premios con una </a:t>
            </a:r>
            <a:r>
              <a:rPr lang="es-MX" dirty="0" err="1">
                <a:solidFill>
                  <a:srgbClr val="252525"/>
                </a:solidFill>
                <a:latin typeface="Arial"/>
                <a:ea typeface="Times New Roman"/>
                <a:cs typeface="Times New Roman"/>
              </a:rPr>
              <a:t>Maserati</a:t>
            </a:r>
            <a:r>
              <a:rPr lang="es-MX" dirty="0">
                <a:solidFill>
                  <a:srgbClr val="252525"/>
                </a:solidFill>
                <a:latin typeface="Arial"/>
                <a:ea typeface="Times New Roman"/>
                <a:cs typeface="Times New Roman"/>
              </a:rPr>
              <a:t> propia, logrando de esta forma un triunfo </a:t>
            </a:r>
          </a:p>
          <a:p>
            <a:pPr algn="ctr" fontAlgn="auto">
              <a:spcBef>
                <a:spcPts val="0"/>
              </a:spcBef>
              <a:spcAft>
                <a:spcPts val="0"/>
              </a:spcAft>
            </a:pPr>
            <a:r>
              <a:rPr lang="es-MX" dirty="0">
                <a:solidFill>
                  <a:srgbClr val="252525"/>
                </a:solidFill>
                <a:latin typeface="Arial"/>
                <a:ea typeface="Times New Roman"/>
                <a:cs typeface="Times New Roman"/>
              </a:rPr>
              <a:t>en 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Monaco</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de 1948</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9" name="8 Rectángulo"/>
          <p:cNvSpPr/>
          <p:nvPr/>
        </p:nvSpPr>
        <p:spPr>
          <a:xfrm>
            <a:off x="4643438" y="3766372"/>
            <a:ext cx="4465067"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italiano logró un único triunfo </a:t>
            </a:r>
          </a:p>
          <a:p>
            <a:pPr algn="ctr" fontAlgn="auto">
              <a:spcBef>
                <a:spcPts val="0"/>
              </a:spcBef>
              <a:spcAft>
                <a:spcPts val="0"/>
              </a:spcAft>
            </a:pPr>
            <a:r>
              <a:rPr lang="es-MX" dirty="0">
                <a:solidFill>
                  <a:srgbClr val="252525"/>
                </a:solidFill>
                <a:latin typeface="Arial"/>
                <a:ea typeface="Times New Roman"/>
                <a:cs typeface="Times New Roman"/>
              </a:rPr>
              <a:t>en 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Belgica</a:t>
            </a:r>
            <a:r>
              <a:rPr lang="es-MX" dirty="0">
                <a:solidFill>
                  <a:srgbClr val="252525"/>
                </a:solidFill>
                <a:latin typeface="Arial"/>
                <a:ea typeface="Times New Roman"/>
                <a:cs typeface="Times New Roman"/>
              </a:rPr>
              <a:t> , </a:t>
            </a:r>
          </a:p>
          <a:p>
            <a:pPr algn="ctr" fontAlgn="auto">
              <a:spcBef>
                <a:spcPts val="0"/>
              </a:spcBef>
              <a:spcAft>
                <a:spcPts val="0"/>
              </a:spcAft>
            </a:pPr>
            <a:r>
              <a:rPr lang="es-MX" dirty="0">
                <a:solidFill>
                  <a:srgbClr val="252525"/>
                </a:solidFill>
                <a:latin typeface="Arial"/>
                <a:ea typeface="Times New Roman"/>
                <a:cs typeface="Times New Roman"/>
              </a:rPr>
              <a:t>aunque ganó algunas de las carreras </a:t>
            </a:r>
          </a:p>
          <a:p>
            <a:pPr algn="ctr" fontAlgn="auto">
              <a:spcBef>
                <a:spcPts val="0"/>
              </a:spcBef>
              <a:spcAft>
                <a:spcPts val="0"/>
              </a:spcAft>
            </a:pPr>
            <a:r>
              <a:rPr lang="es-MX" dirty="0">
                <a:solidFill>
                  <a:srgbClr val="252525"/>
                </a:solidFill>
                <a:latin typeface="Arial"/>
                <a:ea typeface="Times New Roman"/>
                <a:cs typeface="Times New Roman"/>
              </a:rPr>
              <a:t>no válidas para el campeonato.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Tras su pase a </a:t>
            </a:r>
            <a:r>
              <a:rPr lang="es-MX" dirty="0">
                <a:solidFill>
                  <a:srgbClr val="0B0080"/>
                </a:solidFill>
                <a:latin typeface="Arial"/>
                <a:ea typeface="Times New Roman"/>
                <a:cs typeface="Times New Roman"/>
              </a:rPr>
              <a:t>Ferrari en 1952</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se vio otra vez sobrepasado </a:t>
            </a:r>
          </a:p>
          <a:p>
            <a:pPr algn="ctr" fontAlgn="auto">
              <a:spcBef>
                <a:spcPts val="0"/>
              </a:spcBef>
              <a:spcAft>
                <a:spcPts val="0"/>
              </a:spcAft>
            </a:pPr>
            <a:r>
              <a:rPr lang="es-MX" dirty="0">
                <a:solidFill>
                  <a:srgbClr val="252525"/>
                </a:solidFill>
                <a:latin typeface="Arial"/>
                <a:ea typeface="Times New Roman"/>
                <a:cs typeface="Times New Roman"/>
              </a:rPr>
              <a:t>por un piloto más joven, esta vez </a:t>
            </a:r>
            <a:endParaRPr lang="es-MX" dirty="0">
              <a:solidFill>
                <a:srgbClr val="000000"/>
              </a:solidFill>
              <a:latin typeface="Arial"/>
            </a:endParaRPr>
          </a:p>
        </p:txBody>
      </p:sp>
      <p:pic>
        <p:nvPicPr>
          <p:cNvPr id="10242" name="Picture 2" descr="E:\En turno\Normales\1950-gp-inglaterra-giuseppe-farina-alfa-romeo-158-1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552" y="3717032"/>
            <a:ext cx="4392886" cy="21768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1520" y="5971330"/>
            <a:ext cx="8640961" cy="646331"/>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Alberto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Ascari</a:t>
            </a:r>
            <a:r>
              <a:rPr lang="es-MX" dirty="0">
                <a:solidFill>
                  <a:srgbClr val="252525"/>
                </a:solidFill>
                <a:latin typeface="Arial"/>
                <a:ea typeface="Times New Roman"/>
                <a:cs typeface="Times New Roman"/>
              </a:rPr>
              <a:t>, quien logró 9 victorias consecutivas en pruebas por el campeonato entre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1952 y 1953</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2"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31746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8"/>
                                        </p:tgtEl>
                                        <p:attrNameLst>
                                          <p:attrName>ppt_y</p:attrName>
                                        </p:attrNameLst>
                                      </p:cBhvr>
                                      <p:tavLst>
                                        <p:tav tm="0">
                                          <p:val>
                                            <p:strVal val="#ppt_y"/>
                                          </p:val>
                                        </p:tav>
                                        <p:tav tm="100000">
                                          <p:val>
                                            <p:strVal val="#ppt_y"/>
                                          </p:val>
                                        </p:tav>
                                      </p:tavLst>
                                    </p:anim>
                                    <p:anim calcmode="lin" valueType="num">
                                      <p:cBhvr>
                                        <p:cTn id="9"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8"/>
                                        </p:tgtEl>
                                      </p:cBhvr>
                                    </p:animEffect>
                                  </p:childTnLst>
                                </p:cTn>
                              </p:par>
                            </p:childTnLst>
                          </p:cTn>
                        </p:par>
                        <p:par>
                          <p:cTn id="12" fill="hold">
                            <p:stCondLst>
                              <p:cond delay="17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 calcmode="lin" valueType="num">
                                      <p:cBhvr>
                                        <p:cTn id="15"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7"/>
                                        </p:tgtEl>
                                        <p:attrNameLst>
                                          <p:attrName>ppt_y</p:attrName>
                                        </p:attrNameLst>
                                      </p:cBhvr>
                                      <p:tavLst>
                                        <p:tav tm="0">
                                          <p:val>
                                            <p:strVal val="#ppt_y"/>
                                          </p:val>
                                        </p:tav>
                                        <p:tav tm="100000">
                                          <p:val>
                                            <p:strVal val="#ppt_y"/>
                                          </p:val>
                                        </p:tav>
                                      </p:tavLst>
                                    </p:anim>
                                    <p:anim calcmode="lin" valueType="num">
                                      <p:cBhvr>
                                        <p:cTn id="17"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7"/>
                                        </p:tgtEl>
                                      </p:cBhvr>
                                    </p:animEffect>
                                  </p:childTnLst>
                                </p:cTn>
                              </p:par>
                            </p:childTnLst>
                          </p:cTn>
                        </p:par>
                        <p:par>
                          <p:cTn id="20" fill="hold">
                            <p:stCondLst>
                              <p:cond delay="71125"/>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9"/>
                                        </p:tgtEl>
                                        <p:attrNameLst>
                                          <p:attrName>ppt_y</p:attrName>
                                        </p:attrNameLst>
                                      </p:cBhvr>
                                      <p:tavLst>
                                        <p:tav tm="0">
                                          <p:val>
                                            <p:strVal val="#ppt_y"/>
                                          </p:val>
                                        </p:tav>
                                        <p:tav tm="100000">
                                          <p:val>
                                            <p:strVal val="#ppt_y"/>
                                          </p:val>
                                        </p:tav>
                                      </p:tavLst>
                                    </p:anim>
                                    <p:anim calcmode="lin" valueType="num">
                                      <p:cBhvr>
                                        <p:cTn id="25"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9"/>
                                        </p:tgtEl>
                                      </p:cBhvr>
                                    </p:animEffect>
                                  </p:childTnLst>
                                </p:cTn>
                              </p:par>
                              <p:par>
                                <p:cTn id="28" presetID="2" presetClass="entr" presetSubtype="8" fill="hold" nodeType="withEffect">
                                  <p:stCondLst>
                                    <p:cond delay="0"/>
                                  </p:stCondLst>
                                  <p:childTnLst>
                                    <p:set>
                                      <p:cBhvr>
                                        <p:cTn id="29" dur="1" fill="hold">
                                          <p:stCondLst>
                                            <p:cond delay="0"/>
                                          </p:stCondLst>
                                        </p:cTn>
                                        <p:tgtEl>
                                          <p:spTgt spid="10242"/>
                                        </p:tgtEl>
                                        <p:attrNameLst>
                                          <p:attrName>style.visibility</p:attrName>
                                        </p:attrNameLst>
                                      </p:cBhvr>
                                      <p:to>
                                        <p:strVal val="visible"/>
                                      </p:to>
                                    </p:set>
                                    <p:anim calcmode="lin" valueType="num">
                                      <p:cBhvr additive="base">
                                        <p:cTn id="30" dur="20000" fill="hold"/>
                                        <p:tgtEl>
                                          <p:spTgt spid="10242"/>
                                        </p:tgtEl>
                                        <p:attrNameLst>
                                          <p:attrName>ppt_x</p:attrName>
                                        </p:attrNameLst>
                                      </p:cBhvr>
                                      <p:tavLst>
                                        <p:tav tm="0">
                                          <p:val>
                                            <p:strVal val="0-#ppt_w/2"/>
                                          </p:val>
                                        </p:tav>
                                        <p:tav tm="100000">
                                          <p:val>
                                            <p:strVal val="#ppt_x"/>
                                          </p:val>
                                        </p:tav>
                                      </p:tavLst>
                                    </p:anim>
                                    <p:anim calcmode="lin" valueType="num">
                                      <p:cBhvr additive="base">
                                        <p:cTn id="31" dur="20000" fill="hold"/>
                                        <p:tgtEl>
                                          <p:spTgt spid="10242"/>
                                        </p:tgtEl>
                                        <p:attrNameLst>
                                          <p:attrName>ppt_y</p:attrName>
                                        </p:attrNameLst>
                                      </p:cBhvr>
                                      <p:tavLst>
                                        <p:tav tm="0">
                                          <p:val>
                                            <p:strVal val="#ppt_y"/>
                                          </p:val>
                                        </p:tav>
                                        <p:tav tm="100000">
                                          <p:val>
                                            <p:strVal val="#ppt_y"/>
                                          </p:val>
                                        </p:tav>
                                      </p:tavLst>
                                    </p:anim>
                                  </p:childTnLst>
                                </p:cTn>
                              </p:par>
                            </p:childTnLst>
                          </p:cTn>
                        </p:par>
                        <p:par>
                          <p:cTn id="32" fill="hold">
                            <p:stCondLst>
                              <p:cond delay="97000"/>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p:cTn id="35"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10"/>
                                        </p:tgtEl>
                                        <p:attrNameLst>
                                          <p:attrName>ppt_y</p:attrName>
                                        </p:attrNameLst>
                                      </p:cBhvr>
                                      <p:tavLst>
                                        <p:tav tm="0">
                                          <p:val>
                                            <p:strVal val="#ppt_y"/>
                                          </p:val>
                                        </p:tav>
                                        <p:tav tm="100000">
                                          <p:val>
                                            <p:strVal val="#ppt_y"/>
                                          </p:val>
                                        </p:tav>
                                      </p:tavLst>
                                    </p:anim>
                                    <p:anim calcmode="lin" valueType="num">
                                      <p:cBhvr>
                                        <p:cTn id="37"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10"/>
                                        </p:tgtEl>
                                      </p:cBhvr>
                                    </p:animEffect>
                                  </p:childTnLst>
                                </p:cTn>
                              </p:par>
                            </p:childTnLst>
                          </p:cTn>
                        </p:par>
                        <p:par>
                          <p:cTn id="40" fill="hold">
                            <p:stCondLst>
                              <p:cond delay="109750"/>
                            </p:stCondLst>
                            <p:childTnLst>
                              <p:par>
                                <p:cTn id="41" presetID="1" presetClass="entr" presetSubtype="0" fill="hold" grpId="0" nodeType="afterEffect">
                                  <p:stCondLst>
                                    <p:cond delay="300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23527" y="44624"/>
            <a:ext cx="8640961" cy="1946687"/>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primer triunfo de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en Ferrari, </a:t>
            </a:r>
          </a:p>
          <a:p>
            <a:pPr algn="ctr" fontAlgn="auto">
              <a:spcBef>
                <a:spcPts val="0"/>
              </a:spcBef>
              <a:spcAft>
                <a:spcPts val="0"/>
              </a:spcAft>
            </a:pPr>
            <a:r>
              <a:rPr lang="es-MX" dirty="0">
                <a:solidFill>
                  <a:srgbClr val="252525"/>
                </a:solidFill>
                <a:latin typeface="Arial"/>
                <a:ea typeface="Times New Roman"/>
                <a:cs typeface="Times New Roman"/>
              </a:rPr>
              <a:t>que a la vez sería el último de sus 5 triunfos </a:t>
            </a:r>
          </a:p>
          <a:p>
            <a:pPr algn="ctr" fontAlgn="auto">
              <a:spcBef>
                <a:spcPts val="0"/>
              </a:spcBef>
              <a:spcAft>
                <a:spcPts val="0"/>
              </a:spcAft>
            </a:pPr>
            <a:r>
              <a:rPr lang="es-MX" dirty="0">
                <a:solidFill>
                  <a:srgbClr val="252525"/>
                </a:solidFill>
                <a:latin typeface="Arial"/>
                <a:ea typeface="Times New Roman"/>
                <a:cs typeface="Times New Roman"/>
              </a:rPr>
              <a:t>en el campeonato mundial de F1, se produjo </a:t>
            </a:r>
          </a:p>
          <a:p>
            <a:pPr algn="ctr" fontAlgn="auto">
              <a:spcBef>
                <a:spcPts val="0"/>
              </a:spcBef>
              <a:spcAft>
                <a:spcPts val="0"/>
              </a:spcAft>
            </a:pPr>
            <a:r>
              <a:rPr lang="es-MX" dirty="0">
                <a:solidFill>
                  <a:srgbClr val="252525"/>
                </a:solidFill>
                <a:latin typeface="Arial"/>
                <a:ea typeface="Times New Roman"/>
                <a:cs typeface="Times New Roman"/>
              </a:rPr>
              <a:t>en el Gran Premio de Alemania de 1953, disputado en </a:t>
            </a:r>
            <a:r>
              <a:rPr lang="es-MX" dirty="0" err="1">
                <a:solidFill>
                  <a:srgbClr val="252525"/>
                </a:solidFill>
                <a:latin typeface="Arial"/>
                <a:ea typeface="Times New Roman"/>
                <a:cs typeface="Times New Roman"/>
              </a:rPr>
              <a:t>Nürburgring</a:t>
            </a:r>
            <a:r>
              <a:rPr lang="es-MX" dirty="0">
                <a:solidFill>
                  <a:srgbClr val="252525"/>
                </a:solidFill>
                <a:latin typeface="Arial"/>
                <a:ea typeface="Times New Roman"/>
                <a:cs typeface="Times New Roman"/>
              </a:rPr>
              <a:t>.</a:t>
            </a:r>
          </a:p>
          <a:p>
            <a:pPr algn="ctr" fontAlgn="auto">
              <a:lnSpc>
                <a:spcPts val="1500"/>
              </a:lnSpc>
              <a:spcBef>
                <a:spcPts val="0"/>
              </a:spcBef>
              <a:spcAft>
                <a:spcPts val="0"/>
              </a:spcAft>
            </a:pPr>
            <a:endParaRPr lang="es-ES_tradnl"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ese año, también formó un equipo con su amigo de la F1 Mike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para disputar y ganar las 24 horas de Spa.</a:t>
            </a:r>
            <a:endParaRPr lang="es-MX" dirty="0">
              <a:solidFill>
                <a:srgbClr val="000000"/>
              </a:solidFill>
              <a:latin typeface="Arial"/>
            </a:endParaRPr>
          </a:p>
        </p:txBody>
      </p:sp>
      <p:sp>
        <p:nvSpPr>
          <p:cNvPr id="9" name="8 Rectángulo"/>
          <p:cNvSpPr/>
          <p:nvPr/>
        </p:nvSpPr>
        <p:spPr>
          <a:xfrm>
            <a:off x="185308" y="5229200"/>
            <a:ext cx="870717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Sin embargo, dándose cuenta de que no podría alcanzar su nivel de otrora, </a:t>
            </a:r>
          </a:p>
          <a:p>
            <a:pPr algn="ctr" fontAlgn="auto">
              <a:spcBef>
                <a:spcPts val="0"/>
              </a:spcBef>
              <a:spcAft>
                <a:spcPts val="0"/>
              </a:spcAft>
            </a:pPr>
            <a:r>
              <a:rPr lang="es-MX" dirty="0">
                <a:solidFill>
                  <a:srgbClr val="252525"/>
                </a:solidFill>
                <a:latin typeface="Arial"/>
                <a:ea typeface="Times New Roman"/>
                <a:cs typeface="Times New Roman"/>
              </a:rPr>
              <a:t>decidió retirarse al final de esa temporada.</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a:t>
            </a:r>
            <a:r>
              <a:rPr lang="es-MX" dirty="0">
                <a:solidFill>
                  <a:srgbClr val="0B0080"/>
                </a:solidFill>
                <a:latin typeface="Arial"/>
                <a:ea typeface="Times New Roman"/>
                <a:cs typeface="Times New Roman"/>
              </a:rPr>
              <a:t>1956</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intentó disputar las 500 millas de </a:t>
            </a:r>
            <a:r>
              <a:rPr lang="es-MX" dirty="0" err="1">
                <a:solidFill>
                  <a:srgbClr val="252525"/>
                </a:solidFill>
                <a:latin typeface="Arial"/>
                <a:ea typeface="Times New Roman"/>
                <a:cs typeface="Times New Roman"/>
              </a:rPr>
              <a:t>Indianapolis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más tarde sufrió una lesión en su cuello durante una carrera menor en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10" name="9 Rectángulo"/>
          <p:cNvSpPr/>
          <p:nvPr/>
        </p:nvSpPr>
        <p:spPr>
          <a:xfrm>
            <a:off x="4572000" y="2102510"/>
            <a:ext cx="4538895" cy="305468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principios de 1954,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ganó </a:t>
            </a:r>
          </a:p>
          <a:p>
            <a:pPr algn="ctr" fontAlgn="auto">
              <a:spcBef>
                <a:spcPts val="0"/>
              </a:spcBef>
              <a:spcAft>
                <a:spcPts val="0"/>
              </a:spcAft>
            </a:pPr>
            <a:r>
              <a:rPr lang="es-MX" dirty="0">
                <a:solidFill>
                  <a:srgbClr val="252525"/>
                </a:solidFill>
                <a:latin typeface="Arial"/>
                <a:ea typeface="Times New Roman"/>
                <a:cs typeface="Times New Roman"/>
              </a:rPr>
              <a:t>una prueba del </a:t>
            </a:r>
          </a:p>
          <a:p>
            <a:pPr algn="ctr" fontAlgn="auto">
              <a:spcBef>
                <a:spcPts val="0"/>
              </a:spcBef>
              <a:spcAft>
                <a:spcPts val="0"/>
              </a:spcAft>
            </a:pPr>
            <a:r>
              <a:rPr lang="es-MX" dirty="0">
                <a:solidFill>
                  <a:srgbClr val="252525"/>
                </a:solidFill>
                <a:effectLst>
                  <a:outerShdw blurRad="38100" dist="38100" dir="2700000" algn="tl">
                    <a:srgbClr val="000000">
                      <a:alpha val="43137"/>
                    </a:srgbClr>
                  </a:outerShdw>
                </a:effectLst>
                <a:latin typeface="Arial"/>
                <a:ea typeface="Times New Roman"/>
                <a:cs typeface="Times New Roman"/>
              </a:rPr>
              <a:t>Campeonato Mundial de Resistencia</a:t>
            </a:r>
            <a:r>
              <a:rPr lang="es-MX" dirty="0">
                <a:solidFill>
                  <a:srgbClr val="252525"/>
                </a:solidFill>
                <a:latin typeface="Arial"/>
                <a:ea typeface="Times New Roman"/>
                <a:cs typeface="Times New Roman"/>
              </a:rPr>
              <a:t>, aunque tiempo después sufrió graves quemaduras en un accidente </a:t>
            </a:r>
          </a:p>
          <a:p>
            <a:pPr algn="ctr" fontAlgn="auto">
              <a:spcBef>
                <a:spcPts val="0"/>
              </a:spcBef>
              <a:spcAft>
                <a:spcPts val="0"/>
              </a:spcAft>
            </a:pPr>
            <a:r>
              <a:rPr lang="es-MX" dirty="0">
                <a:solidFill>
                  <a:srgbClr val="252525"/>
                </a:solidFill>
                <a:latin typeface="Arial"/>
                <a:ea typeface="Times New Roman"/>
                <a:cs typeface="Times New Roman"/>
              </a:rPr>
              <a:t>en la largada de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italiano intentó regresar a las pistas </a:t>
            </a:r>
          </a:p>
          <a:p>
            <a:pPr algn="ctr" fontAlgn="auto">
              <a:spcBef>
                <a:spcPts val="0"/>
              </a:spcBef>
              <a:spcAft>
                <a:spcPts val="0"/>
              </a:spcAft>
            </a:pPr>
            <a:r>
              <a:rPr lang="es-MX" dirty="0">
                <a:solidFill>
                  <a:srgbClr val="252525"/>
                </a:solidFill>
                <a:latin typeface="Arial"/>
                <a:ea typeface="Times New Roman"/>
                <a:cs typeface="Times New Roman"/>
              </a:rPr>
              <a:t>en 1955 tomando calmantes, </a:t>
            </a:r>
          </a:p>
          <a:p>
            <a:pPr algn="ctr" fontAlgn="auto">
              <a:spcBef>
                <a:spcPts val="0"/>
              </a:spcBef>
              <a:spcAft>
                <a:spcPts val="0"/>
              </a:spcAft>
            </a:pPr>
            <a:r>
              <a:rPr lang="es-MX" dirty="0">
                <a:solidFill>
                  <a:srgbClr val="252525"/>
                </a:solidFill>
                <a:latin typeface="Arial"/>
                <a:ea typeface="Times New Roman"/>
                <a:cs typeface="Times New Roman"/>
              </a:rPr>
              <a:t>y logró finalizar en la zona de puntos </a:t>
            </a:r>
          </a:p>
          <a:p>
            <a:pPr algn="ctr" fontAlgn="auto">
              <a:spcBef>
                <a:spcPts val="0"/>
              </a:spcBef>
              <a:spcAft>
                <a:spcPts val="0"/>
              </a:spcAft>
            </a:pPr>
            <a:r>
              <a:rPr lang="es-MX" dirty="0">
                <a:solidFill>
                  <a:srgbClr val="252525"/>
                </a:solidFill>
                <a:latin typeface="Arial"/>
                <a:ea typeface="Times New Roman"/>
                <a:cs typeface="Times New Roman"/>
              </a:rPr>
              <a:t>en ocasiones.</a:t>
            </a:r>
            <a:endParaRPr lang="es-MX" dirty="0">
              <a:solidFill>
                <a:srgbClr val="000000"/>
              </a:solidFill>
              <a:latin typeface="Arial"/>
            </a:endParaRPr>
          </a:p>
        </p:txBody>
      </p:sp>
      <p:pic>
        <p:nvPicPr>
          <p:cNvPr id="11266" name="Picture 2" descr="E:\En turno\Normales\899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204864"/>
            <a:ext cx="4628059" cy="27363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988689"/>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32375"/>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10"/>
                                        </p:tgtEl>
                                        <p:attrNameLst>
                                          <p:attrName>style.visibility</p:attrName>
                                        </p:attrNameLst>
                                      </p:cBhvr>
                                      <p:to>
                                        <p:strVal val="visible"/>
                                      </p:to>
                                    </p:set>
                                    <p:anim calcmode="lin" valueType="num">
                                      <p:cBhvr>
                                        <p:cTn id="15"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10"/>
                                        </p:tgtEl>
                                        <p:attrNameLst>
                                          <p:attrName>ppt_y</p:attrName>
                                        </p:attrNameLst>
                                      </p:cBhvr>
                                      <p:tavLst>
                                        <p:tav tm="0">
                                          <p:val>
                                            <p:strVal val="#ppt_y"/>
                                          </p:val>
                                        </p:tav>
                                        <p:tav tm="100000">
                                          <p:val>
                                            <p:strVal val="#ppt_y"/>
                                          </p:val>
                                        </p:tav>
                                      </p:tavLst>
                                    </p:anim>
                                    <p:anim calcmode="lin" valueType="num">
                                      <p:cBhvr>
                                        <p:cTn id="17"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10"/>
                                        </p:tgtEl>
                                      </p:cBhvr>
                                    </p:animEffect>
                                  </p:childTnLst>
                                </p:cTn>
                              </p:par>
                              <p:par>
                                <p:cTn id="20" presetID="2" presetClass="entr" presetSubtype="8" fill="hold" nodeType="withEffect">
                                  <p:stCondLst>
                                    <p:cond delay="0"/>
                                  </p:stCondLst>
                                  <p:childTnLst>
                                    <p:set>
                                      <p:cBhvr>
                                        <p:cTn id="21" dur="1" fill="hold">
                                          <p:stCondLst>
                                            <p:cond delay="0"/>
                                          </p:stCondLst>
                                        </p:cTn>
                                        <p:tgtEl>
                                          <p:spTgt spid="11266"/>
                                        </p:tgtEl>
                                        <p:attrNameLst>
                                          <p:attrName>style.visibility</p:attrName>
                                        </p:attrNameLst>
                                      </p:cBhvr>
                                      <p:to>
                                        <p:strVal val="visible"/>
                                      </p:to>
                                    </p:set>
                                    <p:anim calcmode="lin" valueType="num">
                                      <p:cBhvr additive="base">
                                        <p:cTn id="22" dur="30000" fill="hold"/>
                                        <p:tgtEl>
                                          <p:spTgt spid="11266"/>
                                        </p:tgtEl>
                                        <p:attrNameLst>
                                          <p:attrName>ppt_x</p:attrName>
                                        </p:attrNameLst>
                                      </p:cBhvr>
                                      <p:tavLst>
                                        <p:tav tm="0">
                                          <p:val>
                                            <p:strVal val="0-#ppt_w/2"/>
                                          </p:val>
                                        </p:tav>
                                        <p:tav tm="100000">
                                          <p:val>
                                            <p:strVal val="#ppt_x"/>
                                          </p:val>
                                        </p:tav>
                                      </p:tavLst>
                                    </p:anim>
                                    <p:anim calcmode="lin" valueType="num">
                                      <p:cBhvr additive="base">
                                        <p:cTn id="23" dur="30000" fill="hold"/>
                                        <p:tgtEl>
                                          <p:spTgt spid="11266"/>
                                        </p:tgtEl>
                                        <p:attrNameLst>
                                          <p:attrName>ppt_y</p:attrName>
                                        </p:attrNameLst>
                                      </p:cBhvr>
                                      <p:tavLst>
                                        <p:tav tm="0">
                                          <p:val>
                                            <p:strVal val="#ppt_y"/>
                                          </p:val>
                                        </p:tav>
                                        <p:tav tm="100000">
                                          <p:val>
                                            <p:strVal val="#ppt_y"/>
                                          </p:val>
                                        </p:tav>
                                      </p:tavLst>
                                    </p:anim>
                                  </p:childTnLst>
                                </p:cTn>
                              </p:par>
                            </p:childTnLst>
                          </p:cTn>
                        </p:par>
                        <p:par>
                          <p:cTn id="24" fill="hold">
                            <p:stCondLst>
                              <p:cond delay="6512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9"/>
                                        </p:tgtEl>
                                        <p:attrNameLst>
                                          <p:attrName>ppt_y</p:attrName>
                                        </p:attrNameLst>
                                      </p:cBhvr>
                                      <p:tavLst>
                                        <p:tav tm="0">
                                          <p:val>
                                            <p:strVal val="#ppt_y"/>
                                          </p:val>
                                        </p:tav>
                                        <p:tav tm="100000">
                                          <p:val>
                                            <p:strVal val="#ppt_y"/>
                                          </p:val>
                                        </p:tav>
                                      </p:tavLst>
                                    </p:anim>
                                    <p:anim calcmode="lin" valueType="num">
                                      <p:cBhvr>
                                        <p:cTn id="2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9"/>
                                        </p:tgtEl>
                                      </p:cBhvr>
                                    </p:animEffect>
                                  </p:childTnLst>
                                </p:cTn>
                              </p:par>
                            </p:childTnLst>
                          </p:cTn>
                        </p:par>
                        <p:par>
                          <p:cTn id="32" fill="hold">
                            <p:stCondLst>
                              <p:cond delay="94500"/>
                            </p:stCondLst>
                            <p:childTnLst>
                              <p:par>
                                <p:cTn id="33" presetID="1" presetClass="entr" presetSubtype="0" fill="hold" grpId="0" nodeType="afterEffect">
                                  <p:stCondLst>
                                    <p:cond delay="3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E:\En turno\Normales\Fiat1100StabilimentiFar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199" y="31486"/>
            <a:ext cx="5168097" cy="3380028"/>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9" name="8 Rectángulo"/>
          <p:cNvSpPr/>
          <p:nvPr/>
        </p:nvSpPr>
        <p:spPr>
          <a:xfrm>
            <a:off x="0" y="3212976"/>
            <a:ext cx="9144000" cy="344709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Tras su recuperación, intentó regresar a las pistas en Indianápolis, </a:t>
            </a:r>
          </a:p>
          <a:p>
            <a:pPr algn="ctr" fontAlgn="auto">
              <a:spcBef>
                <a:spcPts val="0"/>
              </a:spcBef>
              <a:spcAft>
                <a:spcPts val="0"/>
              </a:spcAft>
            </a:pPr>
            <a:r>
              <a:rPr lang="es-MX" dirty="0">
                <a:solidFill>
                  <a:srgbClr val="252525"/>
                </a:solidFill>
                <a:latin typeface="Arial"/>
                <a:ea typeface="Times New Roman"/>
                <a:cs typeface="Times New Roman"/>
              </a:rPr>
              <a:t>pero desistió tras presenciar la muerte de un compañero </a:t>
            </a:r>
          </a:p>
          <a:p>
            <a:pPr algn="ctr" fontAlgn="auto">
              <a:spcBef>
                <a:spcPts val="0"/>
              </a:spcBef>
              <a:spcAft>
                <a:spcPts val="0"/>
              </a:spcAft>
            </a:pPr>
            <a:r>
              <a:rPr lang="es-MX" dirty="0">
                <a:solidFill>
                  <a:srgbClr val="252525"/>
                </a:solidFill>
                <a:latin typeface="Arial"/>
                <a:ea typeface="Times New Roman"/>
                <a:cs typeface="Times New Roman"/>
              </a:rPr>
              <a:t>que estaba probando el auto que le correspondía a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Figura notable de los primeros años de la Fórmula 1, </a:t>
            </a:r>
          </a:p>
          <a:p>
            <a:pPr algn="ctr" fontAlgn="auto">
              <a:spcBef>
                <a:spcPts val="0"/>
              </a:spcBef>
              <a:spcAft>
                <a:spcPts val="0"/>
              </a:spcAft>
            </a:pPr>
            <a:r>
              <a:rPr lang="es-MX" dirty="0" err="1">
                <a:solidFill>
                  <a:srgbClr val="252525"/>
                </a:solidFill>
                <a:latin typeface="Arial"/>
                <a:ea typeface="Times New Roman"/>
              </a:rPr>
              <a:t>Farina</a:t>
            </a:r>
            <a:r>
              <a:rPr lang="es-MX" dirty="0">
                <a:solidFill>
                  <a:srgbClr val="252525"/>
                </a:solidFill>
                <a:latin typeface="Arial"/>
                <a:ea typeface="Times New Roman"/>
              </a:rPr>
              <a:t> era reconocido por su estilo de manejo y su inteligencia, </a:t>
            </a:r>
          </a:p>
          <a:p>
            <a:pPr algn="ctr" fontAlgn="auto">
              <a:spcBef>
                <a:spcPts val="0"/>
              </a:spcBef>
              <a:spcAft>
                <a:spcPts val="0"/>
              </a:spcAft>
            </a:pPr>
            <a:r>
              <a:rPr lang="es-MX" dirty="0">
                <a:solidFill>
                  <a:srgbClr val="252525"/>
                </a:solidFill>
                <a:latin typeface="Arial"/>
                <a:ea typeface="Times New Roman"/>
              </a:rPr>
              <a:t>pero también por su petulancia y su desprecio por sus rivales en la pista.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Irónicamente… y a pesar de todos los accidentes que sobrevivió </a:t>
            </a:r>
          </a:p>
          <a:p>
            <a:pPr algn="ctr" fontAlgn="auto">
              <a:spcBef>
                <a:spcPts val="0"/>
              </a:spcBef>
              <a:spcAft>
                <a:spcPts val="0"/>
              </a:spcAft>
            </a:pPr>
            <a:r>
              <a:rPr lang="es-MX" dirty="0">
                <a:solidFill>
                  <a:srgbClr val="252525"/>
                </a:solidFill>
                <a:latin typeface="Arial"/>
                <a:ea typeface="Times New Roman"/>
              </a:rPr>
              <a:t>en sus últimos años como piloto…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perdió la vida en un accidente de autos fuera de pista en </a:t>
            </a:r>
            <a:r>
              <a:rPr lang="es-MX" dirty="0" err="1">
                <a:solidFill>
                  <a:srgbClr val="FFFF00"/>
                </a:solidFill>
                <a:effectLst>
                  <a:outerShdw blurRad="38100" dist="38100" dir="2700000" algn="tl">
                    <a:srgbClr val="000000">
                      <a:alpha val="43137"/>
                    </a:srgbClr>
                  </a:outerShdw>
                </a:effectLst>
                <a:latin typeface="Arial"/>
                <a:ea typeface="Times New Roman"/>
              </a:rPr>
              <a:t>Chambery</a:t>
            </a:r>
            <a:r>
              <a:rPr lang="es-MX" dirty="0">
                <a:solidFill>
                  <a:srgbClr val="FFFF00"/>
                </a:solidFill>
                <a:effectLst>
                  <a:outerShdw blurRad="38100" dist="38100" dir="2700000" algn="tl">
                    <a:srgbClr val="000000">
                      <a:alpha val="43137"/>
                    </a:srgbClr>
                  </a:outerShdw>
                </a:effectLst>
                <a:latin typeface="Arial"/>
                <a:ea typeface="Times New Roman"/>
              </a:rPr>
              <a:t>,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mientras se dirigía como espectador al Gran Premio de Francia.</a:t>
            </a:r>
            <a:endParaRPr lang="es-MX" dirty="0">
              <a:solidFill>
                <a:srgbClr val="FFFF00"/>
              </a:solidFill>
              <a:effectLst>
                <a:outerShdw blurRad="38100" dist="38100" dir="2700000" algn="tl">
                  <a:srgbClr val="000000">
                    <a:alpha val="43137"/>
                  </a:srgbClr>
                </a:outerShdw>
              </a:effectLst>
              <a:latin typeface="Arial"/>
            </a:endParaRPr>
          </a:p>
        </p:txBody>
      </p:sp>
      <p:pic>
        <p:nvPicPr>
          <p:cNvPr id="7"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66928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9"/>
                                        </p:tgtEl>
                                        <p:attrNameLst>
                                          <p:attrName>ppt_y</p:attrName>
                                        </p:attrNameLst>
                                      </p:cBhvr>
                                      <p:tavLst>
                                        <p:tav tm="0">
                                          <p:val>
                                            <p:strVal val="#ppt_y"/>
                                          </p:val>
                                        </p:tav>
                                        <p:tav tm="100000">
                                          <p:val>
                                            <p:strVal val="#ppt_y"/>
                                          </p:val>
                                        </p:tav>
                                      </p:tavLst>
                                    </p:anim>
                                    <p:anim calcmode="lin" valueType="num">
                                      <p:cBhvr>
                                        <p:cTn id="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9"/>
                                        </p:tgtEl>
                                      </p:cBhvr>
                                    </p:animEffect>
                                  </p:childTnLst>
                                </p:cTn>
                              </p:par>
                              <p:par>
                                <p:cTn id="12" presetID="31" presetClass="entr" presetSubtype="0" fill="hold" nodeType="withEffect">
                                  <p:stCondLst>
                                    <p:cond delay="40000"/>
                                  </p:stCondLst>
                                  <p:childTnLst>
                                    <p:set>
                                      <p:cBhvr>
                                        <p:cTn id="13" dur="1" fill="hold">
                                          <p:stCondLst>
                                            <p:cond delay="0"/>
                                          </p:stCondLst>
                                        </p:cTn>
                                        <p:tgtEl>
                                          <p:spTgt spid="12290"/>
                                        </p:tgtEl>
                                        <p:attrNameLst>
                                          <p:attrName>style.visibility</p:attrName>
                                        </p:attrNameLst>
                                      </p:cBhvr>
                                      <p:to>
                                        <p:strVal val="visible"/>
                                      </p:to>
                                    </p:set>
                                    <p:anim calcmode="lin" valueType="num">
                                      <p:cBhvr>
                                        <p:cTn id="14" dur="15000" fill="hold"/>
                                        <p:tgtEl>
                                          <p:spTgt spid="12290"/>
                                        </p:tgtEl>
                                        <p:attrNameLst>
                                          <p:attrName>ppt_w</p:attrName>
                                        </p:attrNameLst>
                                      </p:cBhvr>
                                      <p:tavLst>
                                        <p:tav tm="0">
                                          <p:val>
                                            <p:fltVal val="0"/>
                                          </p:val>
                                        </p:tav>
                                        <p:tav tm="100000">
                                          <p:val>
                                            <p:strVal val="#ppt_w"/>
                                          </p:val>
                                        </p:tav>
                                      </p:tavLst>
                                    </p:anim>
                                    <p:anim calcmode="lin" valueType="num">
                                      <p:cBhvr>
                                        <p:cTn id="15" dur="15000" fill="hold"/>
                                        <p:tgtEl>
                                          <p:spTgt spid="12290"/>
                                        </p:tgtEl>
                                        <p:attrNameLst>
                                          <p:attrName>ppt_h</p:attrName>
                                        </p:attrNameLst>
                                      </p:cBhvr>
                                      <p:tavLst>
                                        <p:tav tm="0">
                                          <p:val>
                                            <p:fltVal val="0"/>
                                          </p:val>
                                        </p:tav>
                                        <p:tav tm="100000">
                                          <p:val>
                                            <p:strVal val="#ppt_h"/>
                                          </p:val>
                                        </p:tav>
                                      </p:tavLst>
                                    </p:anim>
                                    <p:anim calcmode="lin" valueType="num">
                                      <p:cBhvr>
                                        <p:cTn id="16" dur="15000" fill="hold"/>
                                        <p:tgtEl>
                                          <p:spTgt spid="12290"/>
                                        </p:tgtEl>
                                        <p:attrNameLst>
                                          <p:attrName>style.rotation</p:attrName>
                                        </p:attrNameLst>
                                      </p:cBhvr>
                                      <p:tavLst>
                                        <p:tav tm="0">
                                          <p:val>
                                            <p:fltVal val="90"/>
                                          </p:val>
                                        </p:tav>
                                        <p:tav tm="100000">
                                          <p:val>
                                            <p:fltVal val="0"/>
                                          </p:val>
                                        </p:tav>
                                      </p:tavLst>
                                    </p:anim>
                                    <p:animEffect transition="in" filter="fade">
                                      <p:cBhvr>
                                        <p:cTn id="17" dur="15000"/>
                                        <p:tgtEl>
                                          <p:spTgt spid="12290"/>
                                        </p:tgtEl>
                                      </p:cBhvr>
                                    </p:animEffect>
                                  </p:childTnLst>
                                </p:cTn>
                              </p:par>
                            </p:childTnLst>
                          </p:cTn>
                        </p:par>
                        <p:par>
                          <p:cTn id="18" fill="hold">
                            <p:stCondLst>
                              <p:cond delay="63625"/>
                            </p:stCondLst>
                            <p:childTnLst>
                              <p:par>
                                <p:cTn id="19" presetID="1" presetClass="entr" presetSubtype="0" fill="hold" grpId="0" nodeType="afterEffect">
                                  <p:stCondLst>
                                    <p:cond delay="300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9014" y="2852936"/>
            <a:ext cx="442499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Juan Manuel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Fangio</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285689" y="3501008"/>
            <a:ext cx="480368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1951   Alfa Romeo</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1954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1955   Mercedes Benz</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1956   Ferrari</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1957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81" name="Picture 5" descr="C:\Users\Emilio\Desktop\Nueva carpeta\photo_autograph_fangio_8_400x5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901" y="188641"/>
            <a:ext cx="1923963" cy="2736304"/>
          </a:xfrm>
          <a:prstGeom prst="rect">
            <a:avLst/>
          </a:prstGeom>
          <a:noFill/>
          <a:ln>
            <a:noFill/>
          </a:ln>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4582" name="Picture 6" descr="C:\Users\Emilio\Desktop\Nueva carpeta\1957_Maserati_250F_Juan_Manuel_Fangio_ALE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6417" y="188641"/>
            <a:ext cx="4440039" cy="273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4583" name="Picture 7" descr="C:\Users\Emilio\Desktop\Nueva carpeta\Alfa_Romeo_Logo.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932041" y="3206879"/>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24585" name="Picture 9" descr="C:\Users\Emilio\Desktop\Nueva carpeta\Maserati.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4077" y="3877902"/>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4586" name="Picture 10" descr="C:\Users\Emilio\Desktop\Nueva carpeta\Mercedes-Benz-Logo.jpg"/>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4642008"/>
            <a:ext cx="896027" cy="88809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C:\Users\Emilio\Desktop\Nueva carpeta\logo-ferrari.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51841" y="5344863"/>
            <a:ext cx="880399" cy="8803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3" name="Picture 9" descr="C:\Users\Emilio\Desktop\Nueva carpeta\Maserati.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60032" y="5883295"/>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2" name="Picture 3" descr="E:\En turno\Normales\formula_1_one_logo.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294547"/>
      </p:ext>
    </p:extLst>
  </p:cSld>
  <p:clrMapOvr>
    <a:masterClrMapping/>
  </p:clrMapOvr>
  <p:transition spd="slow" advTm="0">
    <p:fade/>
    <p:sndAc>
      <p:stSnd>
        <p:snd r:embed="rId2" name="Formula Uno  01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diamond(out)">
                                      <p:cBhvr>
                                        <p:cTn id="7" dur="2000"/>
                                        <p:tgtEl>
                                          <p:spTgt spid="24581"/>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2"/>
                                        </p:tgtEl>
                                        <p:attrNameLst>
                                          <p:attrName>ppt_y</p:attrName>
                                        </p:attrNameLst>
                                      </p:cBhvr>
                                      <p:tavLst>
                                        <p:tav tm="0">
                                          <p:val>
                                            <p:strVal val="#ppt_y"/>
                                          </p:val>
                                        </p:tav>
                                        <p:tav tm="100000">
                                          <p:val>
                                            <p:strVal val="#ppt_y"/>
                                          </p:val>
                                        </p:tav>
                                      </p:tavLst>
                                    </p:anim>
                                    <p:anim calcmode="lin" valueType="num">
                                      <p:cBhvr>
                                        <p:cTn id="1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2"/>
                                        </p:tgtEl>
                                      </p:cBhvr>
                                    </p:animEffect>
                                  </p:childTnLst>
                                </p:cTn>
                              </p:par>
                              <p:par>
                                <p:cTn id="15" presetID="2" presetClass="entr" presetSubtype="2" fill="hold" nodeType="with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additive="base">
                                        <p:cTn id="17" dur="4000" fill="hold"/>
                                        <p:tgtEl>
                                          <p:spTgt spid="24582"/>
                                        </p:tgtEl>
                                        <p:attrNameLst>
                                          <p:attrName>ppt_x</p:attrName>
                                        </p:attrNameLst>
                                      </p:cBhvr>
                                      <p:tavLst>
                                        <p:tav tm="0">
                                          <p:val>
                                            <p:strVal val="1+#ppt_w/2"/>
                                          </p:val>
                                        </p:tav>
                                        <p:tav tm="100000">
                                          <p:val>
                                            <p:strVal val="#ppt_x"/>
                                          </p:val>
                                        </p:tav>
                                      </p:tavLst>
                                    </p:anim>
                                    <p:anim calcmode="lin" valueType="num">
                                      <p:cBhvr additive="base">
                                        <p:cTn id="18" dur="4000" fill="hold"/>
                                        <p:tgtEl>
                                          <p:spTgt spid="2458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4"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3">
                                            <p:txEl>
                                              <p:pRg st="0" end="0"/>
                                            </p:txEl>
                                          </p:spTgt>
                                        </p:tgtEl>
                                      </p:cBhvr>
                                    </p:animEffect>
                                  </p:childTnLst>
                                </p:cTn>
                              </p:par>
                              <p:par>
                                <p:cTn id="27" presetID="6" presetClass="entr" presetSubtype="32" fill="hold" nodeType="withEffect">
                                  <p:stCondLst>
                                    <p:cond delay="0"/>
                                  </p:stCondLst>
                                  <p:childTnLst>
                                    <p:set>
                                      <p:cBhvr>
                                        <p:cTn id="28" dur="1" fill="hold">
                                          <p:stCondLst>
                                            <p:cond delay="0"/>
                                          </p:stCondLst>
                                        </p:cTn>
                                        <p:tgtEl>
                                          <p:spTgt spid="24583"/>
                                        </p:tgtEl>
                                        <p:attrNameLst>
                                          <p:attrName>style.visibility</p:attrName>
                                        </p:attrNameLst>
                                      </p:cBhvr>
                                      <p:to>
                                        <p:strVal val="visible"/>
                                      </p:to>
                                    </p:set>
                                    <p:animEffect transition="in" filter="circle(out)">
                                      <p:cBhvr>
                                        <p:cTn id="29" dur="2000"/>
                                        <p:tgtEl>
                                          <p:spTgt spid="24583"/>
                                        </p:tgtEl>
                                      </p:cBhvr>
                                    </p:animEffect>
                                  </p:childTnLst>
                                </p:cTn>
                              </p:par>
                            </p:childTnLst>
                          </p:cTn>
                        </p:par>
                        <p:par>
                          <p:cTn id="30" fill="hold">
                            <p:stCondLst>
                              <p:cond delay="67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p:cTn id="33"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5"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250" tmFilter="0,0; .5, 1; 1, 1"/>
                                        <p:tgtEl>
                                          <p:spTgt spid="3">
                                            <p:txEl>
                                              <p:pRg st="1" end="1"/>
                                            </p:txEl>
                                          </p:spTgt>
                                        </p:tgtEl>
                                      </p:cBhvr>
                                    </p:animEffect>
                                  </p:childTnLst>
                                </p:cTn>
                              </p:par>
                              <p:par>
                                <p:cTn id="38" presetID="6" presetClass="entr" presetSubtype="32" fill="hold" nodeType="withEffect">
                                  <p:stCondLst>
                                    <p:cond delay="0"/>
                                  </p:stCondLst>
                                  <p:childTnLst>
                                    <p:set>
                                      <p:cBhvr>
                                        <p:cTn id="39" dur="1" fill="hold">
                                          <p:stCondLst>
                                            <p:cond delay="0"/>
                                          </p:stCondLst>
                                        </p:cTn>
                                        <p:tgtEl>
                                          <p:spTgt spid="24585"/>
                                        </p:tgtEl>
                                        <p:attrNameLst>
                                          <p:attrName>style.visibility</p:attrName>
                                        </p:attrNameLst>
                                      </p:cBhvr>
                                      <p:to>
                                        <p:strVal val="visible"/>
                                      </p:to>
                                    </p:set>
                                    <p:animEffect transition="in" filter="circle(out)">
                                      <p:cBhvr>
                                        <p:cTn id="40" dur="2000"/>
                                        <p:tgtEl>
                                          <p:spTgt spid="24585"/>
                                        </p:tgtEl>
                                      </p:cBhvr>
                                    </p:animEffect>
                                  </p:childTnLst>
                                </p:cTn>
                              </p:par>
                            </p:childTnLst>
                          </p:cTn>
                        </p:par>
                        <p:par>
                          <p:cTn id="41" fill="hold">
                            <p:stCondLst>
                              <p:cond delay="9375"/>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p:cTn id="44" dur="125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25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6" dur="125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25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50" tmFilter="0,0; .5, 1; 1, 1"/>
                                        <p:tgtEl>
                                          <p:spTgt spid="3">
                                            <p:txEl>
                                              <p:pRg st="2" end="2"/>
                                            </p:txEl>
                                          </p:spTgt>
                                        </p:tgtEl>
                                      </p:cBhvr>
                                    </p:animEffect>
                                  </p:childTnLst>
                                </p:cTn>
                              </p:par>
                              <p:par>
                                <p:cTn id="49" presetID="6" presetClass="entr" presetSubtype="32" fill="hold" nodeType="withEffect">
                                  <p:stCondLst>
                                    <p:cond delay="0"/>
                                  </p:stCondLst>
                                  <p:childTnLst>
                                    <p:set>
                                      <p:cBhvr>
                                        <p:cTn id="50" dur="1" fill="hold">
                                          <p:stCondLst>
                                            <p:cond delay="0"/>
                                          </p:stCondLst>
                                        </p:cTn>
                                        <p:tgtEl>
                                          <p:spTgt spid="24586"/>
                                        </p:tgtEl>
                                        <p:attrNameLst>
                                          <p:attrName>style.visibility</p:attrName>
                                        </p:attrNameLst>
                                      </p:cBhvr>
                                      <p:to>
                                        <p:strVal val="visible"/>
                                      </p:to>
                                    </p:set>
                                    <p:animEffect transition="in" filter="circle(out)">
                                      <p:cBhvr>
                                        <p:cTn id="51" dur="2250"/>
                                        <p:tgtEl>
                                          <p:spTgt spid="24586"/>
                                        </p:tgtEl>
                                      </p:cBhvr>
                                    </p:animEffect>
                                  </p:childTnLst>
                                </p:cTn>
                              </p:par>
                            </p:childTnLst>
                          </p:cTn>
                        </p:par>
                        <p:par>
                          <p:cTn id="52" fill="hold">
                            <p:stCondLst>
                              <p:cond delay="125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
                                            <p:txEl>
                                              <p:pRg st="3" end="3"/>
                                            </p:txEl>
                                          </p:spTgt>
                                        </p:tgtEl>
                                        <p:attrNameLst>
                                          <p:attrName>style.visibility</p:attrName>
                                        </p:attrNameLst>
                                      </p:cBhvr>
                                      <p:to>
                                        <p:strVal val="visible"/>
                                      </p:to>
                                    </p:set>
                                    <p:anim calcmode="lin" valueType="num">
                                      <p:cBhvr>
                                        <p:cTn id="55" dur="125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125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7" dur="125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125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1250" tmFilter="0,0; .5, 1; 1, 1"/>
                                        <p:tgtEl>
                                          <p:spTgt spid="3">
                                            <p:txEl>
                                              <p:pRg st="3" end="3"/>
                                            </p:txEl>
                                          </p:spTgt>
                                        </p:tgtEl>
                                      </p:cBhvr>
                                    </p:animEffect>
                                  </p:childTnLst>
                                </p:cTn>
                              </p:par>
                              <p:par>
                                <p:cTn id="60" presetID="6" presetClass="entr" presetSubtype="32" fill="hold" nodeType="withEffect">
                                  <p:stCondLst>
                                    <p:cond delay="0"/>
                                  </p:stCondLst>
                                  <p:childTnLst>
                                    <p:set>
                                      <p:cBhvr>
                                        <p:cTn id="61" dur="1" fill="hold">
                                          <p:stCondLst>
                                            <p:cond delay="0"/>
                                          </p:stCondLst>
                                        </p:cTn>
                                        <p:tgtEl>
                                          <p:spTgt spid="24584"/>
                                        </p:tgtEl>
                                        <p:attrNameLst>
                                          <p:attrName>style.visibility</p:attrName>
                                        </p:attrNameLst>
                                      </p:cBhvr>
                                      <p:to>
                                        <p:strVal val="visible"/>
                                      </p:to>
                                    </p:set>
                                    <p:animEffect transition="in" filter="circle(out)">
                                      <p:cBhvr>
                                        <p:cTn id="62" dur="2250"/>
                                        <p:tgtEl>
                                          <p:spTgt spid="24584"/>
                                        </p:tgtEl>
                                      </p:cBhvr>
                                    </p:animEffect>
                                  </p:childTnLst>
                                </p:cTn>
                              </p:par>
                            </p:childTnLst>
                          </p:cTn>
                        </p:par>
                        <p:par>
                          <p:cTn id="63" fill="hold">
                            <p:stCondLst>
                              <p:cond delay="150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3">
                                            <p:txEl>
                                              <p:pRg st="4" end="4"/>
                                            </p:txEl>
                                          </p:spTgt>
                                        </p:tgtEl>
                                        <p:attrNameLst>
                                          <p:attrName>style.visibility</p:attrName>
                                        </p:attrNameLst>
                                      </p:cBhvr>
                                      <p:to>
                                        <p:strVal val="visible"/>
                                      </p:to>
                                    </p:set>
                                    <p:anim calcmode="lin" valueType="num">
                                      <p:cBhvr>
                                        <p:cTn id="66" dur="125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25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68" dur="125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25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250" tmFilter="0,0; .5, 1; 1, 1"/>
                                        <p:tgtEl>
                                          <p:spTgt spid="3">
                                            <p:txEl>
                                              <p:pRg st="4" end="4"/>
                                            </p:txEl>
                                          </p:spTgt>
                                        </p:tgtEl>
                                      </p:cBhvr>
                                    </p:animEffect>
                                  </p:childTnLst>
                                </p:cTn>
                              </p:par>
                              <p:par>
                                <p:cTn id="71" presetID="6" presetClass="entr" presetSubtype="3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circle(out)">
                                      <p:cBhvr>
                                        <p:cTn id="73" dur="2250"/>
                                        <p:tgtEl>
                                          <p:spTgt spid="13"/>
                                        </p:tgtEl>
                                      </p:cBhvr>
                                    </p:animEffect>
                                  </p:childTnLst>
                                </p:cTn>
                              </p:par>
                            </p:childTnLst>
                          </p:cTn>
                        </p:par>
                        <p:par>
                          <p:cTn id="74" fill="hold">
                            <p:stCondLst>
                              <p:cond delay="17625"/>
                            </p:stCondLst>
                            <p:childTnLst>
                              <p:par>
                                <p:cTn id="75" presetID="1" presetClass="entr" presetSubtype="0" fill="hold" grpId="0" nodeType="afterEffect">
                                  <p:stCondLst>
                                    <p:cond delay="1000"/>
                                  </p:stCondLst>
                                  <p:childTnLst>
                                    <p:set>
                                      <p:cBhvr>
                                        <p:cTn id="7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67544" y="302469"/>
            <a:ext cx="8640960"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Juan Manuel </a:t>
            </a:r>
            <a:r>
              <a:rPr lang="es-MX" b="1" dirty="0" err="1">
                <a:solidFill>
                  <a:srgbClr val="252525"/>
                </a:solidFill>
                <a:latin typeface="Arial"/>
                <a:ea typeface="Times New Roman"/>
              </a:rPr>
              <a:t>Fangio</a:t>
            </a:r>
            <a:r>
              <a:rPr lang="es-MX" b="1" dirty="0">
                <a:solidFill>
                  <a:srgbClr val="252525"/>
                </a:solidFill>
                <a:latin typeface="Arial"/>
                <a:ea typeface="Times New Roman"/>
              </a:rPr>
              <a:t> </a:t>
            </a:r>
            <a:r>
              <a:rPr lang="es-MX" b="1" dirty="0" err="1">
                <a:solidFill>
                  <a:srgbClr val="252525"/>
                </a:solidFill>
                <a:latin typeface="Arial"/>
                <a:ea typeface="Times New Roman"/>
              </a:rPr>
              <a:t>Deramo</a:t>
            </a:r>
            <a:r>
              <a:rPr lang="es-MX" dirty="0">
                <a:solidFill>
                  <a:srgbClr val="252525"/>
                </a:solidFill>
                <a:latin typeface="Arial"/>
                <a:ea typeface="Times New Roman"/>
              </a:rPr>
              <a:t> Nació el 24 de Junio de 1911 </a:t>
            </a:r>
          </a:p>
          <a:p>
            <a:pPr algn="ctr" fontAlgn="auto">
              <a:spcBef>
                <a:spcPts val="0"/>
              </a:spcBef>
              <a:spcAft>
                <a:spcPts val="0"/>
              </a:spcAft>
            </a:pPr>
            <a:r>
              <a:rPr lang="es-MX" dirty="0">
                <a:solidFill>
                  <a:srgbClr val="252525"/>
                </a:solidFill>
                <a:latin typeface="Arial"/>
                <a:ea typeface="Times New Roman"/>
              </a:rPr>
              <a:t>en Balcarce, Argentina.</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falleció el 17 de Julio de 1995 en Buenos Aires, Argentina.</a:t>
            </a:r>
            <a:endParaRPr lang="es-ES_tradnl" sz="2000" dirty="0">
              <a:solidFill>
                <a:srgbClr val="252525"/>
              </a:solidFill>
              <a:latin typeface="Calibri"/>
              <a:ea typeface="Calibri"/>
              <a:cs typeface="Times New Roman"/>
            </a:endParaRPr>
          </a:p>
        </p:txBody>
      </p:sp>
      <p:sp>
        <p:nvSpPr>
          <p:cNvPr id="5" name="4 Rectángulo"/>
          <p:cNvSpPr/>
          <p:nvPr/>
        </p:nvSpPr>
        <p:spPr>
          <a:xfrm>
            <a:off x="3553520" y="1600360"/>
            <a:ext cx="5590480" cy="233910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considerado uno de los mejores pilotos </a:t>
            </a:r>
          </a:p>
          <a:p>
            <a:pPr algn="ctr" fontAlgn="auto">
              <a:spcBef>
                <a:spcPts val="0"/>
              </a:spcBef>
              <a:spcAft>
                <a:spcPts val="0"/>
              </a:spcAft>
            </a:pPr>
            <a:r>
              <a:rPr lang="es-MX" dirty="0">
                <a:solidFill>
                  <a:srgbClr val="252525"/>
                </a:solidFill>
                <a:latin typeface="Arial"/>
                <a:ea typeface="Times New Roman"/>
              </a:rPr>
              <a:t>del automovilismo mundial de todos los tiempos, </a:t>
            </a:r>
          </a:p>
          <a:p>
            <a:pPr algn="ctr" fontAlgn="auto">
              <a:spcBef>
                <a:spcPts val="0"/>
              </a:spcBef>
              <a:spcAft>
                <a:spcPts val="0"/>
              </a:spcAft>
            </a:pPr>
            <a:r>
              <a:rPr lang="es-MX" dirty="0">
                <a:solidFill>
                  <a:srgbClr val="252525"/>
                </a:solidFill>
                <a:latin typeface="Arial"/>
                <a:ea typeface="Times New Roman"/>
              </a:rPr>
              <a:t>en particular por ser </a:t>
            </a:r>
            <a:r>
              <a:rPr lang="es-MX" dirty="0">
                <a:solidFill>
                  <a:srgbClr val="FFFF00"/>
                </a:solidFill>
                <a:effectLst>
                  <a:outerShdw blurRad="38100" dist="38100" dir="2700000" algn="tl">
                    <a:srgbClr val="000000">
                      <a:alpha val="43137"/>
                    </a:srgbClr>
                  </a:outerShdw>
                </a:effectLst>
                <a:latin typeface="Arial"/>
                <a:ea typeface="Times New Roman"/>
              </a:rPr>
              <a:t>quíntuple Campeón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y segundo campeón de Formula 1.</a:t>
            </a:r>
          </a:p>
          <a:p>
            <a:pPr algn="ctr" fontAlgn="auto">
              <a:spcBef>
                <a:spcPts val="0"/>
              </a:spcBef>
              <a:spcAft>
                <a:spcPts val="0"/>
              </a:spcAft>
            </a:pP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Desde su niñez abandonó sus estudios </a:t>
            </a:r>
          </a:p>
          <a:p>
            <a:pPr algn="ctr" fontAlgn="auto">
              <a:spcBef>
                <a:spcPts val="0"/>
              </a:spcBef>
              <a:spcAft>
                <a:spcPts val="0"/>
              </a:spcAft>
            </a:pPr>
            <a:r>
              <a:rPr lang="es-MX" dirty="0">
                <a:solidFill>
                  <a:srgbClr val="252525"/>
                </a:solidFill>
                <a:latin typeface="Arial"/>
                <a:ea typeface="Times New Roman"/>
                <a:cs typeface="Times New Roman"/>
              </a:rPr>
              <a:t>para dedicarse a la mecánica automovilística </a:t>
            </a:r>
          </a:p>
          <a:p>
            <a:pPr algn="ctr" fontAlgn="auto">
              <a:spcBef>
                <a:spcPts val="0"/>
              </a:spcBef>
              <a:spcAft>
                <a:spcPts val="0"/>
              </a:spcAft>
            </a:pPr>
            <a:r>
              <a:rPr lang="es-MX" dirty="0">
                <a:solidFill>
                  <a:srgbClr val="252525"/>
                </a:solidFill>
                <a:latin typeface="Arial"/>
                <a:ea typeface="Times New Roman"/>
                <a:cs typeface="Times New Roman"/>
              </a:rPr>
              <a:t>y participar de competiciones no oficiales.</a:t>
            </a:r>
            <a:endParaRPr lang="es-MX" sz="2000" dirty="0">
              <a:solidFill>
                <a:srgbClr val="000000"/>
              </a:solidFill>
              <a:latin typeface="Calibri"/>
              <a:ea typeface="Calibri"/>
              <a:cs typeface="Times New Roman"/>
            </a:endParaRPr>
          </a:p>
        </p:txBody>
      </p:sp>
      <p:pic>
        <p:nvPicPr>
          <p:cNvPr id="3075" name="Picture 3" descr="E:\En turno\Normales\Mapa-Bandera_Argenti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6220" y="116633"/>
            <a:ext cx="716260" cy="108012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E:\En turno\Normales\FangioT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19" y="1746868"/>
            <a:ext cx="3528393" cy="21577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77664" y="3940021"/>
            <a:ext cx="8614816" cy="2585323"/>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1938 debutó en Turismo Carretera</a:t>
            </a:r>
            <a:r>
              <a:rPr lang="es-MX" dirty="0">
                <a:solidFill>
                  <a:srgbClr val="252525"/>
                </a:solidFill>
                <a:latin typeface="Arial"/>
                <a:ea typeface="Times New Roman"/>
                <a:cs typeface="Times New Roman"/>
              </a:rPr>
              <a:t> y compitió a bordo de un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Ford V-8</a:t>
            </a:r>
            <a:r>
              <a:rPr lang="es-MX" dirty="0">
                <a:solidFill>
                  <a:srgbClr val="252525"/>
                </a:solidFill>
                <a:latin typeface="Arial"/>
                <a:ea typeface="Times New Roman"/>
                <a:cs typeface="Times New Roman"/>
              </a:rPr>
              <a:t>.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1940 pasó a competir con Chevrolet, con el cual obtuvo </a:t>
            </a:r>
          </a:p>
          <a:p>
            <a:pPr algn="ctr" fontAlgn="auto">
              <a:spcBef>
                <a:spcPts val="0"/>
              </a:spcBef>
              <a:spcAft>
                <a:spcPts val="0"/>
              </a:spcAft>
            </a:pPr>
            <a:r>
              <a:rPr lang="es-MX" dirty="0">
                <a:solidFill>
                  <a:srgbClr val="252525"/>
                </a:solidFill>
                <a:latin typeface="Arial"/>
                <a:ea typeface="Times New Roman"/>
                <a:cs typeface="Times New Roman"/>
              </a:rPr>
              <a:t>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Internacional del Norte y se consagró como Campeón Argentino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de Turismo Carretera, título que repitió al año siguiente</a:t>
            </a:r>
            <a:r>
              <a:rPr lang="es-MX" dirty="0">
                <a:solidFill>
                  <a:srgbClr val="252525"/>
                </a:solidFill>
                <a:latin typeface="Arial"/>
                <a:ea typeface="Times New Roman"/>
                <a:cs typeface="Times New Roman"/>
              </a:rPr>
              <a:t>.</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Luego compitió en las categorías de Fuerza Libre (antecesoras de la Formula 1 Mecánica Argentina) donde ganó en cuatro ocasiones, desde 1947 a 1949</a:t>
            </a:r>
          </a:p>
          <a:p>
            <a:pPr algn="ctr" fontAlgn="auto">
              <a:spcBef>
                <a:spcPts val="0"/>
              </a:spcBef>
              <a:spcAft>
                <a:spcPts val="0"/>
              </a:spcAft>
            </a:pPr>
            <a:r>
              <a:rPr lang="es-MX" dirty="0">
                <a:solidFill>
                  <a:srgbClr val="252525"/>
                </a:solidFill>
                <a:latin typeface="Arial"/>
                <a:ea typeface="Times New Roman"/>
                <a:cs typeface="Times New Roman"/>
              </a:rPr>
              <a:t> con un </a:t>
            </a:r>
            <a:r>
              <a:rPr lang="es-MX" dirty="0" err="1">
                <a:solidFill>
                  <a:srgbClr val="252525"/>
                </a:solidFill>
                <a:latin typeface="Arial"/>
                <a:ea typeface="Times New Roman"/>
                <a:cs typeface="Times New Roman"/>
              </a:rPr>
              <a:t>Volpi</a:t>
            </a:r>
            <a:r>
              <a:rPr lang="es-MX" dirty="0">
                <a:solidFill>
                  <a:srgbClr val="252525"/>
                </a:solidFill>
                <a:latin typeface="Arial"/>
                <a:ea typeface="Times New Roman"/>
                <a:cs typeface="Times New Roman"/>
              </a:rPr>
              <a:t>-Chevrolet y en 1950 con un Talbot.</a:t>
            </a:r>
            <a:endParaRPr lang="es-MX" sz="2000" dirty="0">
              <a:solidFill>
                <a:srgbClr val="000000"/>
              </a:solidFill>
              <a:latin typeface="Calibri"/>
              <a:ea typeface="Calibri"/>
              <a:cs typeface="Times New Roman"/>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755178"/>
      </p:ext>
    </p:extLst>
  </p:cSld>
  <p:clrMapOvr>
    <a:masterClrMapping/>
  </p:clrMapOvr>
  <mc:AlternateContent xmlns:mc="http://schemas.openxmlformats.org/markup-compatibility/2006" xmlns:p14="http://schemas.microsoft.com/office/powerpoint/2010/main">
    <mc:Choice Requires="p14">
      <p:transition spd="slow" p14:dur="1500" advClick="0" advTm="0">
        <p:fade/>
        <p:sndAc>
          <p:stSnd>
            <p:snd r:embed="rId2" name="Himno  de argentina-1 Eaglenest.wav"/>
          </p:stSnd>
        </p:sndAc>
      </p:transition>
    </mc:Choice>
    <mc:Fallback xmlns="">
      <p:transition spd="slow" advClick="0" advTm="0">
        <p:fade/>
        <p:sndAc>
          <p:stSnd>
            <p:snd r:embed="rId6" name="Himno  de argentin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375"/>
                            </p:stCondLst>
                            <p:childTnLst>
                              <p:par>
                                <p:cTn id="13" presetID="6" presetClass="entr" presetSubtype="32" fill="hold" nodeType="afterEffect">
                                  <p:stCondLst>
                                    <p:cond delay="0"/>
                                  </p:stCondLst>
                                  <p:childTnLst>
                                    <p:set>
                                      <p:cBhvr>
                                        <p:cTn id="14" dur="1" fill="hold">
                                          <p:stCondLst>
                                            <p:cond delay="0"/>
                                          </p:stCondLst>
                                        </p:cTn>
                                        <p:tgtEl>
                                          <p:spTgt spid="3077"/>
                                        </p:tgtEl>
                                        <p:attrNameLst>
                                          <p:attrName>style.visibility</p:attrName>
                                        </p:attrNameLst>
                                      </p:cBhvr>
                                      <p:to>
                                        <p:strVal val="visible"/>
                                      </p:to>
                                    </p:set>
                                    <p:animEffect transition="in" filter="circle(out)">
                                      <p:cBhvr>
                                        <p:cTn id="15" dur="30000"/>
                                        <p:tgtEl>
                                          <p:spTgt spid="3077"/>
                                        </p:tgtEl>
                                      </p:cBhvr>
                                    </p:animEffect>
                                  </p:childTnLst>
                                </p:cTn>
                              </p:par>
                              <p:par>
                                <p:cTn id="16" presetID="41" presetClass="entr" presetSubtype="0" fill="hold" grpId="0" nodeType="with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p:cTn id="18"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5"/>
                                        </p:tgtEl>
                                        <p:attrNameLst>
                                          <p:attrName>ppt_y</p:attrName>
                                        </p:attrNameLst>
                                      </p:cBhvr>
                                      <p:tavLst>
                                        <p:tav tm="0">
                                          <p:val>
                                            <p:strVal val="#ppt_y"/>
                                          </p:val>
                                        </p:tav>
                                        <p:tav tm="100000">
                                          <p:val>
                                            <p:strVal val="#ppt_y"/>
                                          </p:val>
                                        </p:tav>
                                      </p:tavLst>
                                    </p:anim>
                                    <p:anim calcmode="lin" valueType="num">
                                      <p:cBhvr>
                                        <p:cTn id="20"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5"/>
                                        </p:tgtEl>
                                      </p:cBhvr>
                                    </p:animEffect>
                                  </p:childTnLst>
                                </p:cTn>
                              </p:par>
                            </p:childTnLst>
                          </p:cTn>
                        </p:par>
                        <p:par>
                          <p:cTn id="23" fill="hold">
                            <p:stCondLst>
                              <p:cond delay="47000"/>
                            </p:stCondLst>
                            <p:childTnLst>
                              <p:par>
                                <p:cTn id="24" presetID="41" presetClass="entr" presetSubtype="0" fill="hold" grpId="0" nodeType="afterEffect">
                                  <p:stCondLst>
                                    <p:cond delay="100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10"/>
                                        </p:tgtEl>
                                        <p:attrNameLst>
                                          <p:attrName>ppt_y</p:attrName>
                                        </p:attrNameLst>
                                      </p:cBhvr>
                                      <p:tavLst>
                                        <p:tav tm="0">
                                          <p:val>
                                            <p:strVal val="#ppt_y"/>
                                          </p:val>
                                        </p:tav>
                                        <p:tav tm="100000">
                                          <p:val>
                                            <p:strVal val="#ppt_y"/>
                                          </p:val>
                                        </p:tav>
                                      </p:tavLst>
                                    </p:anim>
                                    <p:anim calcmode="lin" valueType="num">
                                      <p:cBhvr>
                                        <p:cTn id="28"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10"/>
                                        </p:tgtEl>
                                      </p:cBhvr>
                                    </p:animEffect>
                                  </p:childTnLst>
                                </p:cTn>
                              </p:par>
                            </p:childTnLst>
                          </p:cTn>
                        </p:par>
                        <p:par>
                          <p:cTn id="31" fill="hold">
                            <p:stCondLst>
                              <p:cond delay="96750"/>
                            </p:stCondLst>
                            <p:childTnLst>
                              <p:par>
                                <p:cTn id="32" presetID="1" presetClass="entr" presetSubtype="0" fill="hold" grpId="0" nodeType="afterEffect">
                                  <p:stCondLst>
                                    <p:cond delay="1500"/>
                                  </p:stCondLst>
                                  <p:childTnLst>
                                    <p:set>
                                      <p:cBhvr>
                                        <p:cTn id="3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0"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4 Rectángulo"/>
          <p:cNvSpPr/>
          <p:nvPr/>
        </p:nvSpPr>
        <p:spPr>
          <a:xfrm>
            <a:off x="3563888" y="1354554"/>
            <a:ext cx="5328593" cy="2139047"/>
          </a:xfrm>
          <a:prstGeom prst="rect">
            <a:avLst/>
          </a:prstGeom>
        </p:spPr>
        <p:txBody>
          <a:bodyPr wrap="square">
            <a:spAutoFit/>
          </a:bodyPr>
          <a:lstStyle/>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000066"/>
                </a:solidFill>
                <a:effectLst>
                  <a:outerShdw blurRad="38100" dist="38100" dir="2700000" algn="tl">
                    <a:srgbClr val="000000">
                      <a:alpha val="43137"/>
                    </a:srgbClr>
                  </a:outerShdw>
                </a:effectLst>
                <a:latin typeface="Arial"/>
                <a:ea typeface="Times New Roman"/>
                <a:cs typeface="Times New Roman"/>
              </a:rPr>
              <a:t>Obtuvo cinco títulos mundiales de Formula 1</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durante las temporadas de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1951, 1954, 1955. 1956 y 1957,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y resultó subcampeón en 1950 y 1953.</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Se retiró en 1958 luego de sufrir un secuestro </a:t>
            </a:r>
          </a:p>
          <a:p>
            <a:pPr algn="ctr" fontAlgn="auto">
              <a:spcBef>
                <a:spcPts val="0"/>
              </a:spcBef>
              <a:spcAft>
                <a:spcPts val="0"/>
              </a:spcAft>
            </a:pPr>
            <a:r>
              <a:rPr lang="es-MX" dirty="0">
                <a:solidFill>
                  <a:srgbClr val="252525"/>
                </a:solidFill>
                <a:latin typeface="Arial"/>
                <a:ea typeface="Times New Roman"/>
                <a:cs typeface="Times New Roman"/>
              </a:rPr>
              <a:t>en Cuba.</a:t>
            </a:r>
            <a:endParaRPr lang="es-MX" sz="2000" dirty="0">
              <a:solidFill>
                <a:srgbClr val="000000"/>
              </a:solidFill>
              <a:latin typeface="Calibri"/>
              <a:ea typeface="Calibri"/>
              <a:cs typeface="Times New Roman"/>
            </a:endParaRPr>
          </a:p>
        </p:txBody>
      </p:sp>
      <p:sp>
        <p:nvSpPr>
          <p:cNvPr id="6" name="5 Rectángulo"/>
          <p:cNvSpPr/>
          <p:nvPr/>
        </p:nvSpPr>
        <p:spPr>
          <a:xfrm>
            <a:off x="1475656" y="46365"/>
            <a:ext cx="7502108"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1947, con la colaboración del gobierno argentino, </a:t>
            </a:r>
          </a:p>
          <a:p>
            <a:pPr algn="ctr" fontAlgn="auto">
              <a:spcBef>
                <a:spcPts val="0"/>
              </a:spcBef>
              <a:spcAft>
                <a:spcPts val="0"/>
              </a:spcAft>
            </a:pPr>
            <a:r>
              <a:rPr lang="es-MX" dirty="0">
                <a:solidFill>
                  <a:srgbClr val="252525"/>
                </a:solidFill>
                <a:latin typeface="Arial"/>
                <a:ea typeface="Times New Roman"/>
                <a:cs typeface="Times New Roman"/>
              </a:rPr>
              <a:t>Comenzó  a participar  en los Grandes Premios del continente europeo</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Desde 1947 a 1958, compitió en Grandes Premios de manera oficial </a:t>
            </a:r>
          </a:p>
          <a:p>
            <a:pPr algn="ctr" fontAlgn="auto">
              <a:spcBef>
                <a:spcPts val="0"/>
              </a:spcBef>
              <a:spcAft>
                <a:spcPts val="0"/>
              </a:spcAft>
            </a:pPr>
            <a:r>
              <a:rPr lang="es-MX" dirty="0">
                <a:solidFill>
                  <a:srgbClr val="252525"/>
                </a:solidFill>
                <a:latin typeface="Arial"/>
                <a:ea typeface="Times New Roman"/>
                <a:cs typeface="Times New Roman"/>
              </a:rPr>
              <a:t>para las marcas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Mercedes Benz,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Maserati</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Alfa Romeo y Ferrari</a:t>
            </a:r>
            <a:r>
              <a:rPr lang="es-MX" dirty="0">
                <a:solidFill>
                  <a:srgbClr val="252525"/>
                </a:solidFill>
                <a:latin typeface="Arial"/>
                <a:ea typeface="Times New Roman"/>
                <a:cs typeface="Times New Roman"/>
              </a:rPr>
              <a:t>.</a:t>
            </a:r>
          </a:p>
        </p:txBody>
      </p:sp>
      <p:pic>
        <p:nvPicPr>
          <p:cNvPr id="13314" name="Picture 2" descr="E:\En turno\Normales\juan-manuel-fangio-maserati-250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669" y="1412776"/>
            <a:ext cx="3524243" cy="19157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Rectángulo"/>
          <p:cNvSpPr/>
          <p:nvPr/>
        </p:nvSpPr>
        <p:spPr>
          <a:xfrm>
            <a:off x="251520" y="3429000"/>
            <a:ext cx="8640960" cy="3416320"/>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Fangio</a:t>
            </a:r>
            <a:r>
              <a:rPr lang="es-MX" dirty="0">
                <a:solidFill>
                  <a:srgbClr val="252525"/>
                </a:solidFill>
                <a:latin typeface="Arial"/>
                <a:ea typeface="Times New Roman"/>
                <a:cs typeface="Times New Roman"/>
              </a:rPr>
              <a:t> obtuvo 24 victorias, 35 podios, </a:t>
            </a:r>
          </a:p>
          <a:p>
            <a:pPr algn="ctr" fontAlgn="auto">
              <a:spcBef>
                <a:spcPts val="0"/>
              </a:spcBef>
              <a:spcAft>
                <a:spcPts val="0"/>
              </a:spcAft>
            </a:pPr>
            <a:r>
              <a:rPr lang="es-MX" dirty="0">
                <a:solidFill>
                  <a:srgbClr val="252525"/>
                </a:solidFill>
                <a:latin typeface="Arial"/>
                <a:ea typeface="Times New Roman"/>
                <a:cs typeface="Times New Roman"/>
              </a:rPr>
              <a:t>29 Pole positions y 23 vueltas rápidas en 59 Grandes Premios.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Mantuvo durante un extenso período el récord de más títulos en Fórmula 1 </a:t>
            </a:r>
          </a:p>
          <a:p>
            <a:pPr algn="ctr" fontAlgn="auto">
              <a:spcBef>
                <a:spcPts val="0"/>
              </a:spcBef>
              <a:spcAft>
                <a:spcPts val="0"/>
              </a:spcAft>
            </a:pPr>
            <a:r>
              <a:rPr lang="es-MX" dirty="0">
                <a:solidFill>
                  <a:srgbClr val="252525"/>
                </a:solidFill>
                <a:latin typeface="Arial"/>
                <a:ea typeface="Times New Roman"/>
                <a:cs typeface="Times New Roman"/>
              </a:rPr>
              <a:t>hasta que fue desplazado por Michael Schumacher en 2003. </a:t>
            </a:r>
          </a:p>
          <a:p>
            <a:pPr algn="ctr" fontAlgn="auto">
              <a:spcBef>
                <a:spcPts val="0"/>
              </a:spcBef>
              <a:spcAft>
                <a:spcPts val="0"/>
              </a:spcAft>
            </a:pPr>
            <a:r>
              <a:rPr lang="es-MX" dirty="0">
                <a:solidFill>
                  <a:srgbClr val="252525"/>
                </a:solidFill>
                <a:latin typeface="Arial"/>
                <a:ea typeface="Times New Roman"/>
                <a:cs typeface="Times New Roman"/>
              </a:rPr>
              <a:t>Sin embargo, se mantiene como el piloto de mejor promedio de victorias, </a:t>
            </a:r>
          </a:p>
          <a:p>
            <a:pPr algn="ctr" fontAlgn="auto">
              <a:spcBef>
                <a:spcPts val="0"/>
              </a:spcBef>
              <a:spcAft>
                <a:spcPts val="0"/>
              </a:spcAft>
            </a:pPr>
            <a:r>
              <a:rPr lang="es-MX" dirty="0">
                <a:solidFill>
                  <a:srgbClr val="252525"/>
                </a:solidFill>
                <a:latin typeface="Arial"/>
                <a:ea typeface="Times New Roman"/>
                <a:cs typeface="Times New Roman"/>
              </a:rPr>
              <a:t>el único piloto que ganó campeonatos de Fórmula 1 con cuatro escuderías distintas y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el piloto campeón más longevo de la historia (46 años y 41 días</a:t>
            </a:r>
            <a:r>
              <a:rPr lang="es-MX" dirty="0">
                <a:solidFill>
                  <a:srgbClr val="252525"/>
                </a:solidFill>
                <a:latin typeface="Arial"/>
                <a:ea typeface="Times New Roman"/>
                <a:cs typeface="Times New Roman"/>
              </a:rPr>
              <a:t>).</a:t>
            </a: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Tras su retiro fue designado presidente honorario de Mercedes Benz</a:t>
            </a:r>
            <a:r>
              <a:rPr lang="es-MX" dirty="0">
                <a:solidFill>
                  <a:srgbClr val="252525"/>
                </a:solidFill>
                <a:latin typeface="Arial"/>
                <a:ea typeface="Times New Roman"/>
                <a:cs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Argentina </a:t>
            </a:r>
            <a:r>
              <a:rPr lang="es-MX" dirty="0">
                <a:solidFill>
                  <a:srgbClr val="252525"/>
                </a:solidFill>
                <a:latin typeface="Arial"/>
                <a:ea typeface="Times New Roman"/>
                <a:cs typeface="Times New Roman"/>
              </a:rPr>
              <a:t>desde 1987 e inauguró un museo en su ciudad natal.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2011, en el centenario de su nacimiento, fue recordado en todo el mundo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y se realizaron variadas actividades con motivo de su natalicio.</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86641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6"/>
                                        </p:tgtEl>
                                        <p:attrNameLst>
                                          <p:attrName>ppt_y</p:attrName>
                                        </p:attrNameLst>
                                      </p:cBhvr>
                                      <p:tavLst>
                                        <p:tav tm="0">
                                          <p:val>
                                            <p:strVal val="#ppt_y"/>
                                          </p:val>
                                        </p:tav>
                                        <p:tav tm="100000">
                                          <p:val>
                                            <p:strVal val="#ppt_y"/>
                                          </p:val>
                                        </p:tav>
                                      </p:tavLst>
                                    </p:anim>
                                    <p:anim calcmode="lin" valueType="num">
                                      <p:cBhvr>
                                        <p:cTn id="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6"/>
                                        </p:tgtEl>
                                      </p:cBhvr>
                                    </p:animEffect>
                                  </p:childTnLst>
                                </p:cTn>
                              </p:par>
                            </p:childTnLst>
                          </p:cTn>
                        </p:par>
                        <p:par>
                          <p:cTn id="12" fill="hold">
                            <p:stCondLst>
                              <p:cond delay="27250"/>
                            </p:stCondLst>
                            <p:childTnLst>
                              <p:par>
                                <p:cTn id="13" presetID="2" presetClass="entr" presetSubtype="8" fill="hold" nodeType="afterEffect">
                                  <p:stCondLst>
                                    <p:cond delay="0"/>
                                  </p:stCondLst>
                                  <p:childTnLst>
                                    <p:set>
                                      <p:cBhvr>
                                        <p:cTn id="14" dur="1" fill="hold">
                                          <p:stCondLst>
                                            <p:cond delay="0"/>
                                          </p:stCondLst>
                                        </p:cTn>
                                        <p:tgtEl>
                                          <p:spTgt spid="13314"/>
                                        </p:tgtEl>
                                        <p:attrNameLst>
                                          <p:attrName>style.visibility</p:attrName>
                                        </p:attrNameLst>
                                      </p:cBhvr>
                                      <p:to>
                                        <p:strVal val="visible"/>
                                      </p:to>
                                    </p:set>
                                    <p:anim calcmode="lin" valueType="num">
                                      <p:cBhvr additive="base">
                                        <p:cTn id="15" dur="20000" fill="hold"/>
                                        <p:tgtEl>
                                          <p:spTgt spid="13314"/>
                                        </p:tgtEl>
                                        <p:attrNameLst>
                                          <p:attrName>ppt_x</p:attrName>
                                        </p:attrNameLst>
                                      </p:cBhvr>
                                      <p:tavLst>
                                        <p:tav tm="0">
                                          <p:val>
                                            <p:strVal val="0-#ppt_w/2"/>
                                          </p:val>
                                        </p:tav>
                                        <p:tav tm="100000">
                                          <p:val>
                                            <p:strVal val="#ppt_x"/>
                                          </p:val>
                                        </p:tav>
                                      </p:tavLst>
                                    </p:anim>
                                    <p:anim calcmode="lin" valueType="num">
                                      <p:cBhvr additive="base">
                                        <p:cTn id="16" dur="20000" fill="hold"/>
                                        <p:tgtEl>
                                          <p:spTgt spid="13314"/>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5"/>
                                        </p:tgtEl>
                                        <p:attrNameLst>
                                          <p:attrName>ppt_y</p:attrName>
                                        </p:attrNameLst>
                                      </p:cBhvr>
                                      <p:tavLst>
                                        <p:tav tm="0">
                                          <p:val>
                                            <p:strVal val="#ppt_y"/>
                                          </p:val>
                                        </p:tav>
                                        <p:tav tm="100000">
                                          <p:val>
                                            <p:strVal val="#ppt_y"/>
                                          </p:val>
                                        </p:tav>
                                      </p:tavLst>
                                    </p:anim>
                                    <p:anim calcmode="lin" valueType="num">
                                      <p:cBhvr>
                                        <p:cTn id="21"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5"/>
                                        </p:tgtEl>
                                      </p:cBhvr>
                                    </p:animEffect>
                                  </p:childTnLst>
                                </p:cTn>
                              </p:par>
                            </p:childTnLst>
                          </p:cTn>
                        </p:par>
                        <p:par>
                          <p:cTn id="24" fill="hold">
                            <p:stCondLst>
                              <p:cond delay="482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 calcmode="lin" valueType="num">
                                      <p:cBhvr>
                                        <p:cTn id="27"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8"/>
                                        </p:tgtEl>
                                        <p:attrNameLst>
                                          <p:attrName>ppt_y</p:attrName>
                                        </p:attrNameLst>
                                      </p:cBhvr>
                                      <p:tavLst>
                                        <p:tav tm="0">
                                          <p:val>
                                            <p:strVal val="#ppt_y"/>
                                          </p:val>
                                        </p:tav>
                                        <p:tav tm="100000">
                                          <p:val>
                                            <p:strVal val="#ppt_y"/>
                                          </p:val>
                                        </p:tav>
                                      </p:tavLst>
                                    </p:anim>
                                    <p:anim calcmode="lin" valueType="num">
                                      <p:cBhvr>
                                        <p:cTn id="29"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8"/>
                                        </p:tgtEl>
                                      </p:cBhvr>
                                    </p:animEffect>
                                  </p:childTnLst>
                                </p:cTn>
                              </p:par>
                            </p:childTnLst>
                          </p:cTn>
                        </p:par>
                        <p:par>
                          <p:cTn id="32" fill="hold">
                            <p:stCondLst>
                              <p:cond delay="124375"/>
                            </p:stCondLst>
                            <p:childTnLst>
                              <p:par>
                                <p:cTn id="33" presetID="1"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9698" name="Picture 2" descr="C:\Users\Emilio\Desktop\ascari_silv_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88640"/>
            <a:ext cx="4267200"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51520" y="3356992"/>
            <a:ext cx="4243919"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MX" sz="5400" b="1" dirty="0">
                <a:ln w="11430"/>
                <a:solidFill>
                  <a:srgbClr val="F79646">
                    <a:lumMod val="50000"/>
                  </a:srgbClr>
                </a:solidFill>
                <a:effectLst>
                  <a:outerShdw blurRad="50800" dist="39000" dir="5460000" algn="tl">
                    <a:srgbClr val="000000">
                      <a:alpha val="38000"/>
                    </a:srgbClr>
                  </a:outerShdw>
                </a:effectLst>
                <a:latin typeface="Calibri"/>
              </a:rPr>
              <a:t>Alberto </a:t>
            </a:r>
            <a:r>
              <a:rPr lang="es-MX" sz="5400" b="1" dirty="0" err="1">
                <a:ln w="11430"/>
                <a:solidFill>
                  <a:srgbClr val="F79646">
                    <a:lumMod val="50000"/>
                  </a:srgbClr>
                </a:solidFill>
                <a:effectLst>
                  <a:outerShdw blurRad="50800" dist="39000" dir="5460000" algn="tl">
                    <a:srgbClr val="000000">
                      <a:alpha val="38000"/>
                    </a:srgbClr>
                  </a:outerShdw>
                </a:effectLst>
                <a:latin typeface="Calibri"/>
              </a:rPr>
              <a:t>Ascari</a:t>
            </a:r>
            <a:endParaRPr lang="es-MX"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9" name="Picture 3" descr="C:\Users\Emilio\Desktop\Nueva carpeta\Ascari_53_switzerland_01_b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88640"/>
            <a:ext cx="4248472" cy="3215060"/>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100"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4369791"/>
            <a:ext cx="1944217" cy="1944217"/>
          </a:xfrm>
          <a:prstGeom prst="roundRect">
            <a:avLst>
              <a:gd name="adj" fmla="val 16667"/>
            </a:avLst>
          </a:prstGeom>
          <a:ln>
            <a:noFill/>
          </a:ln>
          <a:effectLst>
            <a:outerShdw blurRad="76200" dist="38100" dir="7800000" sx="106000" sy="106000" algn="tl" rotWithShape="0">
              <a:schemeClr val="bg1">
                <a:lumMod val="50000"/>
                <a:alpha val="40000"/>
              </a:scheme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4554994"/>
            <a:ext cx="395204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52"/>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1953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729784"/>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Formula Uno  019.wav"/>
          </p:stSnd>
        </p:sndAc>
      </p:transition>
    </mc:Choice>
    <mc:Fallback xmlns="">
      <p:transition spd="slow" advTm="0">
        <p:fade/>
        <p:sndAc>
          <p:stSnd>
            <p:snd r:embed="rId7" name="Formula Uno  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53" presetClass="entr" presetSubtype="16"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fltVal val="0"/>
                                          </p:val>
                                        </p:tav>
                                        <p:tav tm="100000">
                                          <p:val>
                                            <p:strVal val="#ppt_w"/>
                                          </p:val>
                                        </p:tav>
                                      </p:tavLst>
                                    </p:anim>
                                    <p:anim calcmode="lin" valueType="num">
                                      <p:cBhvr>
                                        <p:cTn id="15" dur="3000" fill="hold"/>
                                        <p:tgtEl>
                                          <p:spTgt spid="4099"/>
                                        </p:tgtEl>
                                        <p:attrNameLst>
                                          <p:attrName>ppt_h</p:attrName>
                                        </p:attrNameLst>
                                      </p:cBhvr>
                                      <p:tavLst>
                                        <p:tav tm="0">
                                          <p:val>
                                            <p:fltVal val="0"/>
                                          </p:val>
                                        </p:tav>
                                        <p:tav tm="100000">
                                          <p:val>
                                            <p:strVal val="#ppt_h"/>
                                          </p:val>
                                        </p:tav>
                                      </p:tavLst>
                                    </p:anim>
                                    <p:animEffect transition="in" filter="fade">
                                      <p:cBhvr>
                                        <p:cTn id="16" dur="3000"/>
                                        <p:tgtEl>
                                          <p:spTgt spid="4099"/>
                                        </p:tgtEl>
                                      </p:cBhvr>
                                    </p:animEffect>
                                  </p:childTnLst>
                                </p:cTn>
                              </p:par>
                              <p:par>
                                <p:cTn id="17" presetID="2" presetClass="entr" presetSubtype="9" fill="hold" nodeType="withEffect">
                                  <p:stCondLst>
                                    <p:cond delay="3000"/>
                                  </p:stCondLst>
                                  <p:childTnLst>
                                    <p:set>
                                      <p:cBhvr>
                                        <p:cTn id="18" dur="1" fill="hold">
                                          <p:stCondLst>
                                            <p:cond delay="0"/>
                                          </p:stCondLst>
                                        </p:cTn>
                                        <p:tgtEl>
                                          <p:spTgt spid="29698"/>
                                        </p:tgtEl>
                                        <p:attrNameLst>
                                          <p:attrName>style.visibility</p:attrName>
                                        </p:attrNameLst>
                                      </p:cBhvr>
                                      <p:to>
                                        <p:strVal val="visible"/>
                                      </p:to>
                                    </p:set>
                                    <p:anim calcmode="lin" valueType="num">
                                      <p:cBhvr additive="base">
                                        <p:cTn id="19" dur="2000" fill="hold"/>
                                        <p:tgtEl>
                                          <p:spTgt spid="29698"/>
                                        </p:tgtEl>
                                        <p:attrNameLst>
                                          <p:attrName>ppt_x</p:attrName>
                                        </p:attrNameLst>
                                      </p:cBhvr>
                                      <p:tavLst>
                                        <p:tav tm="0">
                                          <p:val>
                                            <p:strVal val="0-#ppt_w/2"/>
                                          </p:val>
                                        </p:tav>
                                        <p:tav tm="100000">
                                          <p:val>
                                            <p:strVal val="#ppt_x"/>
                                          </p:val>
                                        </p:tav>
                                      </p:tavLst>
                                    </p:anim>
                                    <p:anim calcmode="lin" valueType="num">
                                      <p:cBhvr additive="base">
                                        <p:cTn id="20" dur="2000" fill="hold"/>
                                        <p:tgtEl>
                                          <p:spTgt spid="29698"/>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8" presetClass="entr" presetSubtype="32" fill="hold" nodeType="afterEffect">
                                  <p:stCondLst>
                                    <p:cond delay="1500"/>
                                  </p:stCondLst>
                                  <p:childTnLst>
                                    <p:set>
                                      <p:cBhvr>
                                        <p:cTn id="23" dur="1" fill="hold">
                                          <p:stCondLst>
                                            <p:cond delay="0"/>
                                          </p:stCondLst>
                                        </p:cTn>
                                        <p:tgtEl>
                                          <p:spTgt spid="4100"/>
                                        </p:tgtEl>
                                        <p:attrNameLst>
                                          <p:attrName>style.visibility</p:attrName>
                                        </p:attrNameLst>
                                      </p:cBhvr>
                                      <p:to>
                                        <p:strVal val="visible"/>
                                      </p:to>
                                    </p:set>
                                    <p:animEffect transition="in" filter="diamond(out)">
                                      <p:cBhvr>
                                        <p:cTn id="24" dur="5000"/>
                                        <p:tgtEl>
                                          <p:spTgt spid="4100"/>
                                        </p:tgtEl>
                                      </p:cBhvr>
                                    </p:animEffect>
                                  </p:childTnLst>
                                </p:cTn>
                              </p:par>
                              <p:par>
                                <p:cTn id="25" presetID="41" presetClass="entr" presetSubtype="0" fill="hold" grpId="0" nodeType="withEffect">
                                  <p:stCondLst>
                                    <p:cond delay="150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9"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3">
                                            <p:txEl>
                                              <p:pRg st="0" end="0"/>
                                            </p:txEl>
                                          </p:spTgt>
                                        </p:tgtEl>
                                      </p:cBhvr>
                                    </p:animEffect>
                                  </p:childTnLst>
                                </p:cTn>
                              </p:par>
                              <p:par>
                                <p:cTn id="32" presetID="41" presetClass="entr" presetSubtype="0" fill="hold" grpId="0" nodeType="withEffect">
                                  <p:stCondLst>
                                    <p:cond delay="4500"/>
                                  </p:stCondLst>
                                  <p:iterate type="lt">
                                    <p:tmPct val="10000"/>
                                  </p:iterate>
                                  <p:childTnLst>
                                    <p:set>
                                      <p:cBhvr>
                                        <p:cTn id="33" dur="1" fill="hold">
                                          <p:stCondLst>
                                            <p:cond delay="0"/>
                                          </p:stCondLst>
                                        </p:cTn>
                                        <p:tgtEl>
                                          <p:spTgt spid="3">
                                            <p:txEl>
                                              <p:pRg st="1" end="1"/>
                                            </p:txEl>
                                          </p:spTgt>
                                        </p:tgtEl>
                                        <p:attrNameLst>
                                          <p:attrName>style.visibility</p:attrName>
                                        </p:attrNameLst>
                                      </p:cBhvr>
                                      <p:to>
                                        <p:strVal val="visible"/>
                                      </p:to>
                                    </p:set>
                                    <p:anim calcmode="lin" valueType="num">
                                      <p:cBhvr>
                                        <p:cTn id="34"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6"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1250" tmFilter="0,0; .5, 1; 1, 1"/>
                                        <p:tgtEl>
                                          <p:spTgt spid="3">
                                            <p:txEl>
                                              <p:pRg st="1" end="1"/>
                                            </p:txEl>
                                          </p:spTgt>
                                        </p:tgtEl>
                                      </p:cBhvr>
                                    </p:animEffect>
                                  </p:childTnLst>
                                </p:cTn>
                              </p:par>
                            </p:childTnLst>
                          </p:cTn>
                        </p:par>
                        <p:par>
                          <p:cTn id="39" fill="hold">
                            <p:stCondLst>
                              <p:cond delay="12000"/>
                            </p:stCondLst>
                            <p:childTnLst>
                              <p:par>
                                <p:cTn id="40" presetID="1" presetClass="entr" presetSubtype="0" fill="hold" grpId="0" nodeType="afterEffect">
                                  <p:stCondLst>
                                    <p:cond delay="5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641891" y="44624"/>
            <a:ext cx="6386493"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Alberto </a:t>
            </a:r>
            <a:r>
              <a:rPr lang="es-MX" b="1" dirty="0" err="1">
                <a:solidFill>
                  <a:srgbClr val="252525"/>
                </a:solidFill>
                <a:latin typeface="Arial"/>
                <a:ea typeface="Times New Roman"/>
              </a:rPr>
              <a:t>Ascari</a:t>
            </a:r>
            <a:r>
              <a:rPr lang="es-MX" dirty="0">
                <a:solidFill>
                  <a:srgbClr val="252525"/>
                </a:solidFill>
                <a:latin typeface="Arial"/>
                <a:ea typeface="Times New Roman"/>
              </a:rPr>
              <a:t> nació en </a:t>
            </a:r>
            <a:r>
              <a:rPr lang="es-MX" dirty="0" err="1">
                <a:solidFill>
                  <a:srgbClr val="252525"/>
                </a:solidFill>
                <a:latin typeface="Arial"/>
                <a:ea typeface="Times New Roman"/>
              </a:rPr>
              <a:t>Milan</a:t>
            </a:r>
            <a:r>
              <a:rPr lang="es-MX" dirty="0">
                <a:solidFill>
                  <a:srgbClr val="252525"/>
                </a:solidFill>
                <a:latin typeface="Arial"/>
                <a:ea typeface="Times New Roman"/>
              </a:rPr>
              <a:t>, Italia </a:t>
            </a:r>
          </a:p>
          <a:p>
            <a:pPr algn="ctr" fontAlgn="auto">
              <a:spcBef>
                <a:spcPts val="0"/>
              </a:spcBef>
              <a:spcAft>
                <a:spcPts val="0"/>
              </a:spcAft>
            </a:pPr>
            <a:r>
              <a:rPr lang="es-MX" dirty="0">
                <a:solidFill>
                  <a:srgbClr val="252525"/>
                </a:solidFill>
                <a:latin typeface="Arial"/>
                <a:ea typeface="Times New Roman"/>
              </a:rPr>
              <a:t>el 13 de Julio de 1918.</a:t>
            </a:r>
          </a:p>
          <a:p>
            <a:pPr algn="ctr" fontAlgn="auto">
              <a:spcBef>
                <a:spcPts val="0"/>
              </a:spcBef>
              <a:spcAft>
                <a:spcPts val="0"/>
              </a:spcAft>
            </a:pPr>
            <a:r>
              <a:rPr lang="es-MX" dirty="0">
                <a:solidFill>
                  <a:srgbClr val="252525"/>
                </a:solidFill>
                <a:latin typeface="Arial"/>
                <a:ea typeface="Times New Roman"/>
              </a:rPr>
              <a:t> † Falleció en </a:t>
            </a:r>
            <a:r>
              <a:rPr lang="es-MX" dirty="0" err="1">
                <a:solidFill>
                  <a:srgbClr val="252525"/>
                </a:solidFill>
                <a:latin typeface="Arial"/>
                <a:ea typeface="Times New Roman"/>
              </a:rPr>
              <a:t>Monza</a:t>
            </a:r>
            <a:r>
              <a:rPr lang="es-MX" dirty="0">
                <a:solidFill>
                  <a:srgbClr val="252525"/>
                </a:solidFill>
                <a:latin typeface="Arial"/>
                <a:ea typeface="Times New Roman"/>
              </a:rPr>
              <a:t> el 26 de Mayo de 1955.</a:t>
            </a:r>
            <a:endParaRPr lang="es-MX" dirty="0">
              <a:solidFill>
                <a:srgbClr val="000000"/>
              </a:solidFill>
              <a:latin typeface="Arial"/>
            </a:endParaRPr>
          </a:p>
        </p:txBody>
      </p:sp>
      <p:pic>
        <p:nvPicPr>
          <p:cNvPr id="5" name="Picture 2" descr="E:\En turno\Normales\image.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1521" y="967954"/>
            <a:ext cx="4391918" cy="313932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el piloto Italiano de Formula 1, </a:t>
            </a:r>
          </a:p>
          <a:p>
            <a:pPr algn="ctr" fontAlgn="auto">
              <a:spcBef>
                <a:spcPts val="0"/>
              </a:spcBef>
              <a:spcAft>
                <a:spcPts val="0"/>
              </a:spcAft>
            </a:pPr>
            <a:r>
              <a:rPr lang="es-MX" dirty="0">
                <a:solidFill>
                  <a:srgbClr val="252525"/>
                </a:solidFill>
                <a:latin typeface="Arial"/>
                <a:ea typeface="Times New Roman"/>
              </a:rPr>
              <a:t>cuyo nombre se cuenta </a:t>
            </a:r>
          </a:p>
          <a:p>
            <a:pPr algn="ctr" fontAlgn="auto">
              <a:spcBef>
                <a:spcPts val="0"/>
              </a:spcBef>
              <a:spcAft>
                <a:spcPts val="0"/>
              </a:spcAft>
            </a:pPr>
            <a:r>
              <a:rPr lang="es-MX" dirty="0">
                <a:solidFill>
                  <a:srgbClr val="252525"/>
                </a:solidFill>
                <a:latin typeface="Arial"/>
                <a:ea typeface="Times New Roman"/>
              </a:rPr>
              <a:t>entre las primeras figuras de la categoría y al mismo tiempo de la </a:t>
            </a:r>
            <a:r>
              <a:rPr lang="es-MX" dirty="0" err="1">
                <a:solidFill>
                  <a:srgbClr val="252525"/>
                </a:solidFill>
                <a:latin typeface="Arial"/>
                <a:ea typeface="Times New Roman"/>
              </a:rPr>
              <a:t>Scuderia</a:t>
            </a:r>
            <a:r>
              <a:rPr lang="es-MX" dirty="0">
                <a:solidFill>
                  <a:srgbClr val="252525"/>
                </a:solidFill>
                <a:latin typeface="Arial"/>
                <a:ea typeface="Times New Roman"/>
              </a:rPr>
              <a:t> Ferrari, aunque también fue piloto oficial </a:t>
            </a:r>
          </a:p>
          <a:p>
            <a:pPr algn="ctr" fontAlgn="auto">
              <a:spcBef>
                <a:spcPts val="0"/>
              </a:spcBef>
              <a:spcAft>
                <a:spcPts val="0"/>
              </a:spcAft>
            </a:pPr>
            <a:r>
              <a:rPr lang="es-MX" dirty="0">
                <a:solidFill>
                  <a:srgbClr val="252525"/>
                </a:solidFill>
                <a:latin typeface="Arial"/>
                <a:ea typeface="Times New Roman"/>
              </a:rPr>
              <a:t>de </a:t>
            </a:r>
            <a:r>
              <a:rPr lang="es-MX" dirty="0" err="1">
                <a:solidFill>
                  <a:srgbClr val="252525"/>
                </a:solidFill>
                <a:latin typeface="Arial"/>
                <a:ea typeface="Times New Roman"/>
              </a:rPr>
              <a:t>Lancia</a:t>
            </a:r>
            <a:r>
              <a:rPr lang="es-MX" dirty="0">
                <a:solidFill>
                  <a:srgbClr val="252525"/>
                </a:solidFill>
                <a:latin typeface="Arial"/>
                <a:ea typeface="Times New Roman"/>
              </a:rPr>
              <a:t> y </a:t>
            </a:r>
            <a:r>
              <a:rPr lang="es-MX" dirty="0" err="1">
                <a:solidFill>
                  <a:srgbClr val="252525"/>
                </a:solidFill>
                <a:latin typeface="Arial"/>
                <a:ea typeface="Times New Roman"/>
              </a:rPr>
              <a:t>Maserati</a:t>
            </a:r>
            <a:r>
              <a:rPr lang="es-MX" dirty="0">
                <a:solidFill>
                  <a:srgbClr val="252525"/>
                </a:solidFill>
                <a:latin typeface="Arial"/>
                <a:ea typeface="Times New Roman"/>
              </a:rPr>
              <a:t>.</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Obtuvo 13 victorias, 15 podios y 14 pole positions en 32 Grandes Premios puntuables, y obtuvo dos títulos en 1952 y 1953, más un subcampeonato en 1951.</a:t>
            </a:r>
            <a:endParaRPr lang="es-MX" dirty="0">
              <a:solidFill>
                <a:srgbClr val="000000"/>
              </a:solidFill>
              <a:latin typeface="Arial"/>
            </a:endParaRPr>
          </a:p>
        </p:txBody>
      </p:sp>
      <p:sp>
        <p:nvSpPr>
          <p:cNvPr id="7" name="6 Rectángulo"/>
          <p:cNvSpPr/>
          <p:nvPr/>
        </p:nvSpPr>
        <p:spPr>
          <a:xfrm>
            <a:off x="-72008" y="4158942"/>
            <a:ext cx="9252520" cy="261610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Entre sus triunfos se destacan tres en el Gran Premio de Italia, el Gran Premio de Alemania, dos en el Gran Premio de Gran Bretaña, dos en el Gran Premio de </a:t>
            </a:r>
            <a:r>
              <a:rPr lang="es-MX" dirty="0" err="1">
                <a:solidFill>
                  <a:srgbClr val="252525"/>
                </a:solidFill>
                <a:latin typeface="Arial"/>
                <a:ea typeface="Times New Roman"/>
                <a:cs typeface="Times New Roman"/>
              </a:rPr>
              <a:t>Belgica</a:t>
            </a:r>
            <a:r>
              <a:rPr lang="es-MX" dirty="0">
                <a:solidFill>
                  <a:srgbClr val="252525"/>
                </a:solidFill>
                <a:latin typeface="Arial"/>
                <a:ea typeface="Times New Roman"/>
                <a:cs typeface="Times New Roman"/>
              </a:rPr>
              <a:t>, dos en el Gran Premio de Suiza y dos en el Gran Premio de los Países Bajos, aunque </a:t>
            </a:r>
          </a:p>
          <a:p>
            <a:pPr algn="ctr" fontAlgn="auto">
              <a:spcBef>
                <a:spcPts val="0"/>
              </a:spcBef>
              <a:spcAft>
                <a:spcPts val="0"/>
              </a:spcAft>
            </a:pPr>
            <a:r>
              <a:rPr lang="es-MX" dirty="0">
                <a:solidFill>
                  <a:srgbClr val="252525"/>
                </a:solidFill>
                <a:latin typeface="Arial"/>
                <a:ea typeface="Times New Roman"/>
                <a:cs typeface="Times New Roman"/>
              </a:rPr>
              <a:t>su mejor resultado en el Gran Premio de Mónaco fue un segundo puesto en 1950.</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El italiano también compitió en automóviles deportivos de manera oficial, logrando victorias en los 1000 </a:t>
            </a:r>
            <a:r>
              <a:rPr lang="es-MX" dirty="0" err="1">
                <a:solidFill>
                  <a:srgbClr val="252525"/>
                </a:solidFill>
                <a:latin typeface="Arial"/>
                <a:ea typeface="Times New Roman"/>
              </a:rPr>
              <a:t>Kms</a:t>
            </a:r>
            <a:r>
              <a:rPr lang="es-MX" dirty="0">
                <a:solidFill>
                  <a:srgbClr val="252525"/>
                </a:solidFill>
                <a:latin typeface="Arial"/>
                <a:ea typeface="Times New Roman"/>
              </a:rPr>
              <a:t>. De </a:t>
            </a:r>
            <a:r>
              <a:rPr lang="es-MX" dirty="0" err="1">
                <a:solidFill>
                  <a:srgbClr val="252525"/>
                </a:solidFill>
                <a:latin typeface="Arial"/>
                <a:ea typeface="Times New Roman"/>
              </a:rPr>
              <a:t>Nürburgring</a:t>
            </a:r>
            <a:r>
              <a:rPr lang="es-MX" dirty="0">
                <a:solidFill>
                  <a:srgbClr val="252525"/>
                </a:solidFill>
                <a:latin typeface="Arial"/>
                <a:ea typeface="Times New Roman"/>
              </a:rPr>
              <a:t> de 1953 y la </a:t>
            </a:r>
            <a:r>
              <a:rPr lang="es-MX" dirty="0" err="1">
                <a:solidFill>
                  <a:srgbClr val="252525"/>
                </a:solidFill>
                <a:latin typeface="Arial"/>
                <a:ea typeface="Times New Roman"/>
              </a:rPr>
              <a:t>Mille</a:t>
            </a:r>
            <a:r>
              <a:rPr lang="es-MX" dirty="0">
                <a:solidFill>
                  <a:srgbClr val="252525"/>
                </a:solidFill>
                <a:latin typeface="Arial"/>
                <a:ea typeface="Times New Roman"/>
              </a:rPr>
              <a:t> </a:t>
            </a:r>
            <a:r>
              <a:rPr lang="es-MX" dirty="0" err="1">
                <a:solidFill>
                  <a:srgbClr val="252525"/>
                </a:solidFill>
                <a:latin typeface="Arial"/>
                <a:ea typeface="Times New Roman"/>
              </a:rPr>
              <a:t>Miglia</a:t>
            </a:r>
            <a:r>
              <a:rPr lang="es-MX" dirty="0">
                <a:solidFill>
                  <a:srgbClr val="252525"/>
                </a:solidFill>
                <a:latin typeface="Arial"/>
                <a:ea typeface="Times New Roman"/>
              </a:rPr>
              <a:t> de 1954, válidas </a:t>
            </a:r>
          </a:p>
          <a:p>
            <a:pPr algn="ctr" fontAlgn="auto">
              <a:spcBef>
                <a:spcPts val="0"/>
              </a:spcBef>
              <a:spcAft>
                <a:spcPts val="0"/>
              </a:spcAft>
            </a:pPr>
            <a:r>
              <a:rPr lang="es-MX" dirty="0">
                <a:solidFill>
                  <a:srgbClr val="252525"/>
                </a:solidFill>
                <a:latin typeface="Arial"/>
                <a:ea typeface="Times New Roman"/>
              </a:rPr>
              <a:t>para el </a:t>
            </a:r>
            <a:r>
              <a:rPr lang="es-MX" dirty="0" err="1">
                <a:solidFill>
                  <a:srgbClr val="252525"/>
                </a:solidFill>
                <a:latin typeface="Arial"/>
                <a:ea typeface="Times New Roman"/>
              </a:rPr>
              <a:t>Campeonat</a:t>
            </a:r>
            <a:r>
              <a:rPr lang="es-MX" dirty="0">
                <a:solidFill>
                  <a:srgbClr val="252525"/>
                </a:solidFill>
                <a:latin typeface="Arial"/>
                <a:ea typeface="Times New Roman"/>
              </a:rPr>
              <a:t> Mundial de Resistencia. </a:t>
            </a:r>
            <a:r>
              <a:rPr lang="es-MX" dirty="0" err="1">
                <a:solidFill>
                  <a:srgbClr val="FFFF00"/>
                </a:solidFill>
                <a:effectLst>
                  <a:outerShdw blurRad="38100" dist="38100" dir="2700000" algn="tl">
                    <a:srgbClr val="000000">
                      <a:alpha val="43137"/>
                    </a:srgbClr>
                  </a:outerShdw>
                </a:effectLst>
                <a:latin typeface="Arial"/>
                <a:ea typeface="Times New Roman"/>
              </a:rPr>
              <a:t>Ascari</a:t>
            </a:r>
            <a:r>
              <a:rPr lang="es-MX" dirty="0">
                <a:solidFill>
                  <a:srgbClr val="FFFF00"/>
                </a:solidFill>
                <a:effectLst>
                  <a:outerShdw blurRad="38100" dist="38100" dir="2700000" algn="tl">
                    <a:srgbClr val="000000">
                      <a:alpha val="43137"/>
                    </a:srgbClr>
                  </a:outerShdw>
                </a:effectLst>
                <a:latin typeface="Arial"/>
                <a:ea typeface="Times New Roman"/>
              </a:rPr>
              <a:t> murió al chocar probando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un sport prototipo en el </a:t>
            </a:r>
            <a:r>
              <a:rPr lang="es-MX" dirty="0" err="1">
                <a:solidFill>
                  <a:srgbClr val="FFFF00"/>
                </a:solidFill>
                <a:effectLst>
                  <a:outerShdw blurRad="38100" dist="38100" dir="2700000" algn="tl">
                    <a:srgbClr val="000000">
                      <a:alpha val="43137"/>
                    </a:srgbClr>
                  </a:outerShdw>
                </a:effectLst>
                <a:latin typeface="Arial"/>
                <a:ea typeface="Times New Roman"/>
              </a:rPr>
              <a:t>Autodromo</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rPr>
              <a:t>Nazionale</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rPr>
              <a:t>Monza</a:t>
            </a:r>
            <a:r>
              <a:rPr lang="es-MX" dirty="0">
                <a:solidFill>
                  <a:srgbClr val="FFFF00"/>
                </a:solidFill>
                <a:effectLst>
                  <a:outerShdw blurRad="38100" dist="38100" dir="2700000" algn="tl">
                    <a:srgbClr val="000000">
                      <a:alpha val="43137"/>
                    </a:srgbClr>
                  </a:outerShdw>
                </a:effectLst>
                <a:latin typeface="Arial"/>
                <a:ea typeface="Times New Roman"/>
              </a:rPr>
              <a:t>, cuya curva hoy lleva su nombre</a:t>
            </a:r>
            <a:endParaRPr lang="es-MX" dirty="0">
              <a:solidFill>
                <a:srgbClr val="FFFF00"/>
              </a:solidFill>
              <a:effectLst>
                <a:outerShdw blurRad="38100" dist="38100" dir="2700000" algn="tl">
                  <a:srgbClr val="000000">
                    <a:alpha val="43137"/>
                  </a:srgbClr>
                </a:outerShdw>
              </a:effectLst>
              <a:latin typeface="Arial"/>
            </a:endParaRPr>
          </a:p>
        </p:txBody>
      </p:sp>
      <p:pic>
        <p:nvPicPr>
          <p:cNvPr id="14338" name="Picture 2" descr="E:\En turno\Normales\3-1952Asc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218" y="1268759"/>
            <a:ext cx="3817238" cy="283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867440"/>
      </p:ext>
    </p:extLst>
  </p:cSld>
  <p:clrMapOvr>
    <a:masterClrMapping/>
  </p:clrMapOvr>
  <p:transition spd="slow" advClick="0" advTm="0">
    <p:comb/>
    <p:sndAc>
      <p:stSnd loop="1">
        <p:snd r:embed="rId2" name="Himno de italia-1 Eaglenes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1500"/>
                            </p:stCondLst>
                            <p:childTnLst>
                              <p:par>
                                <p:cTn id="13" presetID="2" presetClass="entr" presetSubtype="2" fill="hold" nodeType="afterEffect">
                                  <p:stCondLst>
                                    <p:cond delay="0"/>
                                  </p:stCondLst>
                                  <p:childTnLst>
                                    <p:set>
                                      <p:cBhvr>
                                        <p:cTn id="14" dur="1" fill="hold">
                                          <p:stCondLst>
                                            <p:cond delay="0"/>
                                          </p:stCondLst>
                                        </p:cTn>
                                        <p:tgtEl>
                                          <p:spTgt spid="14338"/>
                                        </p:tgtEl>
                                        <p:attrNameLst>
                                          <p:attrName>style.visibility</p:attrName>
                                        </p:attrNameLst>
                                      </p:cBhvr>
                                      <p:to>
                                        <p:strVal val="visible"/>
                                      </p:to>
                                    </p:set>
                                    <p:anim calcmode="lin" valueType="num">
                                      <p:cBhvr additive="base">
                                        <p:cTn id="15" dur="35000" fill="hold"/>
                                        <p:tgtEl>
                                          <p:spTgt spid="14338"/>
                                        </p:tgtEl>
                                        <p:attrNameLst>
                                          <p:attrName>ppt_x</p:attrName>
                                        </p:attrNameLst>
                                      </p:cBhvr>
                                      <p:tavLst>
                                        <p:tav tm="0">
                                          <p:val>
                                            <p:strVal val="1+#ppt_w/2"/>
                                          </p:val>
                                        </p:tav>
                                        <p:tav tm="100000">
                                          <p:val>
                                            <p:strVal val="#ppt_x"/>
                                          </p:val>
                                        </p:tav>
                                      </p:tavLst>
                                    </p:anim>
                                    <p:anim calcmode="lin" valueType="num">
                                      <p:cBhvr additive="base">
                                        <p:cTn id="16" dur="35000" fill="hold"/>
                                        <p:tgtEl>
                                          <p:spTgt spid="14338"/>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75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6"/>
                                        </p:tgtEl>
                                        <p:attrNameLst>
                                          <p:attrName>ppt_y</p:attrName>
                                        </p:attrNameLst>
                                      </p:cBhvr>
                                      <p:tavLst>
                                        <p:tav tm="0">
                                          <p:val>
                                            <p:strVal val="#ppt_y"/>
                                          </p:val>
                                        </p:tav>
                                        <p:tav tm="100000">
                                          <p:val>
                                            <p:strVal val="#ppt_y"/>
                                          </p:val>
                                        </p:tav>
                                      </p:tavLst>
                                    </p:anim>
                                    <p:anim calcmode="lin" valueType="num">
                                      <p:cBhvr>
                                        <p:cTn id="2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6"/>
                                        </p:tgtEl>
                                      </p:cBhvr>
                                    </p:animEffect>
                                  </p:childTnLst>
                                </p:cTn>
                              </p:par>
                            </p:childTnLst>
                          </p:cTn>
                        </p:par>
                        <p:par>
                          <p:cTn id="24" fill="hold">
                            <p:stCondLst>
                              <p:cond delay="49625"/>
                            </p:stCondLst>
                            <p:childTnLst>
                              <p:par>
                                <p:cTn id="25" presetID="41" presetClass="entr" presetSubtype="0" fill="hold" grpId="0" nodeType="afterEffect">
                                  <p:stCondLst>
                                    <p:cond delay="75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118375"/>
                            </p:stCondLst>
                            <p:childTnLst>
                              <p:par>
                                <p:cTn id="33" presetID="1" presetClass="entr" presetSubtype="0" fill="hold" grpId="0" nodeType="afterEffect">
                                  <p:stCondLst>
                                    <p:cond delay="1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3973" y="3140968"/>
            <a:ext cx="4172296"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Mike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Hawthorn</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5" name="Picture 3" descr="C:\Users\Emilio\Desktop\Nueva carpeta\hawthorn_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0357" y="768430"/>
            <a:ext cx="4099221" cy="1868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8500" y="4725144"/>
            <a:ext cx="385220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ferrari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050" name="Picture 2" descr="E:\En turno\Normales\hawthorn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8756" y="215776"/>
            <a:ext cx="2413124" cy="2997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665476"/>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etalia-HimnodeInglaterra(R.U.)_AnthemEngland(U.K.)_(360p)-1 Eaglenest.wav"/>
          </p:stSnd>
        </p:sndAc>
      </p:transition>
    </mc:Choice>
    <mc:Fallback xmlns="">
      <p:transition spd="slow" advTm="0">
        <p:fade/>
        <p:sndAc>
          <p:stSnd loop="1">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6"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circle(out)">
                                      <p:cBhvr>
                                        <p:cTn id="14" dur="3500"/>
                                        <p:tgtEl>
                                          <p:spTgt spid="2050"/>
                                        </p:tgtEl>
                                      </p:cBhvr>
                                    </p:animEffect>
                                  </p:childTnLst>
                                </p:cTn>
                              </p:par>
                              <p:par>
                                <p:cTn id="15" presetID="55" presetClass="entr" presetSubtype="0" fill="hold" nodeType="withEffect">
                                  <p:stCondLst>
                                    <p:cond delay="0"/>
                                  </p:stCondLst>
                                  <p:childTnLst>
                                    <p:set>
                                      <p:cBhvr>
                                        <p:cTn id="16" dur="1" fill="hold">
                                          <p:stCondLst>
                                            <p:cond delay="0"/>
                                          </p:stCondLst>
                                        </p:cTn>
                                        <p:tgtEl>
                                          <p:spTgt spid="18435"/>
                                        </p:tgtEl>
                                        <p:attrNameLst>
                                          <p:attrName>style.visibility</p:attrName>
                                        </p:attrNameLst>
                                      </p:cBhvr>
                                      <p:to>
                                        <p:strVal val="visible"/>
                                      </p:to>
                                    </p:set>
                                    <p:anim calcmode="lin" valueType="num">
                                      <p:cBhvr>
                                        <p:cTn id="17" dur="3500" fill="hold"/>
                                        <p:tgtEl>
                                          <p:spTgt spid="18435"/>
                                        </p:tgtEl>
                                        <p:attrNameLst>
                                          <p:attrName>ppt_w</p:attrName>
                                        </p:attrNameLst>
                                      </p:cBhvr>
                                      <p:tavLst>
                                        <p:tav tm="0">
                                          <p:val>
                                            <p:strVal val="#ppt_w*0.70"/>
                                          </p:val>
                                        </p:tav>
                                        <p:tav tm="100000">
                                          <p:val>
                                            <p:strVal val="#ppt_w"/>
                                          </p:val>
                                        </p:tav>
                                      </p:tavLst>
                                    </p:anim>
                                    <p:anim calcmode="lin" valueType="num">
                                      <p:cBhvr>
                                        <p:cTn id="18" dur="3500" fill="hold"/>
                                        <p:tgtEl>
                                          <p:spTgt spid="18435"/>
                                        </p:tgtEl>
                                        <p:attrNameLst>
                                          <p:attrName>ppt_h</p:attrName>
                                        </p:attrNameLst>
                                      </p:cBhvr>
                                      <p:tavLst>
                                        <p:tav tm="0">
                                          <p:val>
                                            <p:strVal val="#ppt_h"/>
                                          </p:val>
                                        </p:tav>
                                        <p:tav tm="100000">
                                          <p:val>
                                            <p:strVal val="#ppt_h"/>
                                          </p:val>
                                        </p:tav>
                                      </p:tavLst>
                                    </p:anim>
                                    <p:animEffect transition="in" filter="fade">
                                      <p:cBhvr>
                                        <p:cTn id="19" dur="3500"/>
                                        <p:tgtEl>
                                          <p:spTgt spid="18435"/>
                                        </p:tgtEl>
                                      </p:cBhvr>
                                    </p:animEffect>
                                  </p:childTnLst>
                                </p:cTn>
                              </p:par>
                            </p:childTnLst>
                          </p:cTn>
                        </p:par>
                        <p:par>
                          <p:cTn id="20" fill="hold">
                            <p:stCondLst>
                              <p:cond delay="3500"/>
                            </p:stCondLst>
                            <p:childTnLst>
                              <p:par>
                                <p:cTn id="21" presetID="31" presetClass="entr" presetSubtype="0" fill="hold" nodeType="after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0" fill="hold"/>
                                        <p:tgtEl>
                                          <p:spTgt spid="6"/>
                                        </p:tgtEl>
                                        <p:attrNameLst>
                                          <p:attrName>ppt_w</p:attrName>
                                        </p:attrNameLst>
                                      </p:cBhvr>
                                      <p:tavLst>
                                        <p:tav tm="0">
                                          <p:val>
                                            <p:fltVal val="0"/>
                                          </p:val>
                                        </p:tav>
                                        <p:tav tm="100000">
                                          <p:val>
                                            <p:strVal val="#ppt_w"/>
                                          </p:val>
                                        </p:tav>
                                      </p:tavLst>
                                    </p:anim>
                                    <p:anim calcmode="lin" valueType="num">
                                      <p:cBhvr>
                                        <p:cTn id="24" dur="2500" fill="hold"/>
                                        <p:tgtEl>
                                          <p:spTgt spid="6"/>
                                        </p:tgtEl>
                                        <p:attrNameLst>
                                          <p:attrName>ppt_h</p:attrName>
                                        </p:attrNameLst>
                                      </p:cBhvr>
                                      <p:tavLst>
                                        <p:tav tm="0">
                                          <p:val>
                                            <p:fltVal val="0"/>
                                          </p:val>
                                        </p:tav>
                                        <p:tav tm="100000">
                                          <p:val>
                                            <p:strVal val="#ppt_h"/>
                                          </p:val>
                                        </p:tav>
                                      </p:tavLst>
                                    </p:anim>
                                    <p:anim calcmode="lin" valueType="num">
                                      <p:cBhvr>
                                        <p:cTn id="25" dur="2500" fill="hold"/>
                                        <p:tgtEl>
                                          <p:spTgt spid="6"/>
                                        </p:tgtEl>
                                        <p:attrNameLst>
                                          <p:attrName>style.rotation</p:attrName>
                                        </p:attrNameLst>
                                      </p:cBhvr>
                                      <p:tavLst>
                                        <p:tav tm="0">
                                          <p:val>
                                            <p:fltVal val="90"/>
                                          </p:val>
                                        </p:tav>
                                        <p:tav tm="100000">
                                          <p:val>
                                            <p:fltVal val="0"/>
                                          </p:val>
                                        </p:tav>
                                      </p:tavLst>
                                    </p:anim>
                                    <p:animEffect transition="in" filter="fade">
                                      <p:cBhvr>
                                        <p:cTn id="26" dur="2500"/>
                                        <p:tgtEl>
                                          <p:spTgt spid="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70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643438" y="1615296"/>
            <a:ext cx="4465066"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piloto del automovilismo británico. </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Obtuvo el campeonato del mundo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en la temporada 1958</a:t>
            </a:r>
            <a:r>
              <a:rPr lang="es-MX" dirty="0">
                <a:solidFill>
                  <a:srgbClr val="252525"/>
                </a:solidFill>
                <a:latin typeface="Arial"/>
                <a:ea typeface="Times New Roman"/>
              </a:rPr>
              <a:t>,</a:t>
            </a:r>
          </a:p>
          <a:p>
            <a:pPr algn="ctr" fontAlgn="auto">
              <a:spcBef>
                <a:spcPts val="0"/>
              </a:spcBef>
              <a:spcAft>
                <a:spcPts val="0"/>
              </a:spcAft>
            </a:pPr>
            <a:r>
              <a:rPr lang="es-MX" dirty="0">
                <a:solidFill>
                  <a:srgbClr val="252525"/>
                </a:solidFill>
                <a:latin typeface="Arial"/>
                <a:ea typeface="Times New Roman"/>
              </a:rPr>
              <a:t> y acabó tercero en 1954 </a:t>
            </a:r>
          </a:p>
          <a:p>
            <a:pPr algn="ctr" fontAlgn="auto">
              <a:spcBef>
                <a:spcPts val="0"/>
              </a:spcBef>
              <a:spcAft>
                <a:spcPts val="0"/>
              </a:spcAft>
            </a:pPr>
            <a:r>
              <a:rPr lang="es-MX" dirty="0">
                <a:solidFill>
                  <a:srgbClr val="252525"/>
                </a:solidFill>
                <a:latin typeface="Arial"/>
                <a:ea typeface="Times New Roman"/>
              </a:rPr>
              <a:t>y cuarto en 1953 y 1957.</a:t>
            </a:r>
            <a:endParaRPr lang="es-MX" dirty="0">
              <a:solidFill>
                <a:srgbClr val="000000"/>
              </a:solidFill>
              <a:latin typeface="Arial"/>
            </a:endParaRPr>
          </a:p>
        </p:txBody>
      </p:sp>
      <p:pic>
        <p:nvPicPr>
          <p:cNvPr id="4098"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95536" y="332656"/>
            <a:ext cx="8640960"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John Michael </a:t>
            </a:r>
            <a:r>
              <a:rPr lang="es-MX" b="1" dirty="0" err="1">
                <a:solidFill>
                  <a:srgbClr val="252525"/>
                </a:solidFill>
                <a:latin typeface="Arial"/>
                <a:ea typeface="Times New Roman"/>
              </a:rPr>
              <a:t>Hawthorn</a:t>
            </a:r>
            <a:r>
              <a:rPr lang="es-MX" dirty="0">
                <a:solidFill>
                  <a:srgbClr val="252525"/>
                </a:solidFill>
                <a:latin typeface="Arial"/>
                <a:ea typeface="Times New Roman"/>
              </a:rPr>
              <a:t> nació en </a:t>
            </a:r>
            <a:r>
              <a:rPr lang="es-MX" dirty="0" err="1">
                <a:solidFill>
                  <a:srgbClr val="252525"/>
                </a:solidFill>
                <a:latin typeface="Arial"/>
                <a:ea typeface="Times New Roman"/>
              </a:rPr>
              <a:t>Mexborough</a:t>
            </a:r>
            <a:r>
              <a:rPr lang="es-MX" dirty="0">
                <a:solidFill>
                  <a:srgbClr val="252525"/>
                </a:solidFill>
                <a:latin typeface="Arial"/>
                <a:ea typeface="Times New Roman"/>
              </a:rPr>
              <a:t>, Yorkshire, </a:t>
            </a:r>
          </a:p>
          <a:p>
            <a:pPr algn="ctr" fontAlgn="auto">
              <a:spcBef>
                <a:spcPts val="0"/>
              </a:spcBef>
              <a:spcAft>
                <a:spcPts val="0"/>
              </a:spcAft>
            </a:pPr>
            <a:r>
              <a:rPr lang="es-MX" dirty="0">
                <a:solidFill>
                  <a:srgbClr val="252525"/>
                </a:solidFill>
                <a:latin typeface="Arial"/>
                <a:ea typeface="Times New Roman"/>
              </a:rPr>
              <a:t>Inglaterra, el 10 de Abril de 1029.</a:t>
            </a:r>
          </a:p>
          <a:p>
            <a:pPr algn="ctr" fontAlgn="auto">
              <a:spcBef>
                <a:spcPts val="0"/>
              </a:spcBef>
              <a:spcAft>
                <a:spcPts val="0"/>
              </a:spcAft>
            </a:pPr>
            <a:r>
              <a:rPr lang="es-MX" dirty="0">
                <a:solidFill>
                  <a:srgbClr val="252525"/>
                </a:solidFill>
                <a:latin typeface="Arial"/>
                <a:ea typeface="Times New Roman"/>
              </a:rPr>
              <a:t>† Falleció el 22 de Enero de 1959.</a:t>
            </a:r>
            <a:endParaRPr lang="es-MX" dirty="0">
              <a:solidFill>
                <a:srgbClr val="000000"/>
              </a:solidFill>
              <a:latin typeface="Arial"/>
            </a:endParaRPr>
          </a:p>
        </p:txBody>
      </p:sp>
      <p:sp>
        <p:nvSpPr>
          <p:cNvPr id="6" name="5 Rectángulo"/>
          <p:cNvSpPr/>
          <p:nvPr/>
        </p:nvSpPr>
        <p:spPr>
          <a:xfrm>
            <a:off x="250950" y="3645024"/>
            <a:ext cx="8641530" cy="297004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Obtuvo tres victorias y 17 podios en 44 Grandes Premios disputados, </a:t>
            </a:r>
          </a:p>
          <a:p>
            <a:pPr algn="ctr" fontAlgn="auto">
              <a:spcBef>
                <a:spcPts val="0"/>
              </a:spcBef>
              <a:spcAft>
                <a:spcPts val="0"/>
              </a:spcAft>
            </a:pPr>
            <a:r>
              <a:rPr lang="es-MX" dirty="0">
                <a:solidFill>
                  <a:srgbClr val="252525"/>
                </a:solidFill>
                <a:latin typeface="Arial"/>
                <a:ea typeface="Times New Roman"/>
              </a:rPr>
              <a:t>en su mayoría con la </a:t>
            </a:r>
            <a:r>
              <a:rPr lang="es-MX" dirty="0" err="1">
                <a:solidFill>
                  <a:srgbClr val="252525"/>
                </a:solidFill>
                <a:latin typeface="Arial"/>
                <a:ea typeface="Times New Roman"/>
              </a:rPr>
              <a:t>Scuderia</a:t>
            </a:r>
            <a:r>
              <a:rPr lang="es-MX" dirty="0">
                <a:solidFill>
                  <a:srgbClr val="252525"/>
                </a:solidFill>
                <a:latin typeface="Arial"/>
                <a:ea typeface="Times New Roman"/>
              </a:rPr>
              <a:t> Ferrari.</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Por otra parte, tiene el dudoso honor </a:t>
            </a:r>
          </a:p>
          <a:p>
            <a:pPr algn="ctr" fontAlgn="auto">
              <a:spcBef>
                <a:spcPts val="0"/>
              </a:spcBef>
              <a:spcAft>
                <a:spcPts val="0"/>
              </a:spcAft>
            </a:pPr>
            <a:r>
              <a:rPr lang="es-MX" dirty="0">
                <a:solidFill>
                  <a:srgbClr val="252525"/>
                </a:solidFill>
                <a:latin typeface="Arial"/>
                <a:ea typeface="Times New Roman"/>
              </a:rPr>
              <a:t>de haber ganado las 24 Horas de </a:t>
            </a:r>
            <a:r>
              <a:rPr lang="es-MX" dirty="0" err="1">
                <a:solidFill>
                  <a:srgbClr val="252525"/>
                </a:solidFill>
                <a:latin typeface="Arial"/>
                <a:ea typeface="Times New Roman"/>
              </a:rPr>
              <a:t>Lemans</a:t>
            </a:r>
            <a:r>
              <a:rPr lang="es-MX" dirty="0">
                <a:solidFill>
                  <a:srgbClr val="252525"/>
                </a:solidFill>
                <a:latin typeface="Arial"/>
                <a:ea typeface="Times New Roman"/>
              </a:rPr>
              <a:t> en 1955.</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fue el primer británico en alcanzar la cima de la categoría en 1958.</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 Además, es el piloto con menos victorias en una temporada que haya logrado proclamarse campeón del mundo de la misma junto a </a:t>
            </a:r>
            <a:r>
              <a:rPr lang="es-MX" dirty="0" err="1">
                <a:solidFill>
                  <a:srgbClr val="252525"/>
                </a:solidFill>
                <a:latin typeface="Arial"/>
                <a:ea typeface="Times New Roman"/>
                <a:cs typeface="Times New Roman"/>
              </a:rPr>
              <a:t>Keke</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Rosberg</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sólo una en el Gran Premio de Francia.</a:t>
            </a:r>
            <a:endParaRPr lang="es-MX" dirty="0">
              <a:solidFill>
                <a:srgbClr val="000000"/>
              </a:solidFill>
              <a:latin typeface="Arial"/>
            </a:endParaRPr>
          </a:p>
        </p:txBody>
      </p:sp>
      <p:pic>
        <p:nvPicPr>
          <p:cNvPr id="4100" name="Picture 4" descr="E:\En turno\Normales\codlin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253528"/>
            <a:ext cx="4391918" cy="23914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336390"/>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5"/>
                                        </p:tgtEl>
                                        <p:attrNameLst>
                                          <p:attrName>ppt_y</p:attrName>
                                        </p:attrNameLst>
                                      </p:cBhvr>
                                      <p:tavLst>
                                        <p:tav tm="0">
                                          <p:val>
                                            <p:strVal val="#ppt_y"/>
                                          </p:val>
                                        </p:tav>
                                        <p:tav tm="100000">
                                          <p:val>
                                            <p:strVal val="#ppt_y"/>
                                          </p:val>
                                        </p:tav>
                                      </p:tavLst>
                                    </p:anim>
                                    <p:anim calcmode="lin" valueType="num">
                                      <p:cBhvr>
                                        <p:cTn id="9"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5"/>
                                        </p:tgtEl>
                                      </p:cBhvr>
                                    </p:animEffect>
                                  </p:childTnLst>
                                </p:cTn>
                              </p:par>
                            </p:childTnLst>
                          </p:cTn>
                        </p:par>
                        <p:par>
                          <p:cTn id="12" fill="hold">
                            <p:stCondLst>
                              <p:cond delay="14000"/>
                            </p:stCondLst>
                            <p:childTnLst>
                              <p:par>
                                <p:cTn id="13" presetID="2" presetClass="entr" presetSubtype="12" fill="hold" nodeType="after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additive="base">
                                        <p:cTn id="15" dur="15000" fill="hold"/>
                                        <p:tgtEl>
                                          <p:spTgt spid="4100"/>
                                        </p:tgtEl>
                                        <p:attrNameLst>
                                          <p:attrName>ppt_x</p:attrName>
                                        </p:attrNameLst>
                                      </p:cBhvr>
                                      <p:tavLst>
                                        <p:tav tm="0">
                                          <p:val>
                                            <p:strVal val="0-#ppt_w/2"/>
                                          </p:val>
                                        </p:tav>
                                        <p:tav tm="100000">
                                          <p:val>
                                            <p:strVal val="#ppt_x"/>
                                          </p:val>
                                        </p:tav>
                                      </p:tavLst>
                                    </p:anim>
                                    <p:anim calcmode="lin" valueType="num">
                                      <p:cBhvr additive="base">
                                        <p:cTn id="16" dur="15000" fill="hold"/>
                                        <p:tgtEl>
                                          <p:spTgt spid="4100"/>
                                        </p:tgtEl>
                                        <p:attrNameLst>
                                          <p:attrName>ppt_y</p:attrName>
                                        </p:attrNameLst>
                                      </p:cBhvr>
                                      <p:tavLst>
                                        <p:tav tm="0">
                                          <p:val>
                                            <p:strVal val="1+#ppt_h/2"/>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3200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 calcmode="lin" valueType="num">
                                      <p:cBhvr>
                                        <p:cTn id="2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6"/>
                                        </p:tgtEl>
                                        <p:attrNameLst>
                                          <p:attrName>ppt_y</p:attrName>
                                        </p:attrNameLst>
                                      </p:cBhvr>
                                      <p:tavLst>
                                        <p:tav tm="0">
                                          <p:val>
                                            <p:strVal val="#ppt_y"/>
                                          </p:val>
                                        </p:tav>
                                        <p:tav tm="100000">
                                          <p:val>
                                            <p:strVal val="#ppt_y"/>
                                          </p:val>
                                        </p:tav>
                                      </p:tavLst>
                                    </p:anim>
                                    <p:anim calcmode="lin" valueType="num">
                                      <p:cBhvr>
                                        <p:cTn id="2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6"/>
                                        </p:tgtEl>
                                      </p:cBhvr>
                                    </p:animEffect>
                                  </p:childTnLst>
                                </p:cTn>
                              </p:par>
                            </p:childTnLst>
                          </p:cTn>
                        </p:par>
                        <p:par>
                          <p:cTn id="32" fill="hold">
                            <p:stCondLst>
                              <p:cond delay="80125"/>
                            </p:stCondLst>
                            <p:childTnLst>
                              <p:par>
                                <p:cTn id="33" presetID="1" presetClass="entr" presetSubtype="0" fill="hold" grpId="0" nodeType="afterEffect">
                                  <p:stCondLst>
                                    <p:cond delay="300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5 Rectángulo"/>
          <p:cNvSpPr/>
          <p:nvPr/>
        </p:nvSpPr>
        <p:spPr>
          <a:xfrm>
            <a:off x="0" y="1064925"/>
            <a:ext cx="9144000"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Esto se debió en gran parte gracias a la caballerosidad del segundo, que defendió </a:t>
            </a:r>
          </a:p>
          <a:p>
            <a:pPr algn="ctr" fontAlgn="auto">
              <a:spcBef>
                <a:spcPts val="0"/>
              </a:spcBef>
              <a:spcAft>
                <a:spcPts val="0"/>
              </a:spcAft>
            </a:pPr>
            <a:r>
              <a:rPr lang="es-MX" dirty="0">
                <a:solidFill>
                  <a:srgbClr val="252525"/>
                </a:solidFill>
                <a:latin typeface="Arial"/>
                <a:ea typeface="Times New Roman"/>
                <a:cs typeface="Times New Roman"/>
              </a:rPr>
              <a:t>a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ante la sanción que se le aplicó en el Gran Premio de Portugal, </a:t>
            </a:r>
          </a:p>
          <a:p>
            <a:pPr algn="ctr" fontAlgn="auto">
              <a:spcBef>
                <a:spcPts val="0"/>
              </a:spcBef>
              <a:spcAft>
                <a:spcPts val="0"/>
              </a:spcAft>
            </a:pPr>
            <a:r>
              <a:rPr lang="es-MX" dirty="0">
                <a:solidFill>
                  <a:srgbClr val="252525"/>
                </a:solidFill>
                <a:latin typeface="Arial"/>
                <a:ea typeface="Times New Roman"/>
                <a:cs typeface="Times New Roman"/>
              </a:rPr>
              <a:t>y sin cuya colaboración en el proceso habría finalmente decantado el título de su lado.</a:t>
            </a:r>
            <a:endParaRPr lang="es-MX" dirty="0">
              <a:solidFill>
                <a:srgbClr val="000000"/>
              </a:solidFill>
              <a:latin typeface="Arial"/>
            </a:endParaRPr>
          </a:p>
        </p:txBody>
      </p:sp>
      <p:sp>
        <p:nvSpPr>
          <p:cNvPr id="3" name="2 Rectángulo"/>
          <p:cNvSpPr/>
          <p:nvPr/>
        </p:nvSpPr>
        <p:spPr>
          <a:xfrm>
            <a:off x="1641892" y="116632"/>
            <a:ext cx="7250588"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Una victoria y siete podios le permitieron vencer a su compatriota </a:t>
            </a:r>
          </a:p>
          <a:p>
            <a:pPr algn="ctr" fontAlgn="auto">
              <a:spcBef>
                <a:spcPts val="0"/>
              </a:spcBef>
              <a:spcAft>
                <a:spcPts val="0"/>
              </a:spcAft>
            </a:pPr>
            <a:r>
              <a:rPr lang="es-ES_tradnl" dirty="0">
                <a:solidFill>
                  <a:srgbClr val="252525"/>
                </a:solidFill>
                <a:latin typeface="Arial"/>
                <a:ea typeface="Times New Roman"/>
                <a:cs typeface="Times New Roman"/>
              </a:rPr>
              <a:t>Stirling </a:t>
            </a:r>
            <a:r>
              <a:rPr lang="es-ES_tradnl" dirty="0" err="1">
                <a:solidFill>
                  <a:srgbClr val="252525"/>
                </a:solidFill>
                <a:latin typeface="Arial"/>
                <a:ea typeface="Times New Roman"/>
                <a:cs typeface="Times New Roman"/>
              </a:rPr>
              <a:t>Moss</a:t>
            </a:r>
            <a:r>
              <a:rPr lang="es-MX" dirty="0">
                <a:solidFill>
                  <a:srgbClr val="252525"/>
                </a:solidFill>
                <a:latin typeface="Arial"/>
                <a:ea typeface="Times New Roman"/>
                <a:cs typeface="Times New Roman"/>
              </a:rPr>
              <a:t>, a pesar de que éste contó con cuatro triunfos. </a:t>
            </a:r>
          </a:p>
        </p:txBody>
      </p:sp>
      <p:sp>
        <p:nvSpPr>
          <p:cNvPr id="9" name="8 Rectángulo"/>
          <p:cNvSpPr/>
          <p:nvPr/>
        </p:nvSpPr>
        <p:spPr>
          <a:xfrm>
            <a:off x="107504" y="2158399"/>
            <a:ext cx="4464050" cy="250068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Tras ganar el campeonato,</a:t>
            </a:r>
          </a:p>
          <a:p>
            <a:pPr algn="ctr" fontAlgn="auto">
              <a:spcBef>
                <a:spcPts val="0"/>
              </a:spcBef>
              <a:spcAft>
                <a:spcPts val="0"/>
              </a:spcAft>
            </a:pP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anunció automáticamente </a:t>
            </a:r>
          </a:p>
          <a:p>
            <a:pPr algn="ctr" fontAlgn="auto">
              <a:spcBef>
                <a:spcPts val="0"/>
              </a:spcBef>
              <a:spcAft>
                <a:spcPts val="0"/>
              </a:spcAft>
            </a:pPr>
            <a:r>
              <a:rPr lang="es-MX" dirty="0">
                <a:solidFill>
                  <a:srgbClr val="252525"/>
                </a:solidFill>
                <a:latin typeface="Arial"/>
                <a:ea typeface="Times New Roman"/>
                <a:cs typeface="Times New Roman"/>
              </a:rPr>
              <a:t>su retirada del automovilismo.</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británico estuvo además involucrado en el accidente que acabó con la vida </a:t>
            </a:r>
          </a:p>
          <a:p>
            <a:pPr algn="ctr" fontAlgn="auto">
              <a:spcBef>
                <a:spcPts val="0"/>
              </a:spcBef>
              <a:spcAft>
                <a:spcPts val="0"/>
              </a:spcAft>
            </a:pPr>
            <a:r>
              <a:rPr lang="es-MX" dirty="0">
                <a:solidFill>
                  <a:srgbClr val="252525"/>
                </a:solidFill>
                <a:latin typeface="Arial"/>
                <a:ea typeface="Times New Roman"/>
                <a:cs typeface="Times New Roman"/>
              </a:rPr>
              <a:t>de 80 espectadores en la edición de 1955 de las 24 Horas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conocido como el “desastre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a:t>
            </a:r>
            <a:endParaRPr lang="es-MX" dirty="0">
              <a:solidFill>
                <a:srgbClr val="000000"/>
              </a:solidFill>
              <a:latin typeface="Arial"/>
            </a:endParaRPr>
          </a:p>
        </p:txBody>
      </p:sp>
      <p:pic>
        <p:nvPicPr>
          <p:cNvPr id="15362" name="Picture 2" descr="E:\En turno\Normales\img643112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948" y="2348880"/>
            <a:ext cx="4000500" cy="2000250"/>
          </a:xfrm>
          <a:prstGeom prst="rect">
            <a:avLst/>
          </a:prstGeom>
          <a:noFill/>
          <a:effectLst>
            <a:reflection blurRad="6350" stA="50000" endA="300" endPos="90000" dist="50800" dir="5400000" sy="-100000" algn="bl" rotWithShape="0"/>
          </a:effectLst>
          <a:extLst>
            <a:ext uri="{909E8E84-426E-40DD-AFC4-6F175D3DCCD1}">
              <a14:hiddenFill xmlns:a14="http://schemas.microsoft.com/office/drawing/2010/main">
                <a:solidFill>
                  <a:srgbClr val="FFFFFF"/>
                </a:solidFill>
              </a14:hiddenFill>
            </a:ext>
          </a:extLst>
        </p:spPr>
      </p:pic>
      <p:sp>
        <p:nvSpPr>
          <p:cNvPr id="8" name="7 Rectángulo"/>
          <p:cNvSpPr/>
          <p:nvPr/>
        </p:nvSpPr>
        <p:spPr>
          <a:xfrm>
            <a:off x="0" y="4771018"/>
            <a:ext cx="9107488" cy="206210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Fue el accidente más trágico de la historia del automovilismo pero, </a:t>
            </a:r>
          </a:p>
          <a:p>
            <a:pPr algn="ctr" fontAlgn="auto">
              <a:spcBef>
                <a:spcPts val="0"/>
              </a:spcBef>
              <a:spcAft>
                <a:spcPts val="0"/>
              </a:spcAft>
            </a:pPr>
            <a:r>
              <a:rPr lang="es-MX" dirty="0">
                <a:solidFill>
                  <a:srgbClr val="252525"/>
                </a:solidFill>
                <a:latin typeface="Arial"/>
                <a:ea typeface="Times New Roman"/>
                <a:cs typeface="Times New Roman"/>
              </a:rPr>
              <a:t>a pesar de su magnitud, la prueba no fue suspendida, lo que le permitió alzarse </a:t>
            </a:r>
          </a:p>
          <a:p>
            <a:pPr algn="ctr" fontAlgn="auto">
              <a:spcBef>
                <a:spcPts val="0"/>
              </a:spcBef>
              <a:spcAft>
                <a:spcPts val="0"/>
              </a:spcAft>
            </a:pPr>
            <a:r>
              <a:rPr lang="es-MX" dirty="0">
                <a:solidFill>
                  <a:srgbClr val="252525"/>
                </a:solidFill>
                <a:latin typeface="Arial"/>
                <a:ea typeface="Times New Roman"/>
                <a:cs typeface="Times New Roman"/>
              </a:rPr>
              <a:t>con la victoria a los mandos de su Jaguar.</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Después de obtener el título mundial, el 22 de enero de 1959, </a:t>
            </a:r>
            <a:r>
              <a:rPr lang="es-MX" dirty="0" err="1">
                <a:solidFill>
                  <a:srgbClr val="FFFF00"/>
                </a:solidFill>
                <a:effectLst>
                  <a:outerShdw blurRad="38100" dist="38100" dir="2700000" algn="tl">
                    <a:srgbClr val="000000">
                      <a:alpha val="43137"/>
                    </a:srgbClr>
                  </a:outerShdw>
                </a:effectLst>
                <a:latin typeface="Arial"/>
                <a:ea typeface="Times New Roman"/>
              </a:rPr>
              <a:t>Hawthorn</a:t>
            </a:r>
            <a:r>
              <a:rPr lang="es-MX" dirty="0">
                <a:solidFill>
                  <a:srgbClr val="FFFF00"/>
                </a:solidFill>
                <a:effectLst>
                  <a:outerShdw blurRad="38100" dist="38100" dir="2700000" algn="tl">
                    <a:srgbClr val="000000">
                      <a:alpha val="43137"/>
                    </a:srgbClr>
                  </a:outerShdw>
                </a:effectLst>
                <a:latin typeface="Arial"/>
                <a:ea typeface="Times New Roman"/>
              </a:rPr>
              <a:t> falleció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a la edad de 29 años en un accidente de tránsito con su automóvil</a:t>
            </a:r>
            <a:r>
              <a:rPr lang="es-MX" dirty="0">
                <a:solidFill>
                  <a:srgbClr val="252525"/>
                </a:solidFill>
                <a:latin typeface="Arial"/>
                <a:ea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rPr>
              <a:t>Una de las calles de </a:t>
            </a:r>
            <a:r>
              <a:rPr lang="es-MX" dirty="0" err="1">
                <a:solidFill>
                  <a:srgbClr val="FFFF00"/>
                </a:solidFill>
                <a:effectLst>
                  <a:outerShdw blurRad="38100" dist="38100" dir="2700000" algn="tl">
                    <a:srgbClr val="000000">
                      <a:alpha val="43137"/>
                    </a:srgbClr>
                  </a:outerShdw>
                </a:effectLst>
                <a:latin typeface="Arial"/>
                <a:ea typeface="Times New Roman"/>
              </a:rPr>
              <a:t>Farnham</a:t>
            </a:r>
            <a:r>
              <a:rPr lang="es-MX" dirty="0">
                <a:solidFill>
                  <a:srgbClr val="FFFF00"/>
                </a:solidFill>
                <a:effectLst>
                  <a:outerShdw blurRad="38100" dist="38100" dir="2700000" algn="tl">
                    <a:srgbClr val="000000">
                      <a:alpha val="43137"/>
                    </a:srgbClr>
                  </a:outerShdw>
                </a:effectLst>
                <a:latin typeface="Arial"/>
                <a:ea typeface="Times New Roman"/>
              </a:rPr>
              <a:t>, la ciudad donde vivió hasta el final de su vida, lleva su nombre</a:t>
            </a:r>
            <a:r>
              <a:rPr lang="es-MX" dirty="0">
                <a:solidFill>
                  <a:srgbClr val="252525"/>
                </a:solidFill>
                <a:latin typeface="Arial"/>
                <a:ea typeface="Times New Roman"/>
              </a:rPr>
              <a:t>.</a:t>
            </a:r>
            <a:endParaRPr lang="es-MX" dirty="0">
              <a:solidFill>
                <a:srgbClr val="000000"/>
              </a:solidFill>
              <a:latin typeface="Aria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6538591"/>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145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6"/>
                                        </p:tgtEl>
                                        <p:attrNameLst>
                                          <p:attrName>ppt_y</p:attrName>
                                        </p:attrNameLst>
                                      </p:cBhvr>
                                      <p:tavLst>
                                        <p:tav tm="0">
                                          <p:val>
                                            <p:strVal val="#ppt_y"/>
                                          </p:val>
                                        </p:tav>
                                        <p:tav tm="100000">
                                          <p:val>
                                            <p:strVal val="#ppt_y"/>
                                          </p:val>
                                        </p:tav>
                                      </p:tavLst>
                                    </p:anim>
                                    <p:anim calcmode="lin" valueType="num">
                                      <p:cBhvr>
                                        <p:cTn id="17"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6"/>
                                        </p:tgtEl>
                                      </p:cBhvr>
                                    </p:animEffect>
                                  </p:childTnLst>
                                </p:cTn>
                              </p:par>
                            </p:childTnLst>
                          </p:cTn>
                        </p:par>
                        <p:par>
                          <p:cTn id="20" fill="hold">
                            <p:stCondLst>
                              <p:cond delay="41750"/>
                            </p:stCondLst>
                            <p:childTnLst>
                              <p:par>
                                <p:cTn id="21" presetID="52" presetClass="entr" presetSubtype="0" fill="hold" nodeType="afterEffect">
                                  <p:stCondLst>
                                    <p:cond delay="0"/>
                                  </p:stCondLst>
                                  <p:childTnLst>
                                    <p:set>
                                      <p:cBhvr>
                                        <p:cTn id="22" dur="1" fill="hold">
                                          <p:stCondLst>
                                            <p:cond delay="0"/>
                                          </p:stCondLst>
                                        </p:cTn>
                                        <p:tgtEl>
                                          <p:spTgt spid="15362"/>
                                        </p:tgtEl>
                                        <p:attrNameLst>
                                          <p:attrName>style.visibility</p:attrName>
                                        </p:attrNameLst>
                                      </p:cBhvr>
                                      <p:to>
                                        <p:strVal val="visible"/>
                                      </p:to>
                                    </p:set>
                                    <p:animScale>
                                      <p:cBhvr>
                                        <p:cTn id="23" dur="30000" decel="50000" fill="hold">
                                          <p:stCondLst>
                                            <p:cond delay="0"/>
                                          </p:stCondLst>
                                        </p:cTn>
                                        <p:tgtEl>
                                          <p:spTgt spid="153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30000" decel="50000" fill="hold">
                                          <p:stCondLst>
                                            <p:cond delay="0"/>
                                          </p:stCondLst>
                                        </p:cTn>
                                        <p:tgtEl>
                                          <p:spTgt spid="15362"/>
                                        </p:tgtEl>
                                        <p:attrNameLst>
                                          <p:attrName>ppt_x</p:attrName>
                                          <p:attrName>ppt_y</p:attrName>
                                        </p:attrNameLst>
                                      </p:cBhvr>
                                    </p:animMotion>
                                    <p:animEffect transition="in" filter="fade">
                                      <p:cBhvr>
                                        <p:cTn id="25" dur="30000"/>
                                        <p:tgtEl>
                                          <p:spTgt spid="15362"/>
                                        </p:tgtEl>
                                      </p:cBhvr>
                                    </p:animEffec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 calcmode="lin" valueType="num">
                                      <p:cBhvr>
                                        <p:cTn id="28"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9" dur="1250" fill="hold"/>
                                        <p:tgtEl>
                                          <p:spTgt spid="9"/>
                                        </p:tgtEl>
                                        <p:attrNameLst>
                                          <p:attrName>ppt_y</p:attrName>
                                        </p:attrNameLst>
                                      </p:cBhvr>
                                      <p:tavLst>
                                        <p:tav tm="0">
                                          <p:val>
                                            <p:strVal val="#ppt_y"/>
                                          </p:val>
                                        </p:tav>
                                        <p:tav tm="100000">
                                          <p:val>
                                            <p:strVal val="#ppt_y"/>
                                          </p:val>
                                        </p:tav>
                                      </p:tavLst>
                                    </p:anim>
                                    <p:anim calcmode="lin" valueType="num">
                                      <p:cBhvr>
                                        <p:cTn id="30"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1"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250" tmFilter="0,0; .5, 1; 1, 1"/>
                                        <p:tgtEl>
                                          <p:spTgt spid="9"/>
                                        </p:tgtEl>
                                      </p:cBhvr>
                                    </p:animEffect>
                                  </p:childTnLst>
                                </p:cTn>
                              </p:par>
                            </p:childTnLst>
                          </p:cTn>
                        </p:par>
                        <p:par>
                          <p:cTn id="33" fill="hold">
                            <p:stCondLst>
                              <p:cond delay="72625"/>
                            </p:stCondLst>
                            <p:childTnLst>
                              <p:par>
                                <p:cTn id="34" presetID="41" presetClass="entr" presetSubtype="0" fill="hold" grpId="0" nodeType="afterEffect">
                                  <p:stCondLst>
                                    <p:cond delay="1000"/>
                                  </p:stCondLst>
                                  <p:iterate type="lt">
                                    <p:tmPct val="10000"/>
                                  </p:iterate>
                                  <p:childTnLst>
                                    <p:set>
                                      <p:cBhvr>
                                        <p:cTn id="35" dur="1" fill="hold">
                                          <p:stCondLst>
                                            <p:cond delay="0"/>
                                          </p:stCondLst>
                                        </p:cTn>
                                        <p:tgtEl>
                                          <p:spTgt spid="8"/>
                                        </p:tgtEl>
                                        <p:attrNameLst>
                                          <p:attrName>style.visibility</p:attrName>
                                        </p:attrNameLst>
                                      </p:cBhvr>
                                      <p:to>
                                        <p:strVal val="visible"/>
                                      </p:to>
                                    </p:set>
                                    <p:anim calcmode="lin" valueType="num">
                                      <p:cBhvr>
                                        <p:cTn id="36"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8"/>
                                        </p:tgtEl>
                                        <p:attrNameLst>
                                          <p:attrName>ppt_y</p:attrName>
                                        </p:attrNameLst>
                                      </p:cBhvr>
                                      <p:tavLst>
                                        <p:tav tm="0">
                                          <p:val>
                                            <p:strVal val="#ppt_y"/>
                                          </p:val>
                                        </p:tav>
                                        <p:tav tm="100000">
                                          <p:val>
                                            <p:strVal val="#ppt_y"/>
                                          </p:val>
                                        </p:tav>
                                      </p:tavLst>
                                    </p:anim>
                                    <p:anim calcmode="lin" valueType="num">
                                      <p:cBhvr>
                                        <p:cTn id="38"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8"/>
                                        </p:tgtEl>
                                      </p:cBhvr>
                                    </p:animEffect>
                                  </p:childTnLst>
                                </p:cTn>
                              </p:par>
                            </p:childTnLst>
                          </p:cTn>
                        </p:par>
                        <p:par>
                          <p:cTn id="41" fill="hold">
                            <p:stCondLst>
                              <p:cond delay="118750"/>
                            </p:stCondLst>
                            <p:childTnLst>
                              <p:par>
                                <p:cTn id="42" presetID="1" presetClass="entr" presetSubtype="0" fill="hold" grpId="0" nodeType="afterEffect">
                                  <p:stCondLst>
                                    <p:cond delay="3000"/>
                                  </p:stCondLst>
                                  <p:childTnLst>
                                    <p:set>
                                      <p:cBhvr>
                                        <p:cTn id="4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9" grpId="0"/>
      <p:bldP spid="8" grpId="0"/>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79512" y="3153742"/>
            <a:ext cx="41433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Jack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9219" name="Picture 3" descr="C:\Users\Emilio\Desktop\Nueva carpeta\Jack Brabh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60648"/>
            <a:ext cx="1905000" cy="2857501"/>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1" name="Picture 5" descr="C:\Users\Emilio\Desktop\Nueva carpeta\mini-cooper-logo.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3933056"/>
            <a:ext cx="1525473" cy="1531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58442" y="4149080"/>
            <a:ext cx="3618235" cy="232371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1959    Cooper </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1960    Cooper</a:t>
            </a:r>
          </a:p>
          <a:p>
            <a:pPr fontAlgn="auto">
              <a:lnSpc>
                <a:spcPts val="3000"/>
              </a:lnSpc>
              <a:spcBef>
                <a:spcPts val="0"/>
              </a:spcBef>
              <a:spcAft>
                <a:spcPts val="0"/>
              </a:spcAft>
            </a:pP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1966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4" descr="C:\Users\Emilio\Desktop\Nueva carpeta\180px-Brabham_de_cesaris.png"/>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076056" y="5531053"/>
            <a:ext cx="1289487" cy="128232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capiA\Desktop\Imagen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07074" y="596652"/>
            <a:ext cx="3181350"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772370"/>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 Nacional de Australia-1 Eaglenest.wav"/>
          </p:stSnd>
        </p:sndAc>
      </p:transition>
    </mc:Choice>
    <mc:Fallback xmlns="">
      <p:transition spd="slow" advTm="0">
        <p:fade/>
        <p:sndAc>
          <p:stSnd loop="1">
            <p:snd r:embed="rId10" name="Himno Nacional de Australi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500" fill="hold"/>
                                        <p:tgtEl>
                                          <p:spTgt spid="9219"/>
                                        </p:tgtEl>
                                        <p:attrNameLst>
                                          <p:attrName>ppt_w</p:attrName>
                                        </p:attrNameLst>
                                      </p:cBhvr>
                                      <p:tavLst>
                                        <p:tav tm="0">
                                          <p:val>
                                            <p:fltVal val="0"/>
                                          </p:val>
                                        </p:tav>
                                        <p:tav tm="100000">
                                          <p:val>
                                            <p:strVal val="#ppt_w"/>
                                          </p:val>
                                        </p:tav>
                                      </p:tavLst>
                                    </p:anim>
                                    <p:anim calcmode="lin" valueType="num">
                                      <p:cBhvr>
                                        <p:cTn id="8" dur="2500" fill="hold"/>
                                        <p:tgtEl>
                                          <p:spTgt spid="9219"/>
                                        </p:tgtEl>
                                        <p:attrNameLst>
                                          <p:attrName>ppt_h</p:attrName>
                                        </p:attrNameLst>
                                      </p:cBhvr>
                                      <p:tavLst>
                                        <p:tav tm="0">
                                          <p:val>
                                            <p:fltVal val="0"/>
                                          </p:val>
                                        </p:tav>
                                        <p:tav tm="100000">
                                          <p:val>
                                            <p:strVal val="#ppt_h"/>
                                          </p:val>
                                        </p:tav>
                                      </p:tavLst>
                                    </p:anim>
                                    <p:anim calcmode="lin" valueType="num">
                                      <p:cBhvr>
                                        <p:cTn id="9" dur="2500" fill="hold"/>
                                        <p:tgtEl>
                                          <p:spTgt spid="9219"/>
                                        </p:tgtEl>
                                        <p:attrNameLst>
                                          <p:attrName>style.rotation</p:attrName>
                                        </p:attrNameLst>
                                      </p:cBhvr>
                                      <p:tavLst>
                                        <p:tav tm="0">
                                          <p:val>
                                            <p:fltVal val="90"/>
                                          </p:val>
                                        </p:tav>
                                        <p:tav tm="100000">
                                          <p:val>
                                            <p:fltVal val="0"/>
                                          </p:val>
                                        </p:tav>
                                      </p:tavLst>
                                    </p:anim>
                                    <p:animEffect transition="in" filter="fade">
                                      <p:cBhvr>
                                        <p:cTn id="10" dur="2500"/>
                                        <p:tgtEl>
                                          <p:spTgt spid="9219"/>
                                        </p:tgtEl>
                                      </p:cBhvr>
                                    </p:animEffect>
                                  </p:childTnLst>
                                </p:cTn>
                              </p:par>
                              <p:par>
                                <p:cTn id="11" presetID="13" presetClass="entr" presetSubtype="32"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plus(out)">
                                      <p:cBhvr>
                                        <p:cTn id="13" dur="2500"/>
                                        <p:tgtEl>
                                          <p:spTgt spid="1026"/>
                                        </p:tgtEl>
                                      </p:cBhvr>
                                    </p:animEffect>
                                  </p:childTnLst>
                                </p:cTn>
                              </p:par>
                            </p:childTnLst>
                          </p:cTn>
                        </p:par>
                        <p:par>
                          <p:cTn id="14" fill="hold">
                            <p:stCondLst>
                              <p:cond delay="2500"/>
                            </p:stCondLst>
                            <p:childTnLst>
                              <p:par>
                                <p:cTn id="15" presetID="41" presetClass="entr" presetSubtype="0" fill="hold" grpId="0" nodeType="afterEffect">
                                  <p:stCondLst>
                                    <p:cond delay="75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5750"/>
                            </p:stCondLst>
                            <p:childTnLst>
                              <p:par>
                                <p:cTn id="23" presetID="2" presetClass="entr" presetSubtype="2" fill="hold" nodeType="afterEffect">
                                  <p:stCondLst>
                                    <p:cond delay="750"/>
                                  </p:stCondLst>
                                  <p:childTnLst>
                                    <p:set>
                                      <p:cBhvr>
                                        <p:cTn id="24" dur="1" fill="hold">
                                          <p:stCondLst>
                                            <p:cond delay="0"/>
                                          </p:stCondLst>
                                        </p:cTn>
                                        <p:tgtEl>
                                          <p:spTgt spid="9221"/>
                                        </p:tgtEl>
                                        <p:attrNameLst>
                                          <p:attrName>style.visibility</p:attrName>
                                        </p:attrNameLst>
                                      </p:cBhvr>
                                      <p:to>
                                        <p:strVal val="visible"/>
                                      </p:to>
                                    </p:set>
                                    <p:anim calcmode="lin" valueType="num">
                                      <p:cBhvr additive="base">
                                        <p:cTn id="25" dur="3000" fill="hold"/>
                                        <p:tgtEl>
                                          <p:spTgt spid="9221"/>
                                        </p:tgtEl>
                                        <p:attrNameLst>
                                          <p:attrName>ppt_x</p:attrName>
                                        </p:attrNameLst>
                                      </p:cBhvr>
                                      <p:tavLst>
                                        <p:tav tm="0">
                                          <p:val>
                                            <p:strVal val="1+#ppt_w/2"/>
                                          </p:val>
                                        </p:tav>
                                        <p:tav tm="100000">
                                          <p:val>
                                            <p:strVal val="#ppt_x"/>
                                          </p:val>
                                        </p:tav>
                                      </p:tavLst>
                                    </p:anim>
                                    <p:anim calcmode="lin" valueType="num">
                                      <p:cBhvr additive="base">
                                        <p:cTn id="26" dur="3000" fill="hold"/>
                                        <p:tgtEl>
                                          <p:spTgt spid="9221"/>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750"/>
                                  </p:stCondLst>
                                  <p:childTnLst>
                                    <p:animRot by="-21600000">
                                      <p:cBhvr>
                                        <p:cTn id="28" dur="3000" fill="hold"/>
                                        <p:tgtEl>
                                          <p:spTgt spid="9221"/>
                                        </p:tgtEl>
                                        <p:attrNameLst>
                                          <p:attrName>r</p:attrName>
                                        </p:attrNameLst>
                                      </p:cBhvr>
                                    </p:animRo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par>
                                <p:cTn id="36" presetID="2" presetClass="entr" presetSubtype="2" fill="hold" nodeType="withEffect">
                                  <p:stCondLst>
                                    <p:cond delay="450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8" presetClass="emph" presetSubtype="0" fill="hold" nodeType="withEffect">
                                  <p:stCondLst>
                                    <p:cond delay="4500"/>
                                  </p:stCondLst>
                                  <p:childTnLst>
                                    <p:animRot by="-21600000">
                                      <p:cBhvr>
                                        <p:cTn id="41" dur="3000" fill="hold"/>
                                        <p:tgtEl>
                                          <p:spTgt spid="7"/>
                                        </p:tgtEl>
                                        <p:attrNameLst>
                                          <p:attrName>r</p:attrName>
                                        </p:attrNameLst>
                                      </p:cBhvr>
                                    </p:animRot>
                                  </p:childTnLst>
                                </p:cTn>
                              </p:par>
                            </p:childTnLst>
                          </p:cTn>
                        </p:par>
                        <p:par>
                          <p:cTn id="42" fill="hold">
                            <p:stCondLst>
                              <p:cond delay="13750"/>
                            </p:stCondLst>
                            <p:childTnLst>
                              <p:par>
                                <p:cTn id="43" presetID="1" presetClass="entr" presetSubtype="0" fill="hold" grpId="0" nodeType="afterEffect">
                                  <p:stCondLst>
                                    <p:cond delay="10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188640"/>
            <a:ext cx="8640960" cy="1392689"/>
          </a:xfrm>
          <a:prstGeom prst="rect">
            <a:avLst/>
          </a:prstGeom>
        </p:spPr>
        <p:txBody>
          <a:bodyPr wrap="square">
            <a:spAutoFit/>
          </a:bodyPr>
          <a:lstStyle/>
          <a:p>
            <a:pPr algn="ctr" fontAlgn="auto">
              <a:spcBef>
                <a:spcPts val="0"/>
              </a:spcBef>
              <a:spcAft>
                <a:spcPts val="0"/>
              </a:spcAft>
            </a:pPr>
            <a:r>
              <a:rPr lang="es-MX" b="1" dirty="0">
                <a:solidFill>
                  <a:srgbClr val="252525"/>
                </a:solidFill>
                <a:effectLst>
                  <a:outerShdw blurRad="38100" dist="38100" dir="2700000" algn="tl">
                    <a:srgbClr val="000000">
                      <a:alpha val="43137"/>
                    </a:srgbClr>
                  </a:outerShdw>
                </a:effectLst>
                <a:latin typeface="Arial"/>
                <a:ea typeface="Times New Roman"/>
              </a:rPr>
              <a:t>Sir</a:t>
            </a:r>
            <a:r>
              <a:rPr lang="es-MX" dirty="0">
                <a:solidFill>
                  <a:srgbClr val="252525"/>
                </a:solidFill>
                <a:latin typeface="Arial"/>
                <a:ea typeface="Times New Roman"/>
              </a:rPr>
              <a:t> </a:t>
            </a:r>
            <a:r>
              <a:rPr lang="es-MX" b="1" dirty="0">
                <a:solidFill>
                  <a:srgbClr val="252525"/>
                </a:solidFill>
                <a:latin typeface="Arial"/>
                <a:ea typeface="Times New Roman"/>
              </a:rPr>
              <a:t>Jack </a:t>
            </a:r>
            <a:r>
              <a:rPr lang="es-MX" b="1" dirty="0" err="1">
                <a:solidFill>
                  <a:srgbClr val="252525"/>
                </a:solidFill>
                <a:latin typeface="Arial"/>
                <a:ea typeface="Times New Roman"/>
              </a:rPr>
              <a:t>Brabham</a:t>
            </a:r>
            <a:r>
              <a:rPr lang="es-MX" dirty="0">
                <a:solidFill>
                  <a:srgbClr val="252525"/>
                </a:solidFill>
                <a:latin typeface="Arial"/>
                <a:ea typeface="Times New Roman"/>
              </a:rPr>
              <a:t>, Nació en </a:t>
            </a:r>
            <a:r>
              <a:rPr lang="es-MX" dirty="0" err="1">
                <a:solidFill>
                  <a:srgbClr val="252525"/>
                </a:solidFill>
                <a:latin typeface="Arial"/>
                <a:ea typeface="Times New Roman"/>
              </a:rPr>
              <a:t>Hurstville</a:t>
            </a:r>
            <a:r>
              <a:rPr lang="es-MX" dirty="0">
                <a:solidFill>
                  <a:srgbClr val="252525"/>
                </a:solidFill>
                <a:latin typeface="Arial"/>
                <a:ea typeface="Times New Roman"/>
              </a:rPr>
              <a:t>, Australia, </a:t>
            </a:r>
          </a:p>
          <a:p>
            <a:pPr algn="ctr" fontAlgn="auto">
              <a:spcBef>
                <a:spcPts val="0"/>
              </a:spcBef>
              <a:spcAft>
                <a:spcPts val="0"/>
              </a:spcAft>
            </a:pPr>
            <a:r>
              <a:rPr lang="es-MX" dirty="0">
                <a:solidFill>
                  <a:srgbClr val="252525"/>
                </a:solidFill>
                <a:latin typeface="Arial"/>
                <a:ea typeface="Times New Roman"/>
              </a:rPr>
              <a:t>El 2 de abril de 1926</a:t>
            </a: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Murió en Gold </a:t>
            </a:r>
            <a:r>
              <a:rPr lang="es-MX" dirty="0" err="1">
                <a:solidFill>
                  <a:srgbClr val="252525"/>
                </a:solidFill>
                <a:latin typeface="Arial"/>
                <a:ea typeface="Times New Roman"/>
              </a:rPr>
              <a:t>Coast</a:t>
            </a:r>
            <a:r>
              <a:rPr lang="es-MX" dirty="0">
                <a:solidFill>
                  <a:srgbClr val="252525"/>
                </a:solidFill>
                <a:latin typeface="Arial"/>
                <a:ea typeface="Times New Roman"/>
              </a:rPr>
              <a:t>, el 19 de mayo de 2914.</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fue piloto y dueño de un equipo de automovilismo australiano.</a:t>
            </a:r>
            <a:endParaRPr lang="es-MX" dirty="0">
              <a:solidFill>
                <a:srgbClr val="000000"/>
              </a:solidFill>
              <a:latin typeface="Arial"/>
            </a:endParaRPr>
          </a:p>
        </p:txBody>
      </p:sp>
      <p:pic>
        <p:nvPicPr>
          <p:cNvPr id="5122" name="Picture 2" descr="E:\En turno\Normales\Austra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4225" y="116632"/>
            <a:ext cx="1358255" cy="120733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483768" y="2204864"/>
            <a:ext cx="6408712" cy="250068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campeón de pilotos de Formula 1 en 1959 1960 y1966, subcampeón en 1967 y quinto en 1970, </a:t>
            </a:r>
          </a:p>
          <a:p>
            <a:pPr algn="ctr" fontAlgn="auto">
              <a:spcBef>
                <a:spcPts val="0"/>
              </a:spcBef>
              <a:spcAft>
                <a:spcPts val="0"/>
              </a:spcAft>
            </a:pPr>
            <a:r>
              <a:rPr lang="es-MX" dirty="0">
                <a:solidFill>
                  <a:srgbClr val="252525"/>
                </a:solidFill>
                <a:latin typeface="Arial"/>
                <a:ea typeface="Times New Roman"/>
              </a:rPr>
              <a:t>logrando un total de 14 victorias, 31 podios </a:t>
            </a:r>
          </a:p>
          <a:p>
            <a:pPr algn="ctr" fontAlgn="auto">
              <a:spcBef>
                <a:spcPts val="0"/>
              </a:spcBef>
              <a:spcAft>
                <a:spcPts val="0"/>
              </a:spcAft>
            </a:pPr>
            <a:r>
              <a:rPr lang="es-MX" dirty="0">
                <a:solidFill>
                  <a:srgbClr val="252525"/>
                </a:solidFill>
                <a:latin typeface="Arial"/>
                <a:ea typeface="Times New Roman"/>
              </a:rPr>
              <a:t>y 13 pole positions.</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Brabham</a:t>
            </a:r>
            <a:r>
              <a:rPr lang="es-MX" dirty="0">
                <a:solidFill>
                  <a:srgbClr val="252525"/>
                </a:solidFill>
                <a:latin typeface="Arial"/>
                <a:ea typeface="Times New Roman"/>
                <a:cs typeface="Times New Roman"/>
              </a:rPr>
              <a:t> también disputó con frecuencia la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Tasman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Series</a:t>
            </a:r>
            <a:r>
              <a:rPr lang="es-MX" dirty="0">
                <a:solidFill>
                  <a:srgbClr val="252525"/>
                </a:solidFill>
                <a:latin typeface="Arial"/>
                <a:ea typeface="Times New Roman"/>
                <a:cs typeface="Times New Roman"/>
              </a:rPr>
              <a:t>, resultando subcampeón en 1964 y 1967, y tercero en 1965, </a:t>
            </a:r>
          </a:p>
          <a:p>
            <a:pPr algn="ctr" fontAlgn="auto">
              <a:spcBef>
                <a:spcPts val="0"/>
              </a:spcBef>
              <a:spcAft>
                <a:spcPts val="0"/>
              </a:spcAft>
            </a:pPr>
            <a:r>
              <a:rPr lang="es-MX" dirty="0">
                <a:solidFill>
                  <a:srgbClr val="252525"/>
                </a:solidFill>
                <a:latin typeface="Arial"/>
                <a:ea typeface="Times New Roman"/>
                <a:cs typeface="Times New Roman"/>
              </a:rPr>
              <a:t>frente a pilotos como </a:t>
            </a:r>
            <a:r>
              <a:rPr lang="es-MX" dirty="0" err="1">
                <a:solidFill>
                  <a:srgbClr val="252525"/>
                </a:solidFill>
                <a:latin typeface="Arial"/>
                <a:ea typeface="Times New Roman"/>
                <a:cs typeface="Times New Roman"/>
              </a:rPr>
              <a:t>Jim</a:t>
            </a:r>
            <a:r>
              <a:rPr lang="es-MX" dirty="0">
                <a:solidFill>
                  <a:srgbClr val="252525"/>
                </a:solidFill>
                <a:latin typeface="Arial"/>
                <a:ea typeface="Times New Roman"/>
                <a:cs typeface="Times New Roman"/>
              </a:rPr>
              <a:t> Clark, Jackie Stewart, </a:t>
            </a:r>
          </a:p>
          <a:p>
            <a:pPr algn="ctr" fontAlgn="auto">
              <a:spcBef>
                <a:spcPts val="0"/>
              </a:spcBef>
              <a:spcAft>
                <a:spcPts val="0"/>
              </a:spcAft>
            </a:pPr>
            <a:r>
              <a:rPr lang="es-MX" dirty="0">
                <a:solidFill>
                  <a:srgbClr val="252525"/>
                </a:solidFill>
                <a:latin typeface="Arial"/>
                <a:ea typeface="Times New Roman"/>
                <a:cs typeface="Times New Roman"/>
              </a:rPr>
              <a:t>Bruce McLaren y </a:t>
            </a:r>
            <a:r>
              <a:rPr lang="es-MX" dirty="0" err="1">
                <a:solidFill>
                  <a:srgbClr val="252525"/>
                </a:solidFill>
                <a:latin typeface="Arial"/>
                <a:ea typeface="Times New Roman"/>
                <a:cs typeface="Times New Roman"/>
              </a:rPr>
              <a:t>Denny</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7" name="6 Rectángulo"/>
          <p:cNvSpPr/>
          <p:nvPr/>
        </p:nvSpPr>
        <p:spPr>
          <a:xfrm>
            <a:off x="-36512" y="5215110"/>
            <a:ext cx="9217024"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1961 llegó noveno en las 500 Millas de Indianápolis </a:t>
            </a:r>
            <a:r>
              <a:rPr lang="es-MX" dirty="0">
                <a:solidFill>
                  <a:srgbClr val="0B0080"/>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 un Cooper de motor central trasero y apenas 270 CV.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australiano corrió en 1958 para David Brown </a:t>
            </a:r>
          </a:p>
          <a:p>
            <a:pPr algn="ctr" fontAlgn="auto">
              <a:spcBef>
                <a:spcPts val="0"/>
              </a:spcBef>
              <a:spcAft>
                <a:spcPts val="0"/>
              </a:spcAft>
            </a:pPr>
            <a:r>
              <a:rPr lang="es-MX" dirty="0">
                <a:solidFill>
                  <a:srgbClr val="252525"/>
                </a:solidFill>
                <a:latin typeface="Arial"/>
                <a:ea typeface="Times New Roman"/>
                <a:cs typeface="Times New Roman"/>
              </a:rPr>
              <a:t>en el Campeonato Mundial de Resistencia, triunfando en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Nürburgring</a:t>
            </a:r>
            <a:r>
              <a:rPr lang="es-MX" dirty="0">
                <a:solidFill>
                  <a:srgbClr val="252525"/>
                </a:solidFill>
                <a:latin typeface="Arial"/>
                <a:ea typeface="Times New Roman"/>
                <a:cs typeface="Times New Roman"/>
              </a:rPr>
              <a:t>.</a:t>
            </a:r>
            <a:endParaRPr lang="es-MX" dirty="0">
              <a:solidFill>
                <a:srgbClr val="000000"/>
              </a:solidFill>
              <a:latin typeface="Arial"/>
            </a:endParaRPr>
          </a:p>
        </p:txBody>
      </p:sp>
      <p:pic>
        <p:nvPicPr>
          <p:cNvPr id="2050" name="Picture 2" descr="E:\En turno\Normales\225px-BrabhamJack1966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80050"/>
            <a:ext cx="2304256" cy="3245693"/>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58103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0250"/>
                            </p:stCondLst>
                            <p:childTnLst>
                              <p:par>
                                <p:cTn id="13" presetID="17" presetClass="entr" presetSubtype="10" fill="hold" nodeType="afterEffect">
                                  <p:stCondLst>
                                    <p:cond delay="700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30000" fill="hold"/>
                                        <p:tgtEl>
                                          <p:spTgt spid="2050"/>
                                        </p:tgtEl>
                                        <p:attrNameLst>
                                          <p:attrName>ppt_w</p:attrName>
                                        </p:attrNameLst>
                                      </p:cBhvr>
                                      <p:tavLst>
                                        <p:tav tm="0">
                                          <p:val>
                                            <p:fltVal val="0"/>
                                          </p:val>
                                        </p:tav>
                                        <p:tav tm="100000">
                                          <p:val>
                                            <p:strVal val="#ppt_w"/>
                                          </p:val>
                                        </p:tav>
                                      </p:tavLst>
                                    </p:anim>
                                    <p:anim calcmode="lin" valueType="num">
                                      <p:cBhvr>
                                        <p:cTn id="16" dur="30000" fill="hold"/>
                                        <p:tgtEl>
                                          <p:spTgt spid="2050"/>
                                        </p:tgtEl>
                                        <p:attrNameLst>
                                          <p:attrName>ppt_h</p:attrName>
                                        </p:attrNameLst>
                                      </p:cBhvr>
                                      <p:tavLst>
                                        <p:tav tm="0">
                                          <p:val>
                                            <p:strVal val="#ppt_h"/>
                                          </p:val>
                                        </p:tav>
                                        <p:tav tm="100000">
                                          <p:val>
                                            <p:strVal val="#ppt_h"/>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 calcmode="lin" valueType="num">
                                      <p:cBhvr>
                                        <p:cTn id="21"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000" tmFilter="0,0; .5, 1; 1, 1"/>
                                        <p:tgtEl>
                                          <p:spTgt spid="5"/>
                                        </p:tgtEl>
                                      </p:cBhvr>
                                    </p:animEffect>
                                  </p:childTnLst>
                                </p:cTn>
                              </p:par>
                            </p:childTnLst>
                          </p:cTn>
                        </p:par>
                        <p:par>
                          <p:cTn id="24" fill="hold">
                            <p:stCondLst>
                              <p:cond delay="5725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84500"/>
                            </p:stCondLst>
                            <p:childTnLst>
                              <p:par>
                                <p:cTn id="33" presetID="1" presetClass="entr" presetSubtype="0" fill="hold" grpId="0" nodeType="afterEffect">
                                  <p:stCondLst>
                                    <p:cond delay="1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5" name="Picture 3" descr="E:\En turno\Normales\6618116697863007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0462" y="1700808"/>
            <a:ext cx="4178002" cy="22195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180528" y="164103"/>
            <a:ext cx="910850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1970 fue piloto oficial de </a:t>
            </a:r>
            <a:r>
              <a:rPr lang="es-MX" dirty="0" err="1">
                <a:solidFill>
                  <a:srgbClr val="252525"/>
                </a:solidFill>
                <a:latin typeface="Arial"/>
                <a:ea typeface="Times New Roman"/>
                <a:cs typeface="Times New Roman"/>
              </a:rPr>
              <a:t>Matra</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en el Campeonato Mundial de Resistencia, </a:t>
            </a:r>
          </a:p>
          <a:p>
            <a:pPr algn="ctr" fontAlgn="auto">
              <a:spcBef>
                <a:spcPts val="0"/>
              </a:spcBef>
              <a:spcAft>
                <a:spcPts val="0"/>
              </a:spcAft>
            </a:pPr>
            <a:r>
              <a:rPr lang="es-MX" dirty="0">
                <a:solidFill>
                  <a:srgbClr val="252525"/>
                </a:solidFill>
                <a:latin typeface="Arial"/>
                <a:ea typeface="Times New Roman"/>
                <a:cs typeface="Times New Roman"/>
              </a:rPr>
              <a:t>donde obtuvo una victoria de clase en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Años más tarde disputó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Bathurst</a:t>
            </a:r>
            <a:r>
              <a:rPr lang="es-MX" dirty="0">
                <a:solidFill>
                  <a:srgbClr val="252525"/>
                </a:solidFill>
                <a:latin typeface="Arial"/>
                <a:ea typeface="Times New Roman"/>
                <a:cs typeface="Times New Roman"/>
              </a:rPr>
              <a:t>, arribando sexto en 1978.</a:t>
            </a:r>
            <a:endParaRPr lang="es-MX" dirty="0">
              <a:solidFill>
                <a:srgbClr val="000000"/>
              </a:solidFill>
              <a:latin typeface="Arial"/>
            </a:endParaRPr>
          </a:p>
        </p:txBody>
      </p:sp>
      <p:pic>
        <p:nvPicPr>
          <p:cNvPr id="8" name="Picture 2" descr="E:\En turno\Normales\Austra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4225" y="116632"/>
            <a:ext cx="1358255" cy="120733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4355976" y="4543960"/>
            <a:ext cx="4464496"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El piloto corrió en la Fórmula 1 </a:t>
            </a:r>
          </a:p>
          <a:p>
            <a:pPr algn="ctr" fontAlgn="auto">
              <a:spcBef>
                <a:spcPts val="0"/>
              </a:spcBef>
              <a:spcAft>
                <a:spcPts val="0"/>
              </a:spcAft>
            </a:pPr>
            <a:r>
              <a:rPr lang="es-MX" dirty="0">
                <a:solidFill>
                  <a:srgbClr val="252525"/>
                </a:solidFill>
                <a:latin typeface="Arial"/>
                <a:ea typeface="Times New Roman"/>
              </a:rPr>
              <a:t>para su propio equipo a partir de 1962 hasta su retiro de en 1970.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Más tarde fundó la fabrica </a:t>
            </a:r>
          </a:p>
          <a:p>
            <a:pPr algn="ctr" fontAlgn="auto">
              <a:spcBef>
                <a:spcPts val="0"/>
              </a:spcBef>
              <a:spcAft>
                <a:spcPts val="0"/>
              </a:spcAft>
            </a:pPr>
            <a:r>
              <a:rPr lang="es-MX" dirty="0">
                <a:solidFill>
                  <a:srgbClr val="252525"/>
                </a:solidFill>
                <a:latin typeface="Arial"/>
                <a:ea typeface="Times New Roman"/>
              </a:rPr>
              <a:t>de motores </a:t>
            </a:r>
            <a:r>
              <a:rPr lang="es-MX" dirty="0" err="1">
                <a:solidFill>
                  <a:srgbClr val="252525"/>
                </a:solidFill>
                <a:latin typeface="Arial"/>
                <a:ea typeface="Times New Roman"/>
              </a:rPr>
              <a:t>Judd</a:t>
            </a:r>
            <a:r>
              <a:rPr lang="es-MX" dirty="0">
                <a:solidFill>
                  <a:srgbClr val="252525"/>
                </a:solidFill>
                <a:latin typeface="Arial"/>
                <a:ea typeface="Times New Roman"/>
              </a:rPr>
              <a:t> junto a John </a:t>
            </a:r>
            <a:r>
              <a:rPr lang="es-MX" dirty="0" err="1">
                <a:solidFill>
                  <a:srgbClr val="252525"/>
                </a:solidFill>
                <a:latin typeface="Arial"/>
                <a:ea typeface="Times New Roman"/>
              </a:rPr>
              <a:t>Judd</a:t>
            </a:r>
            <a:endParaRPr lang="es-MX" dirty="0">
              <a:solidFill>
                <a:srgbClr val="000000"/>
              </a:solidFill>
              <a:latin typeface="Arial"/>
            </a:endParaRPr>
          </a:p>
        </p:txBody>
      </p:sp>
      <p:pic>
        <p:nvPicPr>
          <p:cNvPr id="3076" name="Picture 4" descr="E:\En turno\Normales\images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589" y="3964916"/>
            <a:ext cx="4147387" cy="270027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1988840"/>
            <a:ext cx="457143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Asimismo, el australiano </a:t>
            </a:r>
          </a:p>
          <a:p>
            <a:pPr algn="ctr" fontAlgn="auto">
              <a:spcBef>
                <a:spcPts val="0"/>
              </a:spcBef>
              <a:spcAft>
                <a:spcPts val="0"/>
              </a:spcAft>
            </a:pPr>
            <a:r>
              <a:rPr lang="es-MX" dirty="0">
                <a:solidFill>
                  <a:srgbClr val="252525"/>
                </a:solidFill>
                <a:latin typeface="Arial"/>
                <a:ea typeface="Times New Roman"/>
              </a:rPr>
              <a:t>fundó el equipo </a:t>
            </a:r>
            <a:r>
              <a:rPr lang="es-MX" dirty="0" err="1">
                <a:solidFill>
                  <a:srgbClr val="252525"/>
                </a:solidFill>
                <a:latin typeface="Arial"/>
                <a:ea typeface="Times New Roman"/>
              </a:rPr>
              <a:t>Brabham</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y la fabrica de automóviles de carreras </a:t>
            </a:r>
            <a:r>
              <a:rPr lang="es-MX" dirty="0">
                <a:solidFill>
                  <a:srgbClr val="333399"/>
                </a:solidFill>
                <a:effectLst>
                  <a:outerShdw blurRad="38100" dist="38100" dir="2700000" algn="tl">
                    <a:srgbClr val="000000">
                      <a:alpha val="43137"/>
                    </a:srgbClr>
                  </a:outerShdw>
                </a:effectLst>
                <a:latin typeface="Arial"/>
                <a:ea typeface="Times New Roman"/>
              </a:rPr>
              <a:t>Motor Racing </a:t>
            </a:r>
            <a:r>
              <a:rPr lang="es-MX" dirty="0" err="1">
                <a:solidFill>
                  <a:srgbClr val="333399"/>
                </a:solidFill>
                <a:effectLst>
                  <a:outerShdw blurRad="38100" dist="38100" dir="2700000" algn="tl">
                    <a:srgbClr val="000000">
                      <a:alpha val="43137"/>
                    </a:srgbClr>
                  </a:outerShdw>
                </a:effectLst>
                <a:latin typeface="Arial"/>
                <a:ea typeface="Times New Roman"/>
              </a:rPr>
              <a:t>Developments</a:t>
            </a:r>
            <a:r>
              <a:rPr lang="es-MX" dirty="0">
                <a:solidFill>
                  <a:srgbClr val="333399"/>
                </a:solidFill>
                <a:effectLst>
                  <a:outerShdw blurRad="38100" dist="38100" dir="2700000" algn="tl">
                    <a:srgbClr val="000000">
                      <a:alpha val="43137"/>
                    </a:srgbClr>
                  </a:outerShdw>
                </a:effectLst>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junto a Ron </a:t>
            </a:r>
            <a:r>
              <a:rPr lang="es-MX" dirty="0" err="1">
                <a:solidFill>
                  <a:srgbClr val="252525"/>
                </a:solidFill>
                <a:latin typeface="Arial"/>
                <a:ea typeface="Times New Roman"/>
              </a:rPr>
              <a:t>Tauranac</a:t>
            </a:r>
            <a:r>
              <a:rPr lang="es-MX" dirty="0">
                <a:solidFill>
                  <a:srgbClr val="252525"/>
                </a:solidFill>
                <a:latin typeface="Arial"/>
                <a:ea typeface="Times New Roman"/>
              </a:rPr>
              <a:t>.</a:t>
            </a:r>
            <a:endParaRPr lang="es-MX" dirty="0">
              <a:solidFill>
                <a:srgbClr val="000000"/>
              </a:solidFill>
              <a:latin typeface="Arial"/>
            </a:endParaRPr>
          </a:p>
        </p:txBody>
      </p:sp>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2"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80855"/>
      </p:ext>
    </p:extLst>
  </p:cSld>
  <p:clrMapOvr>
    <a:masterClrMapping/>
  </p:clrMapOvr>
  <mc:AlternateContent xmlns:mc="http://schemas.openxmlformats.org/markup-compatibility/2006" xmlns:p14="http://schemas.microsoft.com/office/powerpoint/2010/main">
    <mc:Choice Requires="p14">
      <p:transition spd="slow" p14:dur="5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500" fill="hold"/>
                                        <p:tgtEl>
                                          <p:spTgt spid="7"/>
                                        </p:tgtEl>
                                        <p:attrNameLst>
                                          <p:attrName>ppt_y</p:attrName>
                                        </p:attrNameLst>
                                      </p:cBhvr>
                                      <p:tavLst>
                                        <p:tav tm="0">
                                          <p:val>
                                            <p:strVal val="#ppt_y"/>
                                          </p:val>
                                        </p:tav>
                                        <p:tav tm="100000">
                                          <p:val>
                                            <p:strVal val="#ppt_y"/>
                                          </p:val>
                                        </p:tav>
                                      </p:tavLst>
                                    </p:anim>
                                    <p:anim calcmode="lin" valueType="num">
                                      <p:cBhvr>
                                        <p:cTn id="9" dur="1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500" tmFilter="0,0; .5, 1; 1, 1"/>
                                        <p:tgtEl>
                                          <p:spTgt spid="7"/>
                                        </p:tgtEl>
                                      </p:cBhvr>
                                    </p:animEffect>
                                  </p:childTnLst>
                                </p:cTn>
                              </p:par>
                            </p:childTnLst>
                          </p:cTn>
                        </p:par>
                        <p:par>
                          <p:cTn id="12" fill="hold">
                            <p:stCondLst>
                              <p:cond delay="27750"/>
                            </p:stCondLst>
                            <p:childTnLst>
                              <p:par>
                                <p:cTn id="13" presetID="2" presetClass="entr" presetSubtype="9" fill="hold" nodeType="afterEffect">
                                  <p:stCondLst>
                                    <p:cond delay="0"/>
                                  </p:stCondLst>
                                  <p:childTnLst>
                                    <p:set>
                                      <p:cBhvr>
                                        <p:cTn id="14" dur="1" fill="hold">
                                          <p:stCondLst>
                                            <p:cond delay="0"/>
                                          </p:stCondLst>
                                        </p:cTn>
                                        <p:tgtEl>
                                          <p:spTgt spid="3075"/>
                                        </p:tgtEl>
                                        <p:attrNameLst>
                                          <p:attrName>style.visibility</p:attrName>
                                        </p:attrNameLst>
                                      </p:cBhvr>
                                      <p:to>
                                        <p:strVal val="visible"/>
                                      </p:to>
                                    </p:set>
                                    <p:anim calcmode="lin" valueType="num">
                                      <p:cBhvr additive="base">
                                        <p:cTn id="15" dur="16000" fill="hold"/>
                                        <p:tgtEl>
                                          <p:spTgt spid="3075"/>
                                        </p:tgtEl>
                                        <p:attrNameLst>
                                          <p:attrName>ppt_x</p:attrName>
                                        </p:attrNameLst>
                                      </p:cBhvr>
                                      <p:tavLst>
                                        <p:tav tm="0">
                                          <p:val>
                                            <p:strVal val="0-#ppt_w/2"/>
                                          </p:val>
                                        </p:tav>
                                        <p:tav tm="100000">
                                          <p:val>
                                            <p:strVal val="#ppt_x"/>
                                          </p:val>
                                        </p:tav>
                                      </p:tavLst>
                                    </p:anim>
                                    <p:anim calcmode="lin" valueType="num">
                                      <p:cBhvr additive="base">
                                        <p:cTn id="16" dur="16000" fill="hold"/>
                                        <p:tgtEl>
                                          <p:spTgt spid="3075"/>
                                        </p:tgtEl>
                                        <p:attrNameLst>
                                          <p:attrName>ppt_y</p:attrName>
                                        </p:attrNameLst>
                                      </p:cBhvr>
                                      <p:tavLst>
                                        <p:tav tm="0">
                                          <p:val>
                                            <p:strVal val="0-#ppt_h/2"/>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1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1500" fill="hold"/>
                                        <p:tgtEl>
                                          <p:spTgt spid="9"/>
                                        </p:tgtEl>
                                        <p:attrNameLst>
                                          <p:attrName>ppt_y</p:attrName>
                                        </p:attrNameLst>
                                      </p:cBhvr>
                                      <p:tavLst>
                                        <p:tav tm="0">
                                          <p:val>
                                            <p:strVal val="#ppt_y"/>
                                          </p:val>
                                        </p:tav>
                                        <p:tav tm="100000">
                                          <p:val>
                                            <p:strVal val="#ppt_y"/>
                                          </p:val>
                                        </p:tav>
                                      </p:tavLst>
                                    </p:anim>
                                    <p:anim calcmode="lin" valueType="num">
                                      <p:cBhvr>
                                        <p:cTn id="21" dur="1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1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500" tmFilter="0,0; .5, 1; 1, 1"/>
                                        <p:tgtEl>
                                          <p:spTgt spid="9"/>
                                        </p:tgtEl>
                                      </p:cBhvr>
                                    </p:animEffect>
                                  </p:childTnLst>
                                </p:cTn>
                              </p:par>
                            </p:childTnLst>
                          </p:cTn>
                        </p:par>
                        <p:par>
                          <p:cTn id="24" fill="hold">
                            <p:stCondLst>
                              <p:cond delay="47500"/>
                            </p:stCondLst>
                            <p:childTnLst>
                              <p:par>
                                <p:cTn id="25" presetID="17" presetClass="entr" presetSubtype="4" fill="hold" nodeType="afterEffect">
                                  <p:stCondLst>
                                    <p:cond delay="1000"/>
                                  </p:stCondLst>
                                  <p:childTnLst>
                                    <p:set>
                                      <p:cBhvr>
                                        <p:cTn id="26" dur="1" fill="hold">
                                          <p:stCondLst>
                                            <p:cond delay="0"/>
                                          </p:stCondLst>
                                        </p:cTn>
                                        <p:tgtEl>
                                          <p:spTgt spid="3076"/>
                                        </p:tgtEl>
                                        <p:attrNameLst>
                                          <p:attrName>style.visibility</p:attrName>
                                        </p:attrNameLst>
                                      </p:cBhvr>
                                      <p:to>
                                        <p:strVal val="visible"/>
                                      </p:to>
                                    </p:set>
                                    <p:anim calcmode="lin" valueType="num">
                                      <p:cBhvr>
                                        <p:cTn id="27" dur="17000" fill="hold"/>
                                        <p:tgtEl>
                                          <p:spTgt spid="3076"/>
                                        </p:tgtEl>
                                        <p:attrNameLst>
                                          <p:attrName>ppt_x</p:attrName>
                                        </p:attrNameLst>
                                      </p:cBhvr>
                                      <p:tavLst>
                                        <p:tav tm="0">
                                          <p:val>
                                            <p:strVal val="#ppt_x"/>
                                          </p:val>
                                        </p:tav>
                                        <p:tav tm="100000">
                                          <p:val>
                                            <p:strVal val="#ppt_x"/>
                                          </p:val>
                                        </p:tav>
                                      </p:tavLst>
                                    </p:anim>
                                    <p:anim calcmode="lin" valueType="num">
                                      <p:cBhvr>
                                        <p:cTn id="28" dur="17000" fill="hold"/>
                                        <p:tgtEl>
                                          <p:spTgt spid="3076"/>
                                        </p:tgtEl>
                                        <p:attrNameLst>
                                          <p:attrName>ppt_y</p:attrName>
                                        </p:attrNameLst>
                                      </p:cBhvr>
                                      <p:tavLst>
                                        <p:tav tm="0">
                                          <p:val>
                                            <p:strVal val="#ppt_y+#ppt_h/2"/>
                                          </p:val>
                                        </p:tav>
                                        <p:tav tm="100000">
                                          <p:val>
                                            <p:strVal val="#ppt_y"/>
                                          </p:val>
                                        </p:tav>
                                      </p:tavLst>
                                    </p:anim>
                                    <p:anim calcmode="lin" valueType="num">
                                      <p:cBhvr>
                                        <p:cTn id="29" dur="17000" fill="hold"/>
                                        <p:tgtEl>
                                          <p:spTgt spid="3076"/>
                                        </p:tgtEl>
                                        <p:attrNameLst>
                                          <p:attrName>ppt_w</p:attrName>
                                        </p:attrNameLst>
                                      </p:cBhvr>
                                      <p:tavLst>
                                        <p:tav tm="0">
                                          <p:val>
                                            <p:strVal val="#ppt_w"/>
                                          </p:val>
                                        </p:tav>
                                        <p:tav tm="100000">
                                          <p:val>
                                            <p:strVal val="#ppt_w"/>
                                          </p:val>
                                        </p:tav>
                                      </p:tavLst>
                                    </p:anim>
                                    <p:anim calcmode="lin" valueType="num">
                                      <p:cBhvr>
                                        <p:cTn id="30" dur="17000" fill="hold"/>
                                        <p:tgtEl>
                                          <p:spTgt spid="3076"/>
                                        </p:tgtEl>
                                        <p:attrNameLst>
                                          <p:attrName>ppt_h</p:attrName>
                                        </p:attrNameLst>
                                      </p:cBhvr>
                                      <p:tavLst>
                                        <p:tav tm="0">
                                          <p:val>
                                            <p:fltVal val="0"/>
                                          </p:val>
                                        </p:tav>
                                        <p:tav tm="100000">
                                          <p:val>
                                            <p:strVal val="#ppt_h"/>
                                          </p:val>
                                        </p:tav>
                                      </p:tavLst>
                                    </p:anim>
                                  </p:childTnLst>
                                </p:cTn>
                              </p:par>
                              <p:par>
                                <p:cTn id="31" presetID="41" presetClass="entr" presetSubtype="0" fill="hold" grpId="0" nodeType="with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1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1500" fill="hold"/>
                                        <p:tgtEl>
                                          <p:spTgt spid="10"/>
                                        </p:tgtEl>
                                        <p:attrNameLst>
                                          <p:attrName>ppt_y</p:attrName>
                                        </p:attrNameLst>
                                      </p:cBhvr>
                                      <p:tavLst>
                                        <p:tav tm="0">
                                          <p:val>
                                            <p:strVal val="#ppt_y"/>
                                          </p:val>
                                        </p:tav>
                                        <p:tav tm="100000">
                                          <p:val>
                                            <p:strVal val="#ppt_y"/>
                                          </p:val>
                                        </p:tav>
                                      </p:tavLst>
                                    </p:anim>
                                    <p:anim calcmode="lin" valueType="num">
                                      <p:cBhvr>
                                        <p:cTn id="35" dur="1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1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500" tmFilter="0,0; .5, 1; 1, 1"/>
                                        <p:tgtEl>
                                          <p:spTgt spid="10"/>
                                        </p:tgtEl>
                                      </p:cBhvr>
                                    </p:animEffect>
                                  </p:childTnLst>
                                </p:cTn>
                              </p:par>
                            </p:childTnLst>
                          </p:cTn>
                        </p:par>
                        <p:par>
                          <p:cTn id="38" fill="hold">
                            <p:stCondLst>
                              <p:cond delay="69050"/>
                            </p:stCondLst>
                            <p:childTnLst>
                              <p:par>
                                <p:cTn id="39" presetID="1" presetClass="entr" presetSubtype="0" fill="hold" grpId="0" nodeType="afterEffect">
                                  <p:stCondLst>
                                    <p:cond delay="150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9"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115616" y="3441774"/>
            <a:ext cx="23695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Phil Hill</a:t>
            </a:r>
          </a:p>
        </p:txBody>
      </p:sp>
      <p:pic>
        <p:nvPicPr>
          <p:cNvPr id="1026" name="Picture 2" descr="C:\Users\Emilio\Desktop\Nueva carpeta\phil_hill__portugal_1959__by_f1_history-d5dkdz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88640"/>
            <a:ext cx="2304256" cy="3205921"/>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7" name="Picture 3" descr="C:\Users\Emilio\Desktop\Nueva carpeta\phil121996979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9028" y="568220"/>
            <a:ext cx="4113412" cy="2716764"/>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0"/>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3" name="2 Rectángulo"/>
          <p:cNvSpPr/>
          <p:nvPr/>
        </p:nvSpPr>
        <p:spPr>
          <a:xfrm>
            <a:off x="395536" y="4869160"/>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1961   Ferrari</a:t>
            </a:r>
          </a:p>
        </p:txBody>
      </p:sp>
      <p:pic>
        <p:nvPicPr>
          <p:cNvPr id="7"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038627"/>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usa-1 Eaglenest.wav"/>
          </p:stSnd>
        </p:sndAc>
      </p:transition>
    </mc:Choice>
    <mc:Fallback xmlns="">
      <p:transition spd="slow" advTm="0">
        <p:fade/>
        <p:sndAc>
          <p:stSnd>
            <p:snd r:embed="rId7" name="himno de us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ppt_x</p:attrName>
                                        </p:attrNameLst>
                                      </p:cBhvr>
                                      <p:tavLst>
                                        <p:tav tm="0">
                                          <p:val>
                                            <p:strVal val="#ppt_x"/>
                                          </p:val>
                                        </p:tav>
                                        <p:tav tm="100000">
                                          <p:val>
                                            <p:strVal val="#ppt_x"/>
                                          </p:val>
                                        </p:tav>
                                      </p:tavLst>
                                    </p:anim>
                                    <p:anim calcmode="lin" valueType="num">
                                      <p:cBhvr>
                                        <p:cTn id="8" dur="5000" fill="hold"/>
                                        <p:tgtEl>
                                          <p:spTgt spid="1026"/>
                                        </p:tgtEl>
                                        <p:attrNameLst>
                                          <p:attrName>ppt_y</p:attrName>
                                        </p:attrNameLst>
                                      </p:cBhvr>
                                      <p:tavLst>
                                        <p:tav tm="0">
                                          <p:val>
                                            <p:strVal val="#ppt_y+#ppt_h/2"/>
                                          </p:val>
                                        </p:tav>
                                        <p:tav tm="100000">
                                          <p:val>
                                            <p:strVal val="#ppt_y"/>
                                          </p:val>
                                        </p:tav>
                                      </p:tavLst>
                                    </p:anim>
                                    <p:anim calcmode="lin" valueType="num">
                                      <p:cBhvr>
                                        <p:cTn id="9" dur="5000" fill="hold"/>
                                        <p:tgtEl>
                                          <p:spTgt spid="1026"/>
                                        </p:tgtEl>
                                        <p:attrNameLst>
                                          <p:attrName>ppt_w</p:attrName>
                                        </p:attrNameLst>
                                      </p:cBhvr>
                                      <p:tavLst>
                                        <p:tav tm="0">
                                          <p:val>
                                            <p:strVal val="#ppt_w"/>
                                          </p:val>
                                        </p:tav>
                                        <p:tav tm="100000">
                                          <p:val>
                                            <p:strVal val="#ppt_w"/>
                                          </p:val>
                                        </p:tav>
                                      </p:tavLst>
                                    </p:anim>
                                    <p:anim calcmode="lin" valueType="num">
                                      <p:cBhvr>
                                        <p:cTn id="10" dur="5000" fill="hold"/>
                                        <p:tgtEl>
                                          <p:spTgt spid="1026"/>
                                        </p:tgtEl>
                                        <p:attrNameLst>
                                          <p:attrName>ppt_h</p:attrName>
                                        </p:attrNameLst>
                                      </p:cBhvr>
                                      <p:tavLst>
                                        <p:tav tm="0">
                                          <p:val>
                                            <p:fltVal val="0"/>
                                          </p:val>
                                        </p:tav>
                                        <p:tav tm="100000">
                                          <p:val>
                                            <p:strVal val="#ppt_h"/>
                                          </p:val>
                                        </p:tav>
                                      </p:tavLst>
                                    </p:anim>
                                  </p:childTnLst>
                                </p:cTn>
                              </p:par>
                            </p:childTnLst>
                          </p:cTn>
                        </p:par>
                        <p:par>
                          <p:cTn id="11" fill="hold">
                            <p:stCondLst>
                              <p:cond delay="6000"/>
                            </p:stCondLst>
                            <p:childTnLst>
                              <p:par>
                                <p:cTn id="12" presetID="17" presetClass="entr" presetSubtype="8" fill="hold" nodeType="afterEffect">
                                  <p:stCondLst>
                                    <p:cond delay="100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5000" fill="hold"/>
                                        <p:tgtEl>
                                          <p:spTgt spid="1027"/>
                                        </p:tgtEl>
                                        <p:attrNameLst>
                                          <p:attrName>ppt_x</p:attrName>
                                        </p:attrNameLst>
                                      </p:cBhvr>
                                      <p:tavLst>
                                        <p:tav tm="0">
                                          <p:val>
                                            <p:strVal val="#ppt_x-#ppt_w/2"/>
                                          </p:val>
                                        </p:tav>
                                        <p:tav tm="100000">
                                          <p:val>
                                            <p:strVal val="#ppt_x"/>
                                          </p:val>
                                        </p:tav>
                                      </p:tavLst>
                                    </p:anim>
                                    <p:anim calcmode="lin" valueType="num">
                                      <p:cBhvr>
                                        <p:cTn id="15" dur="5000" fill="hold"/>
                                        <p:tgtEl>
                                          <p:spTgt spid="1027"/>
                                        </p:tgtEl>
                                        <p:attrNameLst>
                                          <p:attrName>ppt_y</p:attrName>
                                        </p:attrNameLst>
                                      </p:cBhvr>
                                      <p:tavLst>
                                        <p:tav tm="0">
                                          <p:val>
                                            <p:strVal val="#ppt_y"/>
                                          </p:val>
                                        </p:tav>
                                        <p:tav tm="100000">
                                          <p:val>
                                            <p:strVal val="#ppt_y"/>
                                          </p:val>
                                        </p:tav>
                                      </p:tavLst>
                                    </p:anim>
                                    <p:anim calcmode="lin" valueType="num">
                                      <p:cBhvr>
                                        <p:cTn id="16" dur="5000" fill="hold"/>
                                        <p:tgtEl>
                                          <p:spTgt spid="1027"/>
                                        </p:tgtEl>
                                        <p:attrNameLst>
                                          <p:attrName>ppt_w</p:attrName>
                                        </p:attrNameLst>
                                      </p:cBhvr>
                                      <p:tavLst>
                                        <p:tav tm="0">
                                          <p:val>
                                            <p:fltVal val="0"/>
                                          </p:val>
                                        </p:tav>
                                        <p:tav tm="100000">
                                          <p:val>
                                            <p:strVal val="#ppt_w"/>
                                          </p:val>
                                        </p:tav>
                                      </p:tavLst>
                                    </p:anim>
                                    <p:anim calcmode="lin" valueType="num">
                                      <p:cBhvr>
                                        <p:cTn id="17" dur="5000" fill="hold"/>
                                        <p:tgtEl>
                                          <p:spTgt spid="1027"/>
                                        </p:tgtEl>
                                        <p:attrNameLst>
                                          <p:attrName>ppt_h</p:attrName>
                                        </p:attrNameLst>
                                      </p:cBhvr>
                                      <p:tavLst>
                                        <p:tav tm="0">
                                          <p:val>
                                            <p:strVal val="#ppt_h"/>
                                          </p:val>
                                        </p:tav>
                                        <p:tav tm="100000">
                                          <p:val>
                                            <p:strVal val="#ppt_h"/>
                                          </p:val>
                                        </p:tav>
                                      </p:tavLst>
                                    </p:anim>
                                  </p:childTnLst>
                                </p:cTn>
                              </p:par>
                            </p:childTnLst>
                          </p:cTn>
                        </p:par>
                        <p:par>
                          <p:cTn id="18" fill="hold">
                            <p:stCondLst>
                              <p:cond delay="12000"/>
                            </p:stCondLst>
                            <p:childTnLst>
                              <p:par>
                                <p:cTn id="19" presetID="41" presetClass="entr" presetSubtype="0" fill="hold" grpId="0" nodeType="afterEffect">
                                  <p:stCondLst>
                                    <p:cond delay="20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2000" fill="hold"/>
                                        <p:tgtEl>
                                          <p:spTgt spid="2"/>
                                        </p:tgtEl>
                                        <p:attrNameLst>
                                          <p:attrName>ppt_y</p:attrName>
                                        </p:attrNameLst>
                                      </p:cBhvr>
                                      <p:tavLst>
                                        <p:tav tm="0">
                                          <p:val>
                                            <p:strVal val="#ppt_y"/>
                                          </p:val>
                                        </p:tav>
                                        <p:tav tm="100000">
                                          <p:val>
                                            <p:strVal val="#ppt_y"/>
                                          </p:val>
                                        </p:tav>
                                      </p:tavLst>
                                    </p:anim>
                                    <p:anim calcmode="lin" valueType="num">
                                      <p:cBhvr>
                                        <p:cTn id="2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000" tmFilter="0,0; .5, 1; 1, 1"/>
                                        <p:tgtEl>
                                          <p:spTgt spid="2"/>
                                        </p:tgtEl>
                                      </p:cBhvr>
                                    </p:animEffect>
                                  </p:childTnLst>
                                </p:cTn>
                              </p:par>
                            </p:childTnLst>
                          </p:cTn>
                        </p:par>
                        <p:par>
                          <p:cTn id="26" fill="hold">
                            <p:stCondLst>
                              <p:cond delay="17400"/>
                            </p:stCondLst>
                            <p:childTnLst>
                              <p:par>
                                <p:cTn id="27" presetID="8" presetClass="entr" presetSubtype="32" fill="hold" nodeType="after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diamond(out)">
                                      <p:cBhvr>
                                        <p:cTn id="29" dur="5000"/>
                                        <p:tgtEl>
                                          <p:spTgt spid="7"/>
                                        </p:tgtEl>
                                      </p:cBhvr>
                                    </p:animEffect>
                                  </p:childTnLst>
                                </p:cTn>
                              </p:par>
                            </p:childTnLst>
                          </p:cTn>
                        </p:par>
                        <p:par>
                          <p:cTn id="30" fill="hold">
                            <p:stCondLst>
                              <p:cond delay="24400"/>
                            </p:stCondLst>
                            <p:childTnLst>
                              <p:par>
                                <p:cTn id="31" presetID="41" presetClass="entr" presetSubtype="0" fill="hold" grpId="0" nodeType="afterEffect">
                                  <p:stCondLst>
                                    <p:cond delay="200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3"/>
                                        </p:tgtEl>
                                        <p:attrNameLst>
                                          <p:attrName>ppt_y</p:attrName>
                                        </p:attrNameLst>
                                      </p:cBhvr>
                                      <p:tavLst>
                                        <p:tav tm="0">
                                          <p:val>
                                            <p:strVal val="#ppt_y"/>
                                          </p:val>
                                        </p:tav>
                                        <p:tav tm="100000">
                                          <p:val>
                                            <p:strVal val="#ppt_y"/>
                                          </p:val>
                                        </p:tav>
                                      </p:tavLst>
                                    </p:anim>
                                    <p:anim calcmode="lin" valueType="num">
                                      <p:cBhvr>
                                        <p:cTn id="3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3"/>
                                        </p:tgtEl>
                                      </p:cBhvr>
                                    </p:animEffect>
                                  </p:childTnLst>
                                </p:cTn>
                              </p:par>
                            </p:childTnLst>
                          </p:cTn>
                        </p:par>
                        <p:par>
                          <p:cTn id="38" fill="hold">
                            <p:stCondLst>
                              <p:cond delay="30400"/>
                            </p:stCondLst>
                            <p:childTnLst>
                              <p:par>
                                <p:cTn id="39" presetID="1" presetClass="entr" presetSubtype="0" fill="hold" grpId="0" nodeType="afterEffect">
                                  <p:stCondLst>
                                    <p:cond delay="5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260648"/>
            <a:ext cx="8640960"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Philip </a:t>
            </a:r>
            <a:r>
              <a:rPr lang="es-MX" b="1" dirty="0" err="1">
                <a:solidFill>
                  <a:srgbClr val="252525"/>
                </a:solidFill>
                <a:latin typeface="Arial"/>
                <a:ea typeface="Times New Roman"/>
              </a:rPr>
              <a:t>Toll</a:t>
            </a:r>
            <a:r>
              <a:rPr lang="es-MX" b="1" dirty="0">
                <a:solidFill>
                  <a:srgbClr val="252525"/>
                </a:solidFill>
                <a:latin typeface="Arial"/>
                <a:ea typeface="Times New Roman"/>
              </a:rPr>
              <a:t> Hill Jr.</a:t>
            </a:r>
            <a:r>
              <a:rPr lang="es-MX" dirty="0">
                <a:solidFill>
                  <a:srgbClr val="252525"/>
                </a:solidFill>
                <a:latin typeface="Arial"/>
                <a:ea typeface="Times New Roman"/>
              </a:rPr>
              <a:t> Nació el 20 de abril de 1927 </a:t>
            </a:r>
          </a:p>
          <a:p>
            <a:pPr algn="ctr" fontAlgn="auto">
              <a:spcBef>
                <a:spcPts val="0"/>
              </a:spcBef>
              <a:spcAft>
                <a:spcPts val="0"/>
              </a:spcAft>
            </a:pPr>
            <a:r>
              <a:rPr lang="es-MX" dirty="0">
                <a:solidFill>
                  <a:srgbClr val="252525"/>
                </a:solidFill>
                <a:latin typeface="Arial"/>
                <a:ea typeface="Times New Roman"/>
              </a:rPr>
              <a:t>En Miami, Florida.</a:t>
            </a: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Falleció el 28 de agosto de 2008.</a:t>
            </a:r>
            <a:endParaRPr lang="es-MX" dirty="0">
              <a:solidFill>
                <a:srgbClr val="000000"/>
              </a:solidFill>
              <a:latin typeface="Arial"/>
            </a:endParaRPr>
          </a:p>
        </p:txBody>
      </p:sp>
      <p:pic>
        <p:nvPicPr>
          <p:cNvPr id="6146" name="Picture 2" descr="E:\En turno\Normales\stato-US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116633"/>
            <a:ext cx="1512168" cy="11341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1334085"/>
            <a:ext cx="5184576" cy="324704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piloto del automovilismo de velocidad Estadounidense.</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el primer Estadounidense.</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nacimiento que ganó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un campeonato de Formula 1,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logrado en 1961. </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También resultó cuarto en 1959, </a:t>
            </a:r>
          </a:p>
          <a:p>
            <a:pPr algn="ctr" fontAlgn="auto">
              <a:spcBef>
                <a:spcPts val="0"/>
              </a:spcBef>
              <a:spcAft>
                <a:spcPts val="0"/>
              </a:spcAft>
            </a:pPr>
            <a:r>
              <a:rPr lang="es-MX" dirty="0">
                <a:solidFill>
                  <a:srgbClr val="252525"/>
                </a:solidFill>
                <a:latin typeface="Arial"/>
                <a:ea typeface="Times New Roman"/>
              </a:rPr>
              <a:t>quinto en 1960 y sexto en 1962, </a:t>
            </a:r>
          </a:p>
          <a:p>
            <a:pPr algn="ctr" fontAlgn="auto">
              <a:spcBef>
                <a:spcPts val="0"/>
              </a:spcBef>
              <a:spcAft>
                <a:spcPts val="0"/>
              </a:spcAft>
            </a:pPr>
            <a:r>
              <a:rPr lang="es-MX" dirty="0">
                <a:solidFill>
                  <a:srgbClr val="252525"/>
                </a:solidFill>
                <a:latin typeface="Arial"/>
                <a:ea typeface="Times New Roman"/>
              </a:rPr>
              <a:t>siempre como piloto de </a:t>
            </a:r>
            <a:r>
              <a:rPr lang="es-MX" dirty="0" err="1">
                <a:solidFill>
                  <a:srgbClr val="252525"/>
                </a:solidFill>
                <a:latin typeface="Arial"/>
                <a:ea typeface="Times New Roman"/>
              </a:rPr>
              <a:t>Scuderia</a:t>
            </a:r>
            <a:r>
              <a:rPr lang="es-MX" dirty="0">
                <a:solidFill>
                  <a:srgbClr val="252525"/>
                </a:solidFill>
                <a:latin typeface="Arial"/>
                <a:ea typeface="Times New Roman"/>
              </a:rPr>
              <a:t> Ferrari, obteniendo un total de tres victorias y 16 podios.</a:t>
            </a:r>
            <a:endParaRPr lang="es-MX" dirty="0">
              <a:solidFill>
                <a:srgbClr val="000000"/>
              </a:solidFill>
              <a:latin typeface="Arial"/>
            </a:endParaRPr>
          </a:p>
        </p:txBody>
      </p:sp>
      <p:sp>
        <p:nvSpPr>
          <p:cNvPr id="6" name="5 Rectángulo"/>
          <p:cNvSpPr/>
          <p:nvPr/>
        </p:nvSpPr>
        <p:spPr>
          <a:xfrm>
            <a:off x="251520" y="4869160"/>
            <a:ext cx="8640960"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Además, Hill consiguió tres victorias en las 24 Horas de </a:t>
            </a:r>
            <a:r>
              <a:rPr lang="es-MX" dirty="0" err="1">
                <a:solidFill>
                  <a:srgbClr val="252525"/>
                </a:solidFill>
                <a:latin typeface="Arial"/>
                <a:ea typeface="Times New Roman"/>
              </a:rPr>
              <a:t>Lemans</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de 1958, 1961 y 1962, </a:t>
            </a:r>
          </a:p>
          <a:p>
            <a:pPr algn="ctr" fontAlgn="auto">
              <a:spcBef>
                <a:spcPts val="0"/>
              </a:spcBef>
              <a:spcAft>
                <a:spcPts val="0"/>
              </a:spcAft>
            </a:pPr>
            <a:r>
              <a:rPr lang="es-MX" dirty="0">
                <a:solidFill>
                  <a:srgbClr val="252525"/>
                </a:solidFill>
                <a:latin typeface="Arial"/>
                <a:ea typeface="Times New Roman"/>
              </a:rPr>
              <a:t>tres en las 12 Horas de </a:t>
            </a:r>
            <a:r>
              <a:rPr lang="es-MX" dirty="0" err="1">
                <a:solidFill>
                  <a:srgbClr val="252525"/>
                </a:solidFill>
                <a:latin typeface="Arial"/>
                <a:ea typeface="Times New Roman"/>
              </a:rPr>
              <a:t>Sebring</a:t>
            </a:r>
            <a:r>
              <a:rPr lang="es-MX" dirty="0">
                <a:solidFill>
                  <a:srgbClr val="252525"/>
                </a:solidFill>
                <a:latin typeface="Arial"/>
                <a:ea typeface="Times New Roman"/>
              </a:rPr>
              <a:t> de 1958, 1959 y 1961, </a:t>
            </a:r>
          </a:p>
          <a:p>
            <a:pPr algn="ctr" fontAlgn="auto">
              <a:spcBef>
                <a:spcPts val="0"/>
              </a:spcBef>
              <a:spcAft>
                <a:spcPts val="0"/>
              </a:spcAft>
            </a:pPr>
            <a:r>
              <a:rPr lang="es-MX" dirty="0">
                <a:solidFill>
                  <a:srgbClr val="252525"/>
                </a:solidFill>
                <a:latin typeface="Arial"/>
                <a:ea typeface="Times New Roman"/>
              </a:rPr>
              <a:t>y dos en los 1000 </a:t>
            </a:r>
            <a:r>
              <a:rPr lang="es-MX" dirty="0" err="1">
                <a:solidFill>
                  <a:srgbClr val="252525"/>
                </a:solidFill>
                <a:latin typeface="Arial"/>
                <a:ea typeface="Times New Roman"/>
              </a:rPr>
              <a:t>Kms</a:t>
            </a:r>
            <a:r>
              <a:rPr lang="es-MX" dirty="0">
                <a:solidFill>
                  <a:srgbClr val="252525"/>
                </a:solidFill>
                <a:latin typeface="Arial"/>
                <a:ea typeface="Times New Roman"/>
              </a:rPr>
              <a:t>. De </a:t>
            </a:r>
            <a:r>
              <a:rPr lang="es-MX" dirty="0" err="1">
                <a:solidFill>
                  <a:srgbClr val="252525"/>
                </a:solidFill>
                <a:latin typeface="Arial"/>
                <a:ea typeface="Times New Roman"/>
              </a:rPr>
              <a:t>Nürburgring</a:t>
            </a:r>
            <a:r>
              <a:rPr lang="es-MX" dirty="0">
                <a:solidFill>
                  <a:srgbClr val="252525"/>
                </a:solidFill>
                <a:latin typeface="Arial"/>
                <a:ea typeface="Times New Roman"/>
              </a:rPr>
              <a:t> de 1962 y 1966, </a:t>
            </a:r>
          </a:p>
          <a:p>
            <a:pPr algn="ctr" fontAlgn="auto">
              <a:spcBef>
                <a:spcPts val="0"/>
              </a:spcBef>
              <a:spcAft>
                <a:spcPts val="0"/>
              </a:spcAft>
            </a:pPr>
            <a:r>
              <a:rPr lang="es-MX" dirty="0">
                <a:solidFill>
                  <a:srgbClr val="252525"/>
                </a:solidFill>
                <a:latin typeface="Arial"/>
                <a:ea typeface="Times New Roman"/>
              </a:rPr>
              <a:t>entre otros logros en el Campeonato Mundial de Resistencia, </a:t>
            </a:r>
          </a:p>
          <a:p>
            <a:pPr algn="ctr" fontAlgn="auto">
              <a:spcBef>
                <a:spcPts val="0"/>
              </a:spcBef>
              <a:spcAft>
                <a:spcPts val="0"/>
              </a:spcAft>
            </a:pPr>
            <a:r>
              <a:rPr lang="es-MX" dirty="0">
                <a:solidFill>
                  <a:srgbClr val="252525"/>
                </a:solidFill>
                <a:latin typeface="Arial"/>
                <a:ea typeface="Times New Roman"/>
              </a:rPr>
              <a:t>en su mayoría también con Ferrari.</a:t>
            </a:r>
            <a:endParaRPr lang="es-MX" dirty="0">
              <a:solidFill>
                <a:srgbClr val="000000"/>
              </a:solidFill>
              <a:latin typeface="Arial"/>
            </a:endParaRPr>
          </a:p>
        </p:txBody>
      </p:sp>
      <p:pic>
        <p:nvPicPr>
          <p:cNvPr id="4098" name="Picture 2" descr="E:\En turno\Normales\BIGhill.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4157" y="1317892"/>
            <a:ext cx="3060292" cy="3479260"/>
          </a:xfrm>
          <a:prstGeom prst="rect">
            <a:avLst/>
          </a:prstGeom>
          <a:ln w="127000" cap="rnd">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93176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1375"/>
                            </p:stCondLst>
                            <p:childTnLst>
                              <p:par>
                                <p:cTn id="13" presetID="17" presetClass="entr" presetSubtype="4" fill="hold" nodeType="afterEffect">
                                  <p:stCondLst>
                                    <p:cond delay="900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25000" fill="hold"/>
                                        <p:tgtEl>
                                          <p:spTgt spid="4098"/>
                                        </p:tgtEl>
                                        <p:attrNameLst>
                                          <p:attrName>ppt_x</p:attrName>
                                        </p:attrNameLst>
                                      </p:cBhvr>
                                      <p:tavLst>
                                        <p:tav tm="0">
                                          <p:val>
                                            <p:strVal val="#ppt_x"/>
                                          </p:val>
                                        </p:tav>
                                        <p:tav tm="100000">
                                          <p:val>
                                            <p:strVal val="#ppt_x"/>
                                          </p:val>
                                        </p:tav>
                                      </p:tavLst>
                                    </p:anim>
                                    <p:anim calcmode="lin" valueType="num">
                                      <p:cBhvr>
                                        <p:cTn id="16" dur="25000" fill="hold"/>
                                        <p:tgtEl>
                                          <p:spTgt spid="4098"/>
                                        </p:tgtEl>
                                        <p:attrNameLst>
                                          <p:attrName>ppt_y</p:attrName>
                                        </p:attrNameLst>
                                      </p:cBhvr>
                                      <p:tavLst>
                                        <p:tav tm="0">
                                          <p:val>
                                            <p:strVal val="#ppt_y+#ppt_h/2"/>
                                          </p:val>
                                        </p:tav>
                                        <p:tav tm="100000">
                                          <p:val>
                                            <p:strVal val="#ppt_y"/>
                                          </p:val>
                                        </p:tav>
                                      </p:tavLst>
                                    </p:anim>
                                    <p:anim calcmode="lin" valueType="num">
                                      <p:cBhvr>
                                        <p:cTn id="17" dur="25000" fill="hold"/>
                                        <p:tgtEl>
                                          <p:spTgt spid="4098"/>
                                        </p:tgtEl>
                                        <p:attrNameLst>
                                          <p:attrName>ppt_w</p:attrName>
                                        </p:attrNameLst>
                                      </p:cBhvr>
                                      <p:tavLst>
                                        <p:tav tm="0">
                                          <p:val>
                                            <p:strVal val="#ppt_w"/>
                                          </p:val>
                                        </p:tav>
                                        <p:tav tm="100000">
                                          <p:val>
                                            <p:strVal val="#ppt_w"/>
                                          </p:val>
                                        </p:tav>
                                      </p:tavLst>
                                    </p:anim>
                                    <p:anim calcmode="lin" valueType="num">
                                      <p:cBhvr>
                                        <p:cTn id="18" dur="25000" fill="hold"/>
                                        <p:tgtEl>
                                          <p:spTgt spid="4098"/>
                                        </p:tgtEl>
                                        <p:attrNameLst>
                                          <p:attrName>ppt_h</p:attrName>
                                        </p:attrNameLst>
                                      </p:cBhvr>
                                      <p:tavLst>
                                        <p:tav tm="0">
                                          <p:val>
                                            <p:fltVal val="0"/>
                                          </p:val>
                                        </p:tav>
                                        <p:tav tm="100000">
                                          <p:val>
                                            <p:strVal val="#ppt_h"/>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5"/>
                                        </p:tgtEl>
                                        <p:attrNameLst>
                                          <p:attrName>ppt_y</p:attrName>
                                        </p:attrNameLst>
                                      </p:cBhvr>
                                      <p:tavLst>
                                        <p:tav tm="0">
                                          <p:val>
                                            <p:strVal val="#ppt_y"/>
                                          </p:val>
                                        </p:tav>
                                        <p:tav tm="100000">
                                          <p:val>
                                            <p:strVal val="#ppt_y"/>
                                          </p:val>
                                        </p:tav>
                                      </p:tavLst>
                                    </p:anim>
                                    <p:anim calcmode="lin" valueType="num">
                                      <p:cBhvr>
                                        <p:cTn id="2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5"/>
                                        </p:tgtEl>
                                      </p:cBhvr>
                                    </p:animEffect>
                                  </p:childTnLst>
                                </p:cTn>
                              </p:par>
                            </p:childTnLst>
                          </p:cTn>
                        </p:par>
                        <p:par>
                          <p:cTn id="26" fill="hold">
                            <p:stCondLst>
                              <p:cond delay="46250"/>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6"/>
                                        </p:tgtEl>
                                        <p:attrNameLst>
                                          <p:attrName>ppt_y</p:attrName>
                                        </p:attrNameLst>
                                      </p:cBhvr>
                                      <p:tavLst>
                                        <p:tav tm="0">
                                          <p:val>
                                            <p:strVal val="#ppt_y"/>
                                          </p:val>
                                        </p:tav>
                                        <p:tav tm="100000">
                                          <p:val>
                                            <p:strVal val="#ppt_y"/>
                                          </p:val>
                                        </p:tav>
                                      </p:tavLst>
                                    </p:anim>
                                    <p:anim calcmode="lin" valueType="num">
                                      <p:cBhvr>
                                        <p:cTn id="3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6"/>
                                        </p:tgtEl>
                                      </p:cBhvr>
                                    </p:animEffect>
                                  </p:childTnLst>
                                </p:cTn>
                              </p:par>
                            </p:childTnLst>
                          </p:cTn>
                        </p:par>
                        <p:par>
                          <p:cTn id="34" fill="hold">
                            <p:stCondLst>
                              <p:cond delay="77625"/>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44870" y="3441774"/>
            <a:ext cx="35790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Graham Hill</a:t>
            </a:r>
          </a:p>
        </p:txBody>
      </p:sp>
      <p:pic>
        <p:nvPicPr>
          <p:cNvPr id="2050" name="Picture 2" descr="C:\Users\Emilio\Desktop\Nueva carpeta\grahamhi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940" y="260648"/>
            <a:ext cx="2145512" cy="3063992"/>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2" name="Picture 4" descr="C:\Users\Emilio\Desktop\hill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8608" y="253941"/>
            <a:ext cx="4452203" cy="3103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3" name="Picture 5" descr="C:\Users\Emilio\Desktop\Nueva carpeta\Owen-Logo_oeuvre_gran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4539" y="4207911"/>
            <a:ext cx="1463116" cy="1247734"/>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723921" y="4593902"/>
            <a:ext cx="3758786"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2"/>
            </a:pPr>
            <a:r>
              <a:rPr lang="es-ES" sz="5400" b="1" dirty="0">
                <a:ln w="11430"/>
                <a:solidFill>
                  <a:srgbClr val="F79646">
                    <a:lumMod val="50000"/>
                  </a:srgbClr>
                </a:solidFill>
                <a:effectLst>
                  <a:outerShdw blurRad="50800" dist="39000" dir="5460000" algn="tl">
                    <a:srgbClr val="000000">
                      <a:alpha val="38000"/>
                    </a:srgbClr>
                  </a:outerShdw>
                </a:effectLst>
                <a:latin typeface="Calibri"/>
              </a:rPr>
              <a:t>   Owen</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1968   Lotus</a:t>
            </a:r>
          </a:p>
        </p:txBody>
      </p:sp>
      <p:pic>
        <p:nvPicPr>
          <p:cNvPr id="2054" name="Picture 6" descr="C:\Users\Emilio\Desktop\Nueva carpeta\lotus-racing-gold-leaf-white-decal-2999-p.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43437" y="5711031"/>
            <a:ext cx="1803421" cy="958329"/>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907625"/>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etalia-HimnodeInglaterra(R.U.)_AnthemEngland(U.K.)_(360p)-1 Eaglenest.wav"/>
          </p:stSnd>
        </p:sndAc>
      </p:transition>
    </mc:Choice>
    <mc:Fallback xmlns="">
      <p:transition spd="slow" advTm="0">
        <p:fade/>
        <p:sndAc>
          <p:stSnd>
            <p:snd r:embed="rId8"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3000"/>
                                        <p:tgtEl>
                                          <p:spTgt spid="2050"/>
                                        </p:tgtEl>
                                      </p:cBhvr>
                                    </p:animEffect>
                                    <p:anim calcmode="lin" valueType="num">
                                      <p:cBhvr>
                                        <p:cTn id="8" dur="3000" fill="hold"/>
                                        <p:tgtEl>
                                          <p:spTgt spid="2050"/>
                                        </p:tgtEl>
                                        <p:attrNameLst>
                                          <p:attrName>ppt_x</p:attrName>
                                        </p:attrNameLst>
                                      </p:cBhvr>
                                      <p:tavLst>
                                        <p:tav tm="0">
                                          <p:val>
                                            <p:strVal val="#ppt_x"/>
                                          </p:val>
                                        </p:tav>
                                        <p:tav tm="100000">
                                          <p:val>
                                            <p:strVal val="#ppt_x"/>
                                          </p:val>
                                        </p:tav>
                                      </p:tavLst>
                                    </p:anim>
                                    <p:anim calcmode="lin" valueType="num">
                                      <p:cBhvr>
                                        <p:cTn id="9" dur="3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6375"/>
                            </p:stCondLst>
                            <p:childTnLst>
                              <p:par>
                                <p:cTn id="19" presetID="22" presetClass="entr" presetSubtype="2" fill="hold" nodeType="afterEffect">
                                  <p:stCondLst>
                                    <p:cond delay="1000"/>
                                  </p:stCondLst>
                                  <p:childTnLst>
                                    <p:set>
                                      <p:cBhvr>
                                        <p:cTn id="20" dur="1" fill="hold">
                                          <p:stCondLst>
                                            <p:cond delay="0"/>
                                          </p:stCondLst>
                                        </p:cTn>
                                        <p:tgtEl>
                                          <p:spTgt spid="2052"/>
                                        </p:tgtEl>
                                        <p:attrNameLst>
                                          <p:attrName>style.visibility</p:attrName>
                                        </p:attrNameLst>
                                      </p:cBhvr>
                                      <p:to>
                                        <p:strVal val="visible"/>
                                      </p:to>
                                    </p:set>
                                    <p:animEffect transition="in" filter="wipe(right)">
                                      <p:cBhvr>
                                        <p:cTn id="21" dur="3000"/>
                                        <p:tgtEl>
                                          <p:spTgt spid="2052"/>
                                        </p:tgtEl>
                                      </p:cBhvr>
                                    </p:animEffect>
                                  </p:childTnLst>
                                </p:cTn>
                              </p:par>
                            </p:childTnLst>
                          </p:cTn>
                        </p:par>
                        <p:par>
                          <p:cTn id="22" fill="hold">
                            <p:stCondLst>
                              <p:cond delay="10375"/>
                            </p:stCondLst>
                            <p:childTnLst>
                              <p:par>
                                <p:cTn id="23" presetID="23" presetClass="entr" presetSubtype="528" fill="hold" nodeType="afterEffect">
                                  <p:stCondLst>
                                    <p:cond delay="1000"/>
                                  </p:stCondLst>
                                  <p:childTnLst>
                                    <p:set>
                                      <p:cBhvr>
                                        <p:cTn id="24" dur="1" fill="hold">
                                          <p:stCondLst>
                                            <p:cond delay="0"/>
                                          </p:stCondLst>
                                        </p:cTn>
                                        <p:tgtEl>
                                          <p:spTgt spid="2053"/>
                                        </p:tgtEl>
                                        <p:attrNameLst>
                                          <p:attrName>style.visibility</p:attrName>
                                        </p:attrNameLst>
                                      </p:cBhvr>
                                      <p:to>
                                        <p:strVal val="visible"/>
                                      </p:to>
                                    </p:set>
                                    <p:anim calcmode="lin" valueType="num">
                                      <p:cBhvr>
                                        <p:cTn id="25" dur="2000" fill="hold"/>
                                        <p:tgtEl>
                                          <p:spTgt spid="2053"/>
                                        </p:tgtEl>
                                        <p:attrNameLst>
                                          <p:attrName>ppt_w</p:attrName>
                                        </p:attrNameLst>
                                      </p:cBhvr>
                                      <p:tavLst>
                                        <p:tav tm="0">
                                          <p:val>
                                            <p:fltVal val="0"/>
                                          </p:val>
                                        </p:tav>
                                        <p:tav tm="100000">
                                          <p:val>
                                            <p:strVal val="#ppt_w"/>
                                          </p:val>
                                        </p:tav>
                                      </p:tavLst>
                                    </p:anim>
                                    <p:anim calcmode="lin" valueType="num">
                                      <p:cBhvr>
                                        <p:cTn id="26" dur="2000" fill="hold"/>
                                        <p:tgtEl>
                                          <p:spTgt spid="2053"/>
                                        </p:tgtEl>
                                        <p:attrNameLst>
                                          <p:attrName>ppt_h</p:attrName>
                                        </p:attrNameLst>
                                      </p:cBhvr>
                                      <p:tavLst>
                                        <p:tav tm="0">
                                          <p:val>
                                            <p:fltVal val="0"/>
                                          </p:val>
                                        </p:tav>
                                        <p:tav tm="100000">
                                          <p:val>
                                            <p:strVal val="#ppt_h"/>
                                          </p:val>
                                        </p:tav>
                                      </p:tavLst>
                                    </p:anim>
                                    <p:anim calcmode="lin" valueType="num">
                                      <p:cBhvr>
                                        <p:cTn id="27" dur="2000" fill="hold"/>
                                        <p:tgtEl>
                                          <p:spTgt spid="2053"/>
                                        </p:tgtEl>
                                        <p:attrNameLst>
                                          <p:attrName>ppt_x</p:attrName>
                                        </p:attrNameLst>
                                      </p:cBhvr>
                                      <p:tavLst>
                                        <p:tav tm="0">
                                          <p:val>
                                            <p:fltVal val="0.5"/>
                                          </p:val>
                                        </p:tav>
                                        <p:tav tm="100000">
                                          <p:val>
                                            <p:strVal val="#ppt_x"/>
                                          </p:val>
                                        </p:tav>
                                      </p:tavLst>
                                    </p:anim>
                                    <p:anim calcmode="lin" valueType="num">
                                      <p:cBhvr>
                                        <p:cTn id="28" dur="2000" fill="hold"/>
                                        <p:tgtEl>
                                          <p:spTgt spid="2053"/>
                                        </p:tgtEl>
                                        <p:attrNameLst>
                                          <p:attrName>ppt_y</p:attrName>
                                        </p:attrNameLst>
                                      </p:cBhvr>
                                      <p:tavLst>
                                        <p:tav tm="0">
                                          <p:val>
                                            <p:fltVal val="0.5"/>
                                          </p:val>
                                        </p:tav>
                                        <p:tav tm="100000">
                                          <p:val>
                                            <p:strVal val="#ppt_y"/>
                                          </p:val>
                                        </p:tav>
                                      </p:tavLst>
                                    </p:anim>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1250" fill="hold"/>
                                        <p:tgtEl>
                                          <p:spTgt spid="3"/>
                                        </p:tgtEl>
                                        <p:attrNameLst>
                                          <p:attrName>ppt_y</p:attrName>
                                        </p:attrNameLst>
                                      </p:cBhvr>
                                      <p:tavLst>
                                        <p:tav tm="0">
                                          <p:val>
                                            <p:strVal val="#ppt_y"/>
                                          </p:val>
                                        </p:tav>
                                        <p:tav tm="100000">
                                          <p:val>
                                            <p:strVal val="#ppt_y"/>
                                          </p:val>
                                        </p:tav>
                                      </p:tavLst>
                                    </p:anim>
                                    <p:anim calcmode="lin" valueType="num">
                                      <p:cBhvr>
                                        <p:cTn id="33"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250" tmFilter="0,0; .5, 1; 1, 1"/>
                                        <p:tgtEl>
                                          <p:spTgt spid="3"/>
                                        </p:tgtEl>
                                      </p:cBhvr>
                                    </p:animEffect>
                                  </p:childTnLst>
                                </p:cTn>
                              </p:par>
                              <p:par>
                                <p:cTn id="36" presetID="23" presetClass="entr" presetSubtype="528" fill="hold" nodeType="withEffect">
                                  <p:stCondLst>
                                    <p:cond delay="1750"/>
                                  </p:stCondLst>
                                  <p:childTnLst>
                                    <p:set>
                                      <p:cBhvr>
                                        <p:cTn id="37" dur="1" fill="hold">
                                          <p:stCondLst>
                                            <p:cond delay="0"/>
                                          </p:stCondLst>
                                        </p:cTn>
                                        <p:tgtEl>
                                          <p:spTgt spid="2054"/>
                                        </p:tgtEl>
                                        <p:attrNameLst>
                                          <p:attrName>style.visibility</p:attrName>
                                        </p:attrNameLst>
                                      </p:cBhvr>
                                      <p:to>
                                        <p:strVal val="visible"/>
                                      </p:to>
                                    </p:set>
                                    <p:anim calcmode="lin" valueType="num">
                                      <p:cBhvr>
                                        <p:cTn id="38" dur="2000" fill="hold"/>
                                        <p:tgtEl>
                                          <p:spTgt spid="2054"/>
                                        </p:tgtEl>
                                        <p:attrNameLst>
                                          <p:attrName>ppt_w</p:attrName>
                                        </p:attrNameLst>
                                      </p:cBhvr>
                                      <p:tavLst>
                                        <p:tav tm="0">
                                          <p:val>
                                            <p:fltVal val="0"/>
                                          </p:val>
                                        </p:tav>
                                        <p:tav tm="100000">
                                          <p:val>
                                            <p:strVal val="#ppt_w"/>
                                          </p:val>
                                        </p:tav>
                                      </p:tavLst>
                                    </p:anim>
                                    <p:anim calcmode="lin" valueType="num">
                                      <p:cBhvr>
                                        <p:cTn id="39" dur="2000" fill="hold"/>
                                        <p:tgtEl>
                                          <p:spTgt spid="2054"/>
                                        </p:tgtEl>
                                        <p:attrNameLst>
                                          <p:attrName>ppt_h</p:attrName>
                                        </p:attrNameLst>
                                      </p:cBhvr>
                                      <p:tavLst>
                                        <p:tav tm="0">
                                          <p:val>
                                            <p:fltVal val="0"/>
                                          </p:val>
                                        </p:tav>
                                        <p:tav tm="100000">
                                          <p:val>
                                            <p:strVal val="#ppt_h"/>
                                          </p:val>
                                        </p:tav>
                                      </p:tavLst>
                                    </p:anim>
                                    <p:anim calcmode="lin" valueType="num">
                                      <p:cBhvr>
                                        <p:cTn id="40" dur="2000" fill="hold"/>
                                        <p:tgtEl>
                                          <p:spTgt spid="2054"/>
                                        </p:tgtEl>
                                        <p:attrNameLst>
                                          <p:attrName>ppt_x</p:attrName>
                                        </p:attrNameLst>
                                      </p:cBhvr>
                                      <p:tavLst>
                                        <p:tav tm="0">
                                          <p:val>
                                            <p:fltVal val="0.5"/>
                                          </p:val>
                                        </p:tav>
                                        <p:tav tm="100000">
                                          <p:val>
                                            <p:strVal val="#ppt_x"/>
                                          </p:val>
                                        </p:tav>
                                      </p:tavLst>
                                    </p:anim>
                                    <p:anim calcmode="lin" valueType="num">
                                      <p:cBhvr>
                                        <p:cTn id="41" dur="2000" fill="hold"/>
                                        <p:tgtEl>
                                          <p:spTgt spid="2054"/>
                                        </p:tgtEl>
                                        <p:attrNameLst>
                                          <p:attrName>ppt_y</p:attrName>
                                        </p:attrNameLst>
                                      </p:cBhvr>
                                      <p:tavLst>
                                        <p:tav tm="0">
                                          <p:val>
                                            <p:fltVal val="0.5"/>
                                          </p:val>
                                        </p:tav>
                                        <p:tav tm="100000">
                                          <p:val>
                                            <p:strVal val="#ppt_y"/>
                                          </p:val>
                                        </p:tav>
                                      </p:tavLst>
                                    </p:anim>
                                  </p:childTnLst>
                                </p:cTn>
                              </p:par>
                            </p:childTnLst>
                          </p:cTn>
                        </p:par>
                        <p:par>
                          <p:cTn id="42" fill="hold">
                            <p:stCondLst>
                              <p:cond delay="14125"/>
                            </p:stCondLst>
                            <p:childTnLst>
                              <p:par>
                                <p:cTn id="43" presetID="1" presetClass="entr" presetSubtype="0" fill="hold" grpId="0" nodeType="afterEffect">
                                  <p:stCondLst>
                                    <p:cond delay="25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116632"/>
            <a:ext cx="8640960" cy="111569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Graham Hill</a:t>
            </a:r>
            <a:r>
              <a:rPr lang="es-MX" dirty="0">
                <a:solidFill>
                  <a:srgbClr val="252525"/>
                </a:solidFill>
                <a:latin typeface="Arial"/>
                <a:ea typeface="Times New Roman"/>
              </a:rPr>
              <a:t> Nació el 15 de febrero de 1929. </a:t>
            </a:r>
          </a:p>
          <a:p>
            <a:pPr algn="ctr" fontAlgn="auto">
              <a:spcBef>
                <a:spcPts val="0"/>
              </a:spcBef>
              <a:spcAft>
                <a:spcPts val="0"/>
              </a:spcAft>
            </a:pPr>
            <a:r>
              <a:rPr lang="es-ES_tradnl" dirty="0">
                <a:solidFill>
                  <a:srgbClr val="252525"/>
                </a:solidFill>
                <a:latin typeface="Arial"/>
                <a:ea typeface="Times New Roman"/>
              </a:rPr>
              <a:t>Falleció 29 de noviembre de 1975.</a:t>
            </a:r>
            <a:endParaRPr lang="es-MX" dirty="0">
              <a:solidFill>
                <a:srgbClr val="252525"/>
              </a:solidFill>
              <a:latin typeface="Arial"/>
              <a:ea typeface="Times New Roman"/>
            </a:endParaRP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Fue piloto del automovilismo de velocidad británico (inglés).</a:t>
            </a:r>
            <a:endParaRPr lang="es-MX" sz="2000" dirty="0">
              <a:solidFill>
                <a:srgbClr val="000000"/>
              </a:solidFill>
              <a:latin typeface="Calibri"/>
              <a:ea typeface="Calibri"/>
              <a:cs typeface="Times New Roman"/>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860032" y="1321455"/>
            <a:ext cx="4248472" cy="3331681"/>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dos veces campeón mundial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(1962 y 1968 </a:t>
            </a:r>
          </a:p>
          <a:p>
            <a:pPr algn="ctr" fontAlgn="auto">
              <a:spcBef>
                <a:spcPts val="0"/>
              </a:spcBef>
              <a:spcAft>
                <a:spcPts val="0"/>
              </a:spcAft>
            </a:pPr>
            <a:r>
              <a:rPr lang="es-MX" dirty="0">
                <a:solidFill>
                  <a:srgbClr val="252525"/>
                </a:solidFill>
                <a:latin typeface="Arial"/>
                <a:ea typeface="Times New Roman"/>
              </a:rPr>
              <a:t>y tres veces subcampeón </a:t>
            </a:r>
          </a:p>
          <a:p>
            <a:pPr algn="ctr" fontAlgn="auto">
              <a:spcBef>
                <a:spcPts val="0"/>
              </a:spcBef>
              <a:spcAft>
                <a:spcPts val="0"/>
              </a:spcAft>
            </a:pPr>
            <a:r>
              <a:rPr lang="es-MX" dirty="0">
                <a:solidFill>
                  <a:srgbClr val="252525"/>
                </a:solidFill>
                <a:latin typeface="Arial"/>
                <a:ea typeface="Times New Roman"/>
              </a:rPr>
              <a:t>(1963, 1964 y 1965), </a:t>
            </a:r>
          </a:p>
          <a:p>
            <a:pPr algn="ctr" fontAlgn="auto">
              <a:spcBef>
                <a:spcPts val="0"/>
              </a:spcBef>
              <a:spcAft>
                <a:spcPts val="0"/>
              </a:spcAft>
            </a:pPr>
            <a:r>
              <a:rPr lang="es-MX" dirty="0">
                <a:solidFill>
                  <a:srgbClr val="252525"/>
                </a:solidFill>
                <a:latin typeface="Arial"/>
                <a:ea typeface="Times New Roman"/>
              </a:rPr>
              <a:t>cosechando un total </a:t>
            </a:r>
          </a:p>
          <a:p>
            <a:pPr algn="ctr" fontAlgn="auto">
              <a:spcBef>
                <a:spcPts val="0"/>
              </a:spcBef>
              <a:spcAft>
                <a:spcPts val="0"/>
              </a:spcAft>
            </a:pPr>
            <a:r>
              <a:rPr lang="es-MX" dirty="0">
                <a:solidFill>
                  <a:srgbClr val="252525"/>
                </a:solidFill>
                <a:latin typeface="Arial"/>
                <a:ea typeface="Times New Roman"/>
              </a:rPr>
              <a:t>de 14 victorias y 36 podios.</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Corrió por los equipos </a:t>
            </a:r>
          </a:p>
          <a:p>
            <a:pPr algn="ctr" fontAlgn="auto">
              <a:spcBef>
                <a:spcPts val="0"/>
              </a:spcBef>
              <a:spcAft>
                <a:spcPts val="0"/>
              </a:spcAft>
            </a:pPr>
            <a:r>
              <a:rPr lang="es-ES_tradnl" dirty="0">
                <a:solidFill>
                  <a:srgbClr val="252525"/>
                </a:solidFill>
                <a:latin typeface="Arial"/>
                <a:ea typeface="Times New Roman"/>
              </a:rPr>
              <a:t>Lotus </a:t>
            </a:r>
            <a:r>
              <a:rPr lang="es-MX" dirty="0">
                <a:solidFill>
                  <a:srgbClr val="252525"/>
                </a:solidFill>
                <a:latin typeface="Arial"/>
                <a:ea typeface="Times New Roman"/>
              </a:rPr>
              <a:t>(1958-1959 y 1966-1970);</a:t>
            </a:r>
          </a:p>
          <a:p>
            <a:pPr algn="ctr" fontAlgn="auto">
              <a:spcBef>
                <a:spcPts val="0"/>
              </a:spcBef>
              <a:spcAft>
                <a:spcPts val="0"/>
              </a:spcAft>
            </a:pPr>
            <a:r>
              <a:rPr lang="es-MX" dirty="0">
                <a:solidFill>
                  <a:srgbClr val="252525"/>
                </a:solidFill>
                <a:latin typeface="Arial"/>
                <a:ea typeface="Times New Roman"/>
              </a:rPr>
              <a:t>BRM (1960-1966); </a:t>
            </a:r>
          </a:p>
          <a:p>
            <a:pPr algn="ctr" fontAlgn="auto">
              <a:spcBef>
                <a:spcPts val="0"/>
              </a:spcBef>
              <a:spcAft>
                <a:spcPts val="0"/>
              </a:spcAft>
            </a:pPr>
            <a:r>
              <a:rPr lang="es-MX" dirty="0" err="1">
                <a:solidFill>
                  <a:srgbClr val="252525"/>
                </a:solidFill>
                <a:latin typeface="Arial"/>
                <a:ea typeface="Times New Roman"/>
              </a:rPr>
              <a:t>Brabham</a:t>
            </a:r>
            <a:r>
              <a:rPr lang="es-MX" dirty="0">
                <a:solidFill>
                  <a:srgbClr val="252525"/>
                </a:solidFill>
                <a:latin typeface="Arial"/>
                <a:ea typeface="Times New Roman"/>
              </a:rPr>
              <a:t> (1971-1972), </a:t>
            </a:r>
          </a:p>
          <a:p>
            <a:pPr algn="ctr" fontAlgn="auto">
              <a:spcBef>
                <a:spcPts val="0"/>
              </a:spcBef>
              <a:spcAft>
                <a:spcPts val="0"/>
              </a:spcAft>
            </a:pPr>
            <a:r>
              <a:rPr lang="es-ES_tradnl" dirty="0">
                <a:solidFill>
                  <a:srgbClr val="252525"/>
                </a:solidFill>
                <a:latin typeface="Arial"/>
                <a:ea typeface="Times New Roman"/>
              </a:rPr>
              <a:t>Shadow y Lola </a:t>
            </a:r>
            <a:r>
              <a:rPr lang="es-MX" dirty="0">
                <a:solidFill>
                  <a:srgbClr val="252525"/>
                </a:solidFill>
                <a:latin typeface="Arial"/>
                <a:ea typeface="Times New Roman"/>
              </a:rPr>
              <a:t>(1973-1975).</a:t>
            </a:r>
            <a:endParaRPr lang="es-MX" sz="2000" dirty="0">
              <a:solidFill>
                <a:srgbClr val="000000"/>
              </a:solidFill>
              <a:latin typeface="Calibri"/>
              <a:ea typeface="Calibri"/>
              <a:cs typeface="Times New Roman"/>
            </a:endParaRPr>
          </a:p>
        </p:txBody>
      </p:sp>
      <p:sp>
        <p:nvSpPr>
          <p:cNvPr id="7" name="6 Rectángulo"/>
          <p:cNvSpPr/>
          <p:nvPr/>
        </p:nvSpPr>
        <p:spPr>
          <a:xfrm>
            <a:off x="251520" y="4722673"/>
            <a:ext cx="8640960" cy="1946687"/>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piloto llevaba el apodo </a:t>
            </a:r>
            <a:r>
              <a:rPr lang="es-MX" i="1" dirty="0">
                <a:solidFill>
                  <a:srgbClr val="252525"/>
                </a:solidFill>
                <a:latin typeface="Arial"/>
                <a:ea typeface="Times New Roman"/>
                <a:cs typeface="Times New Roman"/>
              </a:rPr>
              <a:t>Mr. </a:t>
            </a:r>
            <a:r>
              <a:rPr lang="es-MX" i="1" dirty="0" err="1">
                <a:solidFill>
                  <a:srgbClr val="252525"/>
                </a:solidFill>
                <a:latin typeface="Arial"/>
                <a:ea typeface="Times New Roman"/>
                <a:cs typeface="Times New Roman"/>
              </a:rPr>
              <a:t>Monaco</a:t>
            </a:r>
            <a:r>
              <a:rPr lang="es-MX" dirty="0">
                <a:solidFill>
                  <a:srgbClr val="252525"/>
                </a:solidFill>
                <a:latin typeface="Arial"/>
                <a:ea typeface="Times New Roman"/>
                <a:cs typeface="Times New Roman"/>
              </a:rPr>
              <a:t> por haber obtenido cinco victorias </a:t>
            </a:r>
          </a:p>
          <a:p>
            <a:pPr algn="ctr" fontAlgn="auto">
              <a:spcBef>
                <a:spcPts val="0"/>
              </a:spcBef>
              <a:spcAft>
                <a:spcPts val="0"/>
              </a:spcAft>
            </a:pPr>
            <a:r>
              <a:rPr lang="es-MX" dirty="0">
                <a:solidFill>
                  <a:srgbClr val="252525"/>
                </a:solidFill>
                <a:latin typeface="Arial"/>
                <a:ea typeface="Times New Roman"/>
                <a:cs typeface="Times New Roman"/>
              </a:rPr>
              <a:t>en el Gran Premio de Mónaco (1963, 1964, 1965, 1968 y 1969).</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Hill es además el único poseedor de la triple corona, </a:t>
            </a:r>
          </a:p>
          <a:p>
            <a:pPr algn="ctr" fontAlgn="auto">
              <a:spcBef>
                <a:spcPts val="0"/>
              </a:spcBef>
              <a:spcAft>
                <a:spcPts val="0"/>
              </a:spcAft>
            </a:pPr>
            <a:r>
              <a:rPr lang="es-MX" dirty="0">
                <a:solidFill>
                  <a:srgbClr val="252525"/>
                </a:solidFill>
                <a:latin typeface="Arial"/>
                <a:ea typeface="Times New Roman"/>
                <a:cs typeface="Times New Roman"/>
              </a:rPr>
              <a:t>al haber triunfado en el Gran Premio de Mónaco, </a:t>
            </a:r>
          </a:p>
          <a:p>
            <a:pPr algn="ctr" fontAlgn="auto">
              <a:spcBef>
                <a:spcPts val="0"/>
              </a:spcBef>
              <a:spcAft>
                <a:spcPts val="0"/>
              </a:spcAft>
            </a:pPr>
            <a:r>
              <a:rPr lang="es-MX" dirty="0">
                <a:solidFill>
                  <a:srgbClr val="252525"/>
                </a:solidFill>
                <a:latin typeface="Arial"/>
                <a:ea typeface="Times New Roman"/>
                <a:cs typeface="Times New Roman"/>
              </a:rPr>
              <a:t>Las 500 Millas de Indianápolis (1966) </a:t>
            </a:r>
          </a:p>
          <a:p>
            <a:pPr algn="ctr" fontAlgn="auto">
              <a:spcBef>
                <a:spcPts val="0"/>
              </a:spcBef>
              <a:spcAft>
                <a:spcPts val="0"/>
              </a:spcAft>
            </a:pPr>
            <a:r>
              <a:rPr lang="es-MX" dirty="0">
                <a:solidFill>
                  <a:srgbClr val="252525"/>
                </a:solidFill>
                <a:latin typeface="Arial"/>
                <a:ea typeface="Times New Roman"/>
                <a:cs typeface="Times New Roman"/>
              </a:rPr>
              <a:t>y las 24 Horas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(1972).</a:t>
            </a:r>
            <a:endParaRPr lang="es-MX" sz="2000" dirty="0">
              <a:solidFill>
                <a:srgbClr val="000000"/>
              </a:solidFill>
              <a:latin typeface="Calibri"/>
              <a:ea typeface="Calibri"/>
              <a:cs typeface="Times New Roman"/>
            </a:endParaRPr>
          </a:p>
        </p:txBody>
      </p:sp>
      <p:pic>
        <p:nvPicPr>
          <p:cNvPr id="2050" name="Picture 2" descr="E:\En turno\Normales\graham_hill_c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4301613" cy="2736304"/>
          </a:xfrm>
          <a:prstGeom prst="rect">
            <a:avLst/>
          </a:prstGeom>
          <a:ln w="228600" cap="sq" cmpd="thickThin">
            <a:gradFill flip="none" rotWithShape="1">
              <a:gsLst>
                <a:gs pos="0">
                  <a:srgbClr val="FFF200"/>
                </a:gs>
                <a:gs pos="45000">
                  <a:srgbClr val="FF7A00"/>
                </a:gs>
                <a:gs pos="70000">
                  <a:srgbClr val="FF0300"/>
                </a:gs>
                <a:gs pos="100000">
                  <a:srgbClr val="4D0808"/>
                </a:gs>
              </a:gsLst>
              <a:lin ang="2700000" scaled="1"/>
              <a:tileRect/>
            </a:gra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49160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750"/>
                            </p:stCondLst>
                            <p:childTnLst>
                              <p:par>
                                <p:cTn id="13" presetID="2" presetClass="entr" presetSubtype="8" fill="hold" nodeType="afterEffect">
                                  <p:stCondLst>
                                    <p:cond delay="3000"/>
                                  </p:stCondLst>
                                  <p:childTnLst>
                                    <p:set>
                                      <p:cBhvr>
                                        <p:cTn id="14" dur="1" fill="hold">
                                          <p:stCondLst>
                                            <p:cond delay="0"/>
                                          </p:stCondLst>
                                        </p:cTn>
                                        <p:tgtEl>
                                          <p:spTgt spid="2050"/>
                                        </p:tgtEl>
                                        <p:attrNameLst>
                                          <p:attrName>style.visibility</p:attrName>
                                        </p:attrNameLst>
                                      </p:cBhvr>
                                      <p:to>
                                        <p:strVal val="visible"/>
                                      </p:to>
                                    </p:set>
                                    <p:anim calcmode="lin" valueType="num">
                                      <p:cBhvr additive="base">
                                        <p:cTn id="15" dur="25000" fill="hold"/>
                                        <p:tgtEl>
                                          <p:spTgt spid="2050"/>
                                        </p:tgtEl>
                                        <p:attrNameLst>
                                          <p:attrName>ppt_x</p:attrName>
                                        </p:attrNameLst>
                                      </p:cBhvr>
                                      <p:tavLst>
                                        <p:tav tm="0">
                                          <p:val>
                                            <p:strVal val="0-#ppt_w/2"/>
                                          </p:val>
                                        </p:tav>
                                        <p:tav tm="100000">
                                          <p:val>
                                            <p:strVal val="#ppt_x"/>
                                          </p:val>
                                        </p:tav>
                                      </p:tavLst>
                                    </p:anim>
                                    <p:anim calcmode="lin" valueType="num">
                                      <p:cBhvr additive="base">
                                        <p:cTn id="16" dur="25000" fill="hold"/>
                                        <p:tgtEl>
                                          <p:spTgt spid="2050"/>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6"/>
                                        </p:tgtEl>
                                        <p:attrNameLst>
                                          <p:attrName>ppt_y</p:attrName>
                                        </p:attrNameLst>
                                      </p:cBhvr>
                                      <p:tavLst>
                                        <p:tav tm="0">
                                          <p:val>
                                            <p:strVal val="#ppt_y"/>
                                          </p:val>
                                        </p:tav>
                                        <p:tav tm="100000">
                                          <p:val>
                                            <p:strVal val="#ppt_y"/>
                                          </p:val>
                                        </p:tav>
                                      </p:tavLst>
                                    </p:anim>
                                    <p:anim calcmode="lin" valueType="num">
                                      <p:cBhvr>
                                        <p:cTn id="2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6"/>
                                        </p:tgtEl>
                                      </p:cBhvr>
                                    </p:animEffect>
                                  </p:childTnLst>
                                </p:cTn>
                              </p:par>
                            </p:childTnLst>
                          </p:cTn>
                        </p:par>
                        <p:par>
                          <p:cTn id="24" fill="hold">
                            <p:stCondLst>
                              <p:cond delay="4600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79500"/>
                            </p:stCondLst>
                            <p:childTnLst>
                              <p:par>
                                <p:cTn id="33" presetID="1" presetClass="entr" presetSubtype="0" fill="hold" grpId="0" nodeType="afterEffect">
                                  <p:stCondLst>
                                    <p:cond delay="3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971600" y="3441774"/>
            <a:ext cx="276069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Jim</a:t>
            </a:r>
            <a:r>
              <a:rPr lang="es-ES" sz="5400" b="1" dirty="0">
                <a:ln w="11430"/>
                <a:solidFill>
                  <a:srgbClr val="F79646">
                    <a:lumMod val="50000"/>
                  </a:srgbClr>
                </a:solidFill>
                <a:effectLst>
                  <a:outerShdw blurRad="50800" dist="39000" dir="5460000" algn="tl">
                    <a:srgbClr val="000000">
                      <a:alpha val="38000"/>
                    </a:srgbClr>
                  </a:outerShdw>
                </a:effectLst>
                <a:latin typeface="Calibri"/>
              </a:rPr>
              <a:t> Clark</a:t>
            </a:r>
          </a:p>
        </p:txBody>
      </p:sp>
      <p:pic>
        <p:nvPicPr>
          <p:cNvPr id="3074" name="Picture 2" descr="C:\Users\Emilio\Desktop\Nueva carpeta\jim-clark-profi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03188"/>
            <a:ext cx="2219682" cy="3325811"/>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3075" name="Picture 3" descr="C:\Users\Emilio\Desktop\Nueva carpeta\jim%20clark%2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0777" y="103187"/>
            <a:ext cx="5321298" cy="3325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9552" y="4725144"/>
            <a:ext cx="361349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3"/>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1965   Lotus</a:t>
            </a:r>
          </a:p>
        </p:txBody>
      </p:sp>
      <p:pic>
        <p:nvPicPr>
          <p:cNvPr id="3076" name="Picture 4" descr="C:\Users\Emilio\Desktop\Nueva carpeta\john-player-special-lotus-sew-on-patch-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rect">
            <a:avLst/>
          </a:prstGeom>
          <a:noFill/>
          <a:effectLst>
            <a:glow rad="228600">
              <a:schemeClr val="bg2">
                <a:lumMod val="2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231682"/>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Escocia - Flowers of Scotland-1 Eaglenest.wav"/>
          </p:stSnd>
        </p:sndAc>
      </p:transition>
    </mc:Choice>
    <mc:Fallback xmlns="">
      <p:transition spd="slow" advTm="0">
        <p:fade/>
        <p:sndAc>
          <p:stSnd>
            <p:snd r:embed="rId7" name="Himno de Escocia - Flowers of Scotland-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ppt_x</p:attrName>
                                        </p:attrNameLst>
                                      </p:cBhvr>
                                      <p:tavLst>
                                        <p:tav tm="0">
                                          <p:val>
                                            <p:strVal val="#ppt_x"/>
                                          </p:val>
                                        </p:tav>
                                        <p:tav tm="100000">
                                          <p:val>
                                            <p:strVal val="#ppt_x"/>
                                          </p:val>
                                        </p:tav>
                                      </p:tavLst>
                                    </p:anim>
                                    <p:anim calcmode="lin" valueType="num">
                                      <p:cBhvr>
                                        <p:cTn id="9" dur="2000" fill="hold"/>
                                        <p:tgtEl>
                                          <p:spTgt spid="307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right)">
                                      <p:cBhvr>
                                        <p:cTn id="12" dur="2000"/>
                                        <p:tgtEl>
                                          <p:spTgt spid="307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125"/>
                            </p:stCondLst>
                            <p:childTnLst>
                              <p:par>
                                <p:cTn id="22" presetID="23" presetClass="entr" presetSubtype="528" fill="hold" nodeType="afterEffect">
                                  <p:stCondLst>
                                    <p:cond delay="1000"/>
                                  </p:stCondLst>
                                  <p:childTnLst>
                                    <p:set>
                                      <p:cBhvr>
                                        <p:cTn id="23" dur="1" fill="hold">
                                          <p:stCondLst>
                                            <p:cond delay="0"/>
                                          </p:stCondLst>
                                        </p:cTn>
                                        <p:tgtEl>
                                          <p:spTgt spid="3076"/>
                                        </p:tgtEl>
                                        <p:attrNameLst>
                                          <p:attrName>style.visibility</p:attrName>
                                        </p:attrNameLst>
                                      </p:cBhvr>
                                      <p:to>
                                        <p:strVal val="visible"/>
                                      </p:to>
                                    </p:set>
                                    <p:anim calcmode="lin" valueType="num">
                                      <p:cBhvr>
                                        <p:cTn id="24" dur="3000" fill="hold"/>
                                        <p:tgtEl>
                                          <p:spTgt spid="3076"/>
                                        </p:tgtEl>
                                        <p:attrNameLst>
                                          <p:attrName>ppt_w</p:attrName>
                                        </p:attrNameLst>
                                      </p:cBhvr>
                                      <p:tavLst>
                                        <p:tav tm="0">
                                          <p:val>
                                            <p:fltVal val="0"/>
                                          </p:val>
                                        </p:tav>
                                        <p:tav tm="100000">
                                          <p:val>
                                            <p:strVal val="#ppt_w"/>
                                          </p:val>
                                        </p:tav>
                                      </p:tavLst>
                                    </p:anim>
                                    <p:anim calcmode="lin" valueType="num">
                                      <p:cBhvr>
                                        <p:cTn id="25" dur="3000" fill="hold"/>
                                        <p:tgtEl>
                                          <p:spTgt spid="3076"/>
                                        </p:tgtEl>
                                        <p:attrNameLst>
                                          <p:attrName>ppt_h</p:attrName>
                                        </p:attrNameLst>
                                      </p:cBhvr>
                                      <p:tavLst>
                                        <p:tav tm="0">
                                          <p:val>
                                            <p:fltVal val="0"/>
                                          </p:val>
                                        </p:tav>
                                        <p:tav tm="100000">
                                          <p:val>
                                            <p:strVal val="#ppt_h"/>
                                          </p:val>
                                        </p:tav>
                                      </p:tavLst>
                                    </p:anim>
                                    <p:anim calcmode="lin" valueType="num">
                                      <p:cBhvr>
                                        <p:cTn id="26" dur="3000" fill="hold"/>
                                        <p:tgtEl>
                                          <p:spTgt spid="3076"/>
                                        </p:tgtEl>
                                        <p:attrNameLst>
                                          <p:attrName>ppt_x</p:attrName>
                                        </p:attrNameLst>
                                      </p:cBhvr>
                                      <p:tavLst>
                                        <p:tav tm="0">
                                          <p:val>
                                            <p:fltVal val="0.5"/>
                                          </p:val>
                                        </p:tav>
                                        <p:tav tm="100000">
                                          <p:val>
                                            <p:strVal val="#ppt_x"/>
                                          </p:val>
                                        </p:tav>
                                      </p:tavLst>
                                    </p:anim>
                                    <p:anim calcmode="lin" valueType="num">
                                      <p:cBhvr>
                                        <p:cTn id="27" dur="3000" fill="hold"/>
                                        <p:tgtEl>
                                          <p:spTgt spid="3076"/>
                                        </p:tgtEl>
                                        <p:attrNameLst>
                                          <p:attrName>ppt_y</p:attrName>
                                        </p:attrNameLst>
                                      </p:cBhvr>
                                      <p:tavLst>
                                        <p:tav tm="0">
                                          <p:val>
                                            <p:fltVal val="0.5"/>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3"/>
                                        </p:tgtEl>
                                        <p:attrNameLst>
                                          <p:attrName>ppt_y</p:attrName>
                                        </p:attrNameLst>
                                      </p:cBhvr>
                                      <p:tavLst>
                                        <p:tav tm="0">
                                          <p:val>
                                            <p:strVal val="#ppt_y"/>
                                          </p:val>
                                        </p:tav>
                                        <p:tav tm="100000">
                                          <p:val>
                                            <p:strVal val="#ppt_y"/>
                                          </p:val>
                                        </p:tav>
                                      </p:tavLst>
                                    </p:anim>
                                    <p:anim calcmode="lin" valueType="num">
                                      <p:cBhvr>
                                        <p:cTn id="32"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3"/>
                                        </p:tgtEl>
                                      </p:cBhvr>
                                    </p:animEffect>
                                  </p:childTnLst>
                                </p:cTn>
                              </p:par>
                            </p:childTnLst>
                          </p:cTn>
                        </p:par>
                        <p:par>
                          <p:cTn id="35" fill="hold">
                            <p:stCondLst>
                              <p:cond delay="9125"/>
                            </p:stCondLst>
                            <p:childTnLst>
                              <p:par>
                                <p:cTn id="36" presetID="1" presetClass="entr" presetSubtype="0" fill="hold" grpId="0" nodeType="afterEffect">
                                  <p:stCondLst>
                                    <p:cond delay="1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Rectángulo"/>
          <p:cNvSpPr/>
          <p:nvPr/>
        </p:nvSpPr>
        <p:spPr>
          <a:xfrm>
            <a:off x="251520" y="188640"/>
            <a:ext cx="8640960" cy="139268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James "</a:t>
            </a:r>
            <a:r>
              <a:rPr lang="es-MX" b="1" dirty="0" err="1">
                <a:solidFill>
                  <a:srgbClr val="252525"/>
                </a:solidFill>
                <a:latin typeface="Arial"/>
                <a:ea typeface="Times New Roman"/>
              </a:rPr>
              <a:t>Jim</a:t>
            </a:r>
            <a:r>
              <a:rPr lang="es-MX" b="1" dirty="0">
                <a:solidFill>
                  <a:srgbClr val="252525"/>
                </a:solidFill>
                <a:latin typeface="Arial"/>
                <a:ea typeface="Times New Roman"/>
              </a:rPr>
              <a:t>" Clark Jr.</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  Nació en </a:t>
            </a:r>
            <a:r>
              <a:rPr lang="es-MX" dirty="0" err="1">
                <a:solidFill>
                  <a:srgbClr val="252525"/>
                </a:solidFill>
                <a:latin typeface="Arial"/>
                <a:ea typeface="Times New Roman"/>
              </a:rPr>
              <a:t>Kilmany</a:t>
            </a:r>
            <a:r>
              <a:rPr lang="es-MX" dirty="0">
                <a:solidFill>
                  <a:srgbClr val="252525"/>
                </a:solidFill>
                <a:latin typeface="Arial"/>
                <a:ea typeface="Times New Roman"/>
              </a:rPr>
              <a:t>, Escocia, Reino Unido, el 4 de marzo de 1936,</a:t>
            </a:r>
          </a:p>
          <a:p>
            <a:pPr algn="ctr" fontAlgn="auto">
              <a:spcBef>
                <a:spcPts val="0"/>
              </a:spcBef>
              <a:spcAft>
                <a:spcPts val="0"/>
              </a:spcAft>
            </a:pPr>
            <a:r>
              <a:rPr lang="es-MX" dirty="0">
                <a:solidFill>
                  <a:srgbClr val="0B0080"/>
                </a:solidFill>
                <a:latin typeface="Arial"/>
                <a:ea typeface="Times New Roman"/>
              </a:rPr>
              <a:t>Falleció en </a:t>
            </a:r>
            <a:r>
              <a:rPr lang="es-MX" dirty="0" err="1">
                <a:solidFill>
                  <a:srgbClr val="0B0080"/>
                </a:solidFill>
                <a:latin typeface="Arial"/>
                <a:ea typeface="Times New Roman"/>
              </a:rPr>
              <a:t>Hockenheim</a:t>
            </a:r>
            <a:r>
              <a:rPr lang="es-MX" dirty="0">
                <a:solidFill>
                  <a:srgbClr val="0B0080"/>
                </a:solidFill>
                <a:latin typeface="Arial"/>
                <a:ea typeface="Times New Roman"/>
              </a:rPr>
              <a:t>, Alemania, el 7 de abril de 1968.</a:t>
            </a:r>
          </a:p>
          <a:p>
            <a:pPr algn="ctr" fontAlgn="auto">
              <a:lnSpc>
                <a:spcPts val="1500"/>
              </a:lnSpc>
              <a:spcBef>
                <a:spcPts val="0"/>
              </a:spcBef>
              <a:spcAft>
                <a:spcPts val="0"/>
              </a:spcAft>
            </a:pPr>
            <a:endParaRPr lang="es-MX" dirty="0">
              <a:solidFill>
                <a:srgbClr val="0B0080"/>
              </a:solidFill>
              <a:latin typeface="Arial"/>
              <a:ea typeface="Times New Roman"/>
            </a:endParaRPr>
          </a:p>
          <a:p>
            <a:pPr algn="ctr" fontAlgn="auto">
              <a:spcBef>
                <a:spcPts val="0"/>
              </a:spcBef>
              <a:spcAft>
                <a:spcPts val="0"/>
              </a:spcAft>
            </a:pPr>
            <a:r>
              <a:rPr lang="es-MX" dirty="0">
                <a:solidFill>
                  <a:srgbClr val="C00000"/>
                </a:solidFill>
                <a:effectLst>
                  <a:outerShdw blurRad="38100" dist="38100" dir="2700000" algn="tl">
                    <a:srgbClr val="000000">
                      <a:alpha val="43137"/>
                    </a:srgbClr>
                  </a:outerShdw>
                </a:effectLst>
                <a:latin typeface="Arial"/>
                <a:ea typeface="Times New Roman"/>
              </a:rPr>
              <a:t>El “Escoces Volador” </a:t>
            </a:r>
            <a:r>
              <a:rPr lang="es-MX" dirty="0">
                <a:solidFill>
                  <a:srgbClr val="0B0080"/>
                </a:solidFill>
                <a:latin typeface="Arial"/>
                <a:ea typeface="Times New Roman"/>
              </a:rPr>
              <a:t>F</a:t>
            </a:r>
            <a:r>
              <a:rPr lang="es-MX" dirty="0">
                <a:solidFill>
                  <a:srgbClr val="252525"/>
                </a:solidFill>
                <a:latin typeface="Arial"/>
                <a:ea typeface="Times New Roman"/>
              </a:rPr>
              <a:t>ue un piloto británico de automovilismo.</a:t>
            </a:r>
            <a:endParaRPr lang="es-MX" sz="2000" dirty="0">
              <a:solidFill>
                <a:srgbClr val="000000"/>
              </a:solidFill>
              <a:latin typeface="Calibri"/>
              <a:ea typeface="Calibri"/>
              <a:cs typeface="Times New Roman"/>
            </a:endParaRPr>
          </a:p>
        </p:txBody>
      </p:sp>
      <p:pic>
        <p:nvPicPr>
          <p:cNvPr id="8194" name="Picture 2" descr="E:\En turno\Normales\escocia-map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2448272" cy="113844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43438" y="1916832"/>
            <a:ext cx="4500562" cy="258532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Ganó dos campeonatos del Mundo </a:t>
            </a:r>
          </a:p>
          <a:p>
            <a:pPr algn="ctr" fontAlgn="auto">
              <a:spcBef>
                <a:spcPts val="0"/>
              </a:spcBef>
              <a:spcAft>
                <a:spcPts val="0"/>
              </a:spcAft>
            </a:pPr>
            <a:r>
              <a:rPr lang="es-MX" dirty="0">
                <a:solidFill>
                  <a:srgbClr val="252525"/>
                </a:solidFill>
                <a:latin typeface="Arial"/>
                <a:ea typeface="Times New Roman"/>
              </a:rPr>
              <a:t>de Formula 1 en 1963 y 1965, </a:t>
            </a:r>
          </a:p>
          <a:p>
            <a:pPr algn="ctr" fontAlgn="auto">
              <a:spcBef>
                <a:spcPts val="0"/>
              </a:spcBef>
              <a:spcAft>
                <a:spcPts val="0"/>
              </a:spcAft>
            </a:pPr>
            <a:r>
              <a:rPr lang="es-MX" dirty="0">
                <a:solidFill>
                  <a:srgbClr val="252525"/>
                </a:solidFill>
                <a:latin typeface="Arial"/>
                <a:ea typeface="Times New Roman"/>
              </a:rPr>
              <a:t>resultó subcampeón en 1962 </a:t>
            </a:r>
          </a:p>
          <a:p>
            <a:pPr algn="ctr" fontAlgn="auto">
              <a:spcBef>
                <a:spcPts val="0"/>
              </a:spcBef>
              <a:spcAft>
                <a:spcPts val="0"/>
              </a:spcAft>
            </a:pPr>
            <a:r>
              <a:rPr lang="es-MX" dirty="0">
                <a:solidFill>
                  <a:srgbClr val="252525"/>
                </a:solidFill>
                <a:latin typeface="Arial"/>
                <a:ea typeface="Times New Roman"/>
              </a:rPr>
              <a:t>y tercero en 1964 y 1967.</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Logró 25 victorias, 32 podios, </a:t>
            </a:r>
          </a:p>
          <a:p>
            <a:pPr algn="ctr" fontAlgn="auto">
              <a:spcBef>
                <a:spcPts val="0"/>
              </a:spcBef>
              <a:spcAft>
                <a:spcPts val="0"/>
              </a:spcAft>
            </a:pPr>
            <a:r>
              <a:rPr lang="es-MX" dirty="0">
                <a:solidFill>
                  <a:srgbClr val="252525"/>
                </a:solidFill>
                <a:latin typeface="Arial"/>
                <a:ea typeface="Times New Roman"/>
              </a:rPr>
              <a:t>33 pole positions y 28 vueltas rápidas </a:t>
            </a:r>
          </a:p>
          <a:p>
            <a:pPr algn="ctr" fontAlgn="auto">
              <a:spcBef>
                <a:spcPts val="0"/>
              </a:spcBef>
              <a:spcAft>
                <a:spcPts val="0"/>
              </a:spcAft>
            </a:pPr>
            <a:r>
              <a:rPr lang="es-MX" dirty="0">
                <a:solidFill>
                  <a:srgbClr val="252525"/>
                </a:solidFill>
                <a:latin typeface="Arial"/>
                <a:ea typeface="Times New Roman"/>
              </a:rPr>
              <a:t>en 73 Grandes Premios disputados, </a:t>
            </a:r>
          </a:p>
          <a:p>
            <a:pPr algn="ctr" fontAlgn="auto">
              <a:spcBef>
                <a:spcPts val="0"/>
              </a:spcBef>
              <a:spcAft>
                <a:spcPts val="0"/>
              </a:spcAft>
            </a:pPr>
            <a:r>
              <a:rPr lang="es-MX" dirty="0">
                <a:solidFill>
                  <a:srgbClr val="252525"/>
                </a:solidFill>
                <a:latin typeface="Arial"/>
                <a:ea typeface="Times New Roman"/>
              </a:rPr>
              <a:t>todos ellos para Lotus.</a:t>
            </a:r>
            <a:endParaRPr lang="es-MX" sz="2000" dirty="0">
              <a:solidFill>
                <a:srgbClr val="000000"/>
              </a:solidFill>
              <a:latin typeface="Calibri"/>
              <a:ea typeface="Calibri"/>
              <a:cs typeface="Times New Roman"/>
            </a:endParaRPr>
          </a:p>
        </p:txBody>
      </p:sp>
      <p:sp>
        <p:nvSpPr>
          <p:cNvPr id="6" name="5 Rectángulo"/>
          <p:cNvSpPr/>
          <p:nvPr/>
        </p:nvSpPr>
        <p:spPr>
          <a:xfrm>
            <a:off x="251520" y="4855656"/>
            <a:ext cx="8605018"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considerado uno de los mejores y más virtuosos pilotos de Fórmula 1 </a:t>
            </a:r>
          </a:p>
          <a:p>
            <a:pPr algn="ctr" fontAlgn="auto">
              <a:spcBef>
                <a:spcPts val="0"/>
              </a:spcBef>
              <a:spcAft>
                <a:spcPts val="0"/>
              </a:spcAft>
            </a:pPr>
            <a:r>
              <a:rPr lang="es-MX" dirty="0">
                <a:solidFill>
                  <a:srgbClr val="252525"/>
                </a:solidFill>
                <a:latin typeface="Arial"/>
                <a:ea typeface="Times New Roman"/>
              </a:rPr>
              <a:t>de todos los tiempos.</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Por otra parte, ganó las 500 Millas de Indianápolis de 1965 para Lotus,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la primera en la historia para un automóvil con motor trasero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fue segundo en 1963 y 1966.</a:t>
            </a:r>
            <a:endParaRPr lang="es-MX" sz="2000" dirty="0">
              <a:solidFill>
                <a:srgbClr val="000000"/>
              </a:solidFill>
              <a:latin typeface="Calibri"/>
              <a:ea typeface="Calibri"/>
              <a:cs typeface="Times New Roman"/>
            </a:endParaRPr>
          </a:p>
        </p:txBody>
      </p:sp>
      <p:pic>
        <p:nvPicPr>
          <p:cNvPr id="3074" name="Picture 2" descr="E:\En turno\Normales\images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4500500" cy="2952328"/>
          </a:xfrm>
          <a:prstGeom prst="snip2DiagRect">
            <a:avLst/>
          </a:prstGeom>
          <a:solidFill>
            <a:srgbClr val="FFFFFF">
              <a:shade val="85000"/>
            </a:srgbClr>
          </a:solidFill>
          <a:ln w="1270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8" name="9 CuadroTexto"/>
          <p:cNvSpPr txBox="1"/>
          <p:nvPr/>
        </p:nvSpPr>
        <p:spPr>
          <a:xfrm>
            <a:off x="4453217" y="3244334"/>
            <a:ext cx="23756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s-ES_tradnl" dirty="0" smtClean="0">
                <a:solidFill>
                  <a:srgbClr val="000000"/>
                </a:solidFill>
              </a:rPr>
              <a:t> </a:t>
            </a:r>
            <a:endParaRPr lang="es-MX" dirty="0">
              <a:solidFill>
                <a:srgbClr val="000000"/>
              </a:solidFil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218787"/>
      </p:ext>
    </p:extLst>
  </p:cSld>
  <p:clrMapOvr>
    <a:masterClrMapping/>
  </p:clrMapOvr>
  <mc:AlternateContent xmlns:mc="http://schemas.openxmlformats.org/markup-compatibility/2006" xmlns:p14="http://schemas.microsoft.com/office/powerpoint/2010/main">
    <mc:Choice Requires="p14">
      <p:transition spd="slow" p14:dur="2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22500"/>
                            </p:stCondLst>
                            <p:childTnLst>
                              <p:par>
                                <p:cTn id="13" presetID="31" presetClass="entr" presetSubtype="0" fill="hold" nodeType="after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21000" fill="hold"/>
                                        <p:tgtEl>
                                          <p:spTgt spid="3074"/>
                                        </p:tgtEl>
                                        <p:attrNameLst>
                                          <p:attrName>ppt_w</p:attrName>
                                        </p:attrNameLst>
                                      </p:cBhvr>
                                      <p:tavLst>
                                        <p:tav tm="0">
                                          <p:val>
                                            <p:fltVal val="0"/>
                                          </p:val>
                                        </p:tav>
                                        <p:tav tm="100000">
                                          <p:val>
                                            <p:strVal val="#ppt_w"/>
                                          </p:val>
                                        </p:tav>
                                      </p:tavLst>
                                    </p:anim>
                                    <p:anim calcmode="lin" valueType="num">
                                      <p:cBhvr>
                                        <p:cTn id="16" dur="21000" fill="hold"/>
                                        <p:tgtEl>
                                          <p:spTgt spid="3074"/>
                                        </p:tgtEl>
                                        <p:attrNameLst>
                                          <p:attrName>ppt_h</p:attrName>
                                        </p:attrNameLst>
                                      </p:cBhvr>
                                      <p:tavLst>
                                        <p:tav tm="0">
                                          <p:val>
                                            <p:fltVal val="0"/>
                                          </p:val>
                                        </p:tav>
                                        <p:tav tm="100000">
                                          <p:val>
                                            <p:strVal val="#ppt_h"/>
                                          </p:val>
                                        </p:tav>
                                      </p:tavLst>
                                    </p:anim>
                                    <p:anim calcmode="lin" valueType="num">
                                      <p:cBhvr>
                                        <p:cTn id="17" dur="21000" fill="hold"/>
                                        <p:tgtEl>
                                          <p:spTgt spid="3074"/>
                                        </p:tgtEl>
                                        <p:attrNameLst>
                                          <p:attrName>style.rotation</p:attrName>
                                        </p:attrNameLst>
                                      </p:cBhvr>
                                      <p:tavLst>
                                        <p:tav tm="0">
                                          <p:val>
                                            <p:fltVal val="90"/>
                                          </p:val>
                                        </p:tav>
                                        <p:tav tm="100000">
                                          <p:val>
                                            <p:fltVal val="0"/>
                                          </p:val>
                                        </p:tav>
                                      </p:tavLst>
                                    </p:anim>
                                    <p:animEffect transition="in" filter="fade">
                                      <p:cBhvr>
                                        <p:cTn id="18" dur="21000"/>
                                        <p:tgtEl>
                                          <p:spTgt spid="3074"/>
                                        </p:tgtEl>
                                      </p:cBhvr>
                                    </p:animEffect>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 calcmode="lin" valueType="num">
                                      <p:cBhvr>
                                        <p:cTn id="23"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5"/>
                                        </p:tgtEl>
                                      </p:cBhvr>
                                    </p:animEffect>
                                  </p:childTnLst>
                                </p:cTn>
                              </p:par>
                            </p:childTnLst>
                          </p:cTn>
                        </p:par>
                        <p:par>
                          <p:cTn id="26" fill="hold">
                            <p:stCondLst>
                              <p:cond delay="44200"/>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anim calcmode="lin" valueType="num">
                                      <p:cBhvr>
                                        <p:cTn id="31"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000" tmFilter="0,0; .5, 1; 1, 1"/>
                                        <p:tgtEl>
                                          <p:spTgt spid="6"/>
                                        </p:tgtEl>
                                      </p:cBhvr>
                                    </p:animEffect>
                                  </p:childTnLst>
                                </p:cTn>
                              </p:par>
                            </p:childTnLst>
                          </p:cTn>
                        </p:par>
                        <p:par>
                          <p:cTn id="34" fill="hold">
                            <p:stCondLst>
                              <p:cond delay="67100"/>
                            </p:stCondLst>
                            <p:childTnLst>
                              <p:par>
                                <p:cTn id="35" presetID="1" presetClass="entr" presetSubtype="0" fill="hold" grpId="0" nodeType="afterEffect">
                                  <p:stCondLst>
                                    <p:cond delay="150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23528" y="3873821"/>
            <a:ext cx="38358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John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Surtees</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8" name="Picture 2" descr="C:\Users\Emilio\Desktop\Nueva carpeta\thCAIEQJ9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70252"/>
            <a:ext cx="2229018" cy="308159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099" name="Picture 3" descr="C:\Users\Emilio\Desktop\Nueva carpeta\John_Surtees_Ferrari_158_2010_Bahra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614268"/>
            <a:ext cx="5326764" cy="2670715"/>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20" y="5025949"/>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1964   Ferrari</a:t>
            </a:r>
          </a:p>
        </p:txBody>
      </p:sp>
      <p:pic>
        <p:nvPicPr>
          <p:cNvPr id="7"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4293095"/>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728778"/>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etalia-HimnodeInglaterra(R.U.)_AnthemEngland(U.K.)_(360p)-1 Eaglenest.wav"/>
          </p:stSnd>
        </p:sndAc>
      </p:transition>
    </mc:Choice>
    <mc:Fallback xmlns="">
      <p:transition spd="slow" advTm="0">
        <p:fade/>
        <p:sndAc>
          <p:stSnd loop="1">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2000" fill="hold"/>
                                        <p:tgtEl>
                                          <p:spTgt spid="4099"/>
                                        </p:tgtEl>
                                        <p:attrNameLst>
                                          <p:attrName>ppt_x</p:attrName>
                                        </p:attrNameLst>
                                      </p:cBhvr>
                                      <p:tavLst>
                                        <p:tav tm="0">
                                          <p:val>
                                            <p:strVal val="1+#ppt_w/2"/>
                                          </p:val>
                                        </p:tav>
                                        <p:tav tm="100000">
                                          <p:val>
                                            <p:strVal val="#ppt_x"/>
                                          </p:val>
                                        </p:tav>
                                      </p:tavLst>
                                    </p:anim>
                                    <p:anim calcmode="lin" valueType="num">
                                      <p:cBhvr additive="base">
                                        <p:cTn id="11" dur="2000" fill="hold"/>
                                        <p:tgtEl>
                                          <p:spTgt spid="4099"/>
                                        </p:tgtEl>
                                        <p:attrNameLst>
                                          <p:attrName>ppt_y</p:attrName>
                                        </p:attrNameLst>
                                      </p:cBhvr>
                                      <p:tavLst>
                                        <p:tav tm="0">
                                          <p:val>
                                            <p:strVal val="#ppt_y"/>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500"/>
                            </p:stCondLst>
                            <p:childTnLst>
                              <p:par>
                                <p:cTn id="21" presetID="23" presetClass="entr" presetSubtype="528" fill="hold" nodeType="after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ppt_x</p:attrName>
                                        </p:attrNameLst>
                                      </p:cBhvr>
                                      <p:tavLst>
                                        <p:tav tm="0">
                                          <p:val>
                                            <p:fltVal val="0.5"/>
                                          </p:val>
                                        </p:tav>
                                        <p:tav tm="100000">
                                          <p:val>
                                            <p:strVal val="#ppt_x"/>
                                          </p:val>
                                        </p:tav>
                                      </p:tavLst>
                                    </p:anim>
                                    <p:anim calcmode="lin" valueType="num">
                                      <p:cBhvr>
                                        <p:cTn id="26" dur="3000" fill="hold"/>
                                        <p:tgtEl>
                                          <p:spTgt spid="7"/>
                                        </p:tgtEl>
                                        <p:attrNameLst>
                                          <p:attrName>ppt_y</p:attrName>
                                        </p:attrNameLst>
                                      </p:cBhvr>
                                      <p:tavLst>
                                        <p:tav tm="0">
                                          <p:val>
                                            <p:fltVal val="0.5"/>
                                          </p:val>
                                        </p:tav>
                                        <p:tav tm="100000">
                                          <p:val>
                                            <p:strVal val="#ppt_y"/>
                                          </p:val>
                                        </p:tav>
                                      </p:tavLst>
                                    </p:anim>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9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0" y="137868"/>
            <a:ext cx="9144000" cy="1754326"/>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John </a:t>
            </a:r>
            <a:r>
              <a:rPr lang="es-MX" b="1" dirty="0" err="1">
                <a:solidFill>
                  <a:srgbClr val="252525"/>
                </a:solidFill>
                <a:latin typeface="Arial"/>
                <a:ea typeface="Times New Roman"/>
              </a:rPr>
              <a:t>Surtees</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Tatsfield</a:t>
            </a:r>
            <a:r>
              <a:rPr lang="es-MX" dirty="0">
                <a:solidFill>
                  <a:srgbClr val="252525"/>
                </a:solidFill>
                <a:latin typeface="Arial"/>
                <a:ea typeface="Times New Roman"/>
              </a:rPr>
              <a:t>, Surrey, el 11 de febrero de 1934.</a:t>
            </a:r>
            <a:endParaRPr lang="es-MX" dirty="0">
              <a:solidFill>
                <a:srgbClr val="0B0080"/>
              </a:solidFill>
              <a:latin typeface="Arial"/>
              <a:ea typeface="Times New Roman"/>
            </a:endParaRPr>
          </a:p>
          <a:p>
            <a:pPr algn="ctr" fontAlgn="auto">
              <a:spcBef>
                <a:spcPts val="0"/>
              </a:spcBef>
              <a:spcAft>
                <a:spcPts val="0"/>
              </a:spcAft>
            </a:pP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es un expiloto Ingles de Formula 1 y de motociclismo.</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El único en la historia en convertirse en Campeón Mundial sobre dos y cuatro ruedas.</a:t>
            </a:r>
            <a:endParaRPr lang="es-MX" dirty="0">
              <a:solidFill>
                <a:srgbClr val="000000"/>
              </a:solidFill>
              <a:latin typeface="Arial"/>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2394754"/>
            <a:ext cx="4932040"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Ganó siete títulos mundiales </a:t>
            </a:r>
          </a:p>
          <a:p>
            <a:pPr algn="ctr" fontAlgn="auto">
              <a:spcBef>
                <a:spcPts val="0"/>
              </a:spcBef>
              <a:spcAft>
                <a:spcPts val="0"/>
              </a:spcAft>
            </a:pPr>
            <a:r>
              <a:rPr lang="es-MX" dirty="0">
                <a:solidFill>
                  <a:srgbClr val="252525"/>
                </a:solidFill>
                <a:latin typeface="Arial"/>
                <a:ea typeface="Times New Roman"/>
                <a:cs typeface="Times New Roman"/>
              </a:rPr>
              <a:t>en carreras de motocicletas, </a:t>
            </a:r>
          </a:p>
          <a:p>
            <a:pPr algn="ctr" fontAlgn="auto">
              <a:spcBef>
                <a:spcPts val="0"/>
              </a:spcBef>
              <a:spcAft>
                <a:spcPts val="0"/>
              </a:spcAft>
            </a:pPr>
            <a:r>
              <a:rPr lang="es-MX" dirty="0">
                <a:solidFill>
                  <a:srgbClr val="252525"/>
                </a:solidFill>
                <a:latin typeface="Arial"/>
                <a:ea typeface="Times New Roman"/>
                <a:cs typeface="Times New Roman"/>
              </a:rPr>
              <a:t>ganando el campeonato de 350cc desde 1958 a 1960, </a:t>
            </a:r>
          </a:p>
          <a:p>
            <a:pPr algn="ctr" fontAlgn="auto">
              <a:spcBef>
                <a:spcPts val="0"/>
              </a:spcBef>
              <a:spcAft>
                <a:spcPts val="0"/>
              </a:spcAft>
            </a:pPr>
            <a:r>
              <a:rPr lang="es-MX" dirty="0">
                <a:solidFill>
                  <a:srgbClr val="252525"/>
                </a:solidFill>
                <a:latin typeface="Arial"/>
                <a:ea typeface="Times New Roman"/>
                <a:cs typeface="Times New Roman"/>
              </a:rPr>
              <a:t>y el campeonato de 500cc en 1956 </a:t>
            </a:r>
          </a:p>
          <a:p>
            <a:pPr algn="ctr" fontAlgn="auto">
              <a:spcBef>
                <a:spcPts val="0"/>
              </a:spcBef>
              <a:spcAft>
                <a:spcPts val="0"/>
              </a:spcAft>
            </a:pPr>
            <a:r>
              <a:rPr lang="es-MX" dirty="0">
                <a:solidFill>
                  <a:srgbClr val="252525"/>
                </a:solidFill>
                <a:latin typeface="Arial"/>
                <a:ea typeface="Times New Roman"/>
                <a:cs typeface="Times New Roman"/>
              </a:rPr>
              <a:t>y desde 1958 a 1960.</a:t>
            </a:r>
            <a:endParaRPr lang="es-MX" dirty="0">
              <a:solidFill>
                <a:srgbClr val="000000"/>
              </a:solidFill>
              <a:latin typeface="Arial"/>
            </a:endParaRPr>
          </a:p>
        </p:txBody>
      </p:sp>
      <p:sp>
        <p:nvSpPr>
          <p:cNvPr id="7" name="6 Rectángulo"/>
          <p:cNvSpPr/>
          <p:nvPr/>
        </p:nvSpPr>
        <p:spPr>
          <a:xfrm>
            <a:off x="0" y="4638035"/>
            <a:ext cx="9144000" cy="2031325"/>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se cambió de motocicletas a automóviles, haciendo su debut en 1960 </a:t>
            </a:r>
          </a:p>
          <a:p>
            <a:pPr algn="ctr" fontAlgn="auto">
              <a:spcBef>
                <a:spcPts val="0"/>
              </a:spcBef>
              <a:spcAft>
                <a:spcPts val="0"/>
              </a:spcAft>
            </a:pPr>
            <a:r>
              <a:rPr lang="es-MX" dirty="0">
                <a:solidFill>
                  <a:srgbClr val="252525"/>
                </a:solidFill>
                <a:latin typeface="Arial"/>
                <a:ea typeface="Times New Roman"/>
                <a:cs typeface="Times New Roman"/>
              </a:rPr>
              <a:t>en la Formula 1 con el equipo Lotus en el Gran Premio de Mónaco, </a:t>
            </a:r>
          </a:p>
          <a:p>
            <a:pPr algn="ctr" fontAlgn="auto">
              <a:spcBef>
                <a:spcPts val="0"/>
              </a:spcBef>
              <a:spcAft>
                <a:spcPts val="0"/>
              </a:spcAft>
            </a:pPr>
            <a:r>
              <a:rPr lang="es-MX" dirty="0">
                <a:solidFill>
                  <a:srgbClr val="252525"/>
                </a:solidFill>
                <a:latin typeface="Arial"/>
                <a:ea typeface="Times New Roman"/>
                <a:cs typeface="Times New Roman"/>
              </a:rPr>
              <a:t>obteniendo un segundo puesto en su segunda carrera, en el circuito de </a:t>
            </a:r>
            <a:r>
              <a:rPr lang="es-MX" dirty="0" err="1">
                <a:solidFill>
                  <a:srgbClr val="252525"/>
                </a:solidFill>
                <a:latin typeface="Arial"/>
                <a:ea typeface="Times New Roman"/>
                <a:cs typeface="Times New Roman"/>
              </a:rPr>
              <a:t>Silverstone</a:t>
            </a:r>
            <a:r>
              <a:rPr lang="es-MX" dirty="0">
                <a:solidFill>
                  <a:srgbClr val="252525"/>
                </a:solidFill>
                <a:latin typeface="Arial"/>
                <a:ea typeface="Times New Roman"/>
                <a:cs typeface="Times New Roman"/>
              </a:rPr>
              <a:t>.</a:t>
            </a:r>
          </a:p>
          <a:p>
            <a:pPr algn="ctr" fontAlgn="auto">
              <a:spcBef>
                <a:spcPts val="0"/>
              </a:spcBef>
              <a:spcAft>
                <a:spcPts val="0"/>
              </a:spcAft>
            </a:pPr>
            <a:endParaRPr lang="es-ES_tradnl" dirty="0">
              <a:solidFill>
                <a:srgbClr val="252525"/>
              </a:solidFill>
              <a:latin typeface="Arial"/>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 En 1961 corrió para el equipo </a:t>
            </a:r>
            <a:r>
              <a:rPr lang="es-MX" i="1" dirty="0" err="1">
                <a:solidFill>
                  <a:srgbClr val="252525"/>
                </a:solidFill>
                <a:latin typeface="Arial"/>
                <a:ea typeface="Times New Roman"/>
                <a:cs typeface="Times New Roman"/>
              </a:rPr>
              <a:t>Yeoman</a:t>
            </a:r>
            <a:r>
              <a:rPr lang="es-MX" i="1" dirty="0">
                <a:solidFill>
                  <a:srgbClr val="252525"/>
                </a:solidFill>
                <a:latin typeface="Arial"/>
                <a:ea typeface="Times New Roman"/>
                <a:cs typeface="Times New Roman"/>
              </a:rPr>
              <a:t> </a:t>
            </a:r>
            <a:r>
              <a:rPr lang="es-MX" i="1" dirty="0" err="1">
                <a:solidFill>
                  <a:srgbClr val="252525"/>
                </a:solidFill>
                <a:latin typeface="Arial"/>
                <a:ea typeface="Times New Roman"/>
                <a:cs typeface="Times New Roman"/>
              </a:rPr>
              <a:t>Credit</a:t>
            </a:r>
            <a:r>
              <a:rPr lang="es-MX" dirty="0">
                <a:solidFill>
                  <a:srgbClr val="252525"/>
                </a:solidFill>
                <a:latin typeface="Arial"/>
                <a:ea typeface="Times New Roman"/>
                <a:cs typeface="Times New Roman"/>
              </a:rPr>
              <a:t> a bordo de un Cooper TS3, </a:t>
            </a:r>
          </a:p>
          <a:p>
            <a:pPr algn="ctr" fontAlgn="auto">
              <a:spcBef>
                <a:spcPts val="0"/>
              </a:spcBef>
              <a:spcAft>
                <a:spcPts val="0"/>
              </a:spcAft>
            </a:pPr>
            <a:r>
              <a:rPr lang="es-MX" dirty="0">
                <a:solidFill>
                  <a:srgbClr val="252525"/>
                </a:solidFill>
                <a:latin typeface="Arial"/>
                <a:ea typeface="Times New Roman"/>
                <a:cs typeface="Times New Roman"/>
              </a:rPr>
              <a:t>con malos resultados: </a:t>
            </a:r>
          </a:p>
          <a:p>
            <a:pPr algn="ctr" fontAlgn="auto">
              <a:spcBef>
                <a:spcPts val="0"/>
              </a:spcBef>
              <a:spcAft>
                <a:spcPts val="0"/>
              </a:spcAft>
            </a:pPr>
            <a:r>
              <a:rPr lang="es-MX" dirty="0">
                <a:solidFill>
                  <a:srgbClr val="252525"/>
                </a:solidFill>
                <a:latin typeface="Arial"/>
                <a:ea typeface="Times New Roman"/>
                <a:cs typeface="Times New Roman"/>
              </a:rPr>
              <a:t>sólo logró finalizar tres carreras, con dos quintos puestos como mejor recompensa.</a:t>
            </a:r>
            <a:endParaRPr lang="es-MX" dirty="0">
              <a:solidFill>
                <a:srgbClr val="000000"/>
              </a:solidFill>
              <a:latin typeface="Arial"/>
            </a:endParaRPr>
          </a:p>
        </p:txBody>
      </p:sp>
      <p:pic>
        <p:nvPicPr>
          <p:cNvPr id="4098" name="Picture 2" descr="E:\En turno\Normales\descarg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50254"/>
            <a:ext cx="3513681" cy="26217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54626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2375"/>
                            </p:stCondLst>
                            <p:childTnLst>
                              <p:par>
                                <p:cTn id="13" presetID="31" presetClass="entr" presetSubtype="0" fill="hold" nodeType="afterEffect">
                                  <p:stCondLst>
                                    <p:cond delay="100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6000" fill="hold"/>
                                        <p:tgtEl>
                                          <p:spTgt spid="4098"/>
                                        </p:tgtEl>
                                        <p:attrNameLst>
                                          <p:attrName>ppt_w</p:attrName>
                                        </p:attrNameLst>
                                      </p:cBhvr>
                                      <p:tavLst>
                                        <p:tav tm="0">
                                          <p:val>
                                            <p:fltVal val="0"/>
                                          </p:val>
                                        </p:tav>
                                        <p:tav tm="100000">
                                          <p:val>
                                            <p:strVal val="#ppt_w"/>
                                          </p:val>
                                        </p:tav>
                                      </p:tavLst>
                                    </p:anim>
                                    <p:anim calcmode="lin" valueType="num">
                                      <p:cBhvr>
                                        <p:cTn id="16" dur="16000" fill="hold"/>
                                        <p:tgtEl>
                                          <p:spTgt spid="4098"/>
                                        </p:tgtEl>
                                        <p:attrNameLst>
                                          <p:attrName>ppt_h</p:attrName>
                                        </p:attrNameLst>
                                      </p:cBhvr>
                                      <p:tavLst>
                                        <p:tav tm="0">
                                          <p:val>
                                            <p:fltVal val="0"/>
                                          </p:val>
                                        </p:tav>
                                        <p:tav tm="100000">
                                          <p:val>
                                            <p:strVal val="#ppt_h"/>
                                          </p:val>
                                        </p:tav>
                                      </p:tavLst>
                                    </p:anim>
                                    <p:anim calcmode="lin" valueType="num">
                                      <p:cBhvr>
                                        <p:cTn id="17" dur="16000" fill="hold"/>
                                        <p:tgtEl>
                                          <p:spTgt spid="4098"/>
                                        </p:tgtEl>
                                        <p:attrNameLst>
                                          <p:attrName>style.rotation</p:attrName>
                                        </p:attrNameLst>
                                      </p:cBhvr>
                                      <p:tavLst>
                                        <p:tav tm="0">
                                          <p:val>
                                            <p:fltVal val="90"/>
                                          </p:val>
                                        </p:tav>
                                        <p:tav tm="100000">
                                          <p:val>
                                            <p:fltVal val="0"/>
                                          </p:val>
                                        </p:tav>
                                      </p:tavLst>
                                    </p:anim>
                                    <p:animEffect transition="in" filter="fade">
                                      <p:cBhvr>
                                        <p:cTn id="18" dur="16000"/>
                                        <p:tgtEl>
                                          <p:spTgt spid="4098"/>
                                        </p:tgtEl>
                                      </p:cBhvr>
                                    </p:animEffect>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6"/>
                                        </p:tgtEl>
                                        <p:attrNameLst>
                                          <p:attrName>ppt_y</p:attrName>
                                        </p:attrNameLst>
                                      </p:cBhvr>
                                      <p:tavLst>
                                        <p:tav tm="0">
                                          <p:val>
                                            <p:strVal val="#ppt_y"/>
                                          </p:val>
                                        </p:tav>
                                        <p:tav tm="100000">
                                          <p:val>
                                            <p:strVal val="#ppt_y"/>
                                          </p:val>
                                        </p:tav>
                                      </p:tavLst>
                                    </p:anim>
                                    <p:anim calcmode="lin" valueType="num">
                                      <p:cBhvr>
                                        <p:cTn id="23"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6"/>
                                        </p:tgtEl>
                                      </p:cBhvr>
                                    </p:animEffect>
                                  </p:childTnLst>
                                </p:cTn>
                              </p:par>
                            </p:childTnLst>
                          </p:cTn>
                        </p:par>
                        <p:par>
                          <p:cTn id="26" fill="hold">
                            <p:stCondLst>
                              <p:cond delay="41125"/>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 calcmode="lin" valueType="num">
                                      <p:cBhvr>
                                        <p:cTn id="29"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7"/>
                                        </p:tgtEl>
                                        <p:attrNameLst>
                                          <p:attrName>ppt_y</p:attrName>
                                        </p:attrNameLst>
                                      </p:cBhvr>
                                      <p:tavLst>
                                        <p:tav tm="0">
                                          <p:val>
                                            <p:strVal val="#ppt_y"/>
                                          </p:val>
                                        </p:tav>
                                        <p:tav tm="100000">
                                          <p:val>
                                            <p:strVal val="#ppt_y"/>
                                          </p:val>
                                        </p:tav>
                                      </p:tavLst>
                                    </p:anim>
                                    <p:anim calcmode="lin" valueType="num">
                                      <p:cBhvr>
                                        <p:cTn id="31"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7"/>
                                        </p:tgtEl>
                                      </p:cBhvr>
                                    </p:animEffect>
                                  </p:childTnLst>
                                </p:cTn>
                              </p:par>
                            </p:childTnLst>
                          </p:cTn>
                        </p:par>
                        <p:par>
                          <p:cTn id="34" fill="hold">
                            <p:stCondLst>
                              <p:cond delay="84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251521" y="-27384"/>
            <a:ext cx="863994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el campeonato de 1964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Graham Hill y </a:t>
            </a:r>
            <a:r>
              <a:rPr lang="es-MX" dirty="0" err="1">
                <a:solidFill>
                  <a:srgbClr val="252525"/>
                </a:solidFill>
                <a:latin typeface="Arial"/>
                <a:ea typeface="Times New Roman"/>
                <a:cs typeface="Times New Roman"/>
              </a:rPr>
              <a:t>Jim</a:t>
            </a:r>
            <a:r>
              <a:rPr lang="es-MX" dirty="0">
                <a:solidFill>
                  <a:srgbClr val="252525"/>
                </a:solidFill>
                <a:latin typeface="Arial"/>
                <a:ea typeface="Times New Roman"/>
                <a:cs typeface="Times New Roman"/>
              </a:rPr>
              <a:t> Clark </a:t>
            </a:r>
          </a:p>
          <a:p>
            <a:pPr algn="ctr" fontAlgn="auto">
              <a:spcBef>
                <a:spcPts val="0"/>
              </a:spcBef>
              <a:spcAft>
                <a:spcPts val="0"/>
              </a:spcAft>
            </a:pPr>
            <a:r>
              <a:rPr lang="es-MX" dirty="0">
                <a:solidFill>
                  <a:srgbClr val="252525"/>
                </a:solidFill>
                <a:latin typeface="Arial"/>
                <a:ea typeface="Times New Roman"/>
                <a:cs typeface="Times New Roman"/>
              </a:rPr>
              <a:t>disputaron palmo a palmo la corona.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venció en los grandes premios de Alemania e Italia, </a:t>
            </a:r>
          </a:p>
          <a:p>
            <a:pPr algn="ctr" fontAlgn="auto">
              <a:spcBef>
                <a:spcPts val="0"/>
              </a:spcBef>
              <a:spcAft>
                <a:spcPts val="0"/>
              </a:spcAft>
            </a:pPr>
            <a:r>
              <a:rPr lang="es-MX" dirty="0">
                <a:solidFill>
                  <a:srgbClr val="252525"/>
                </a:solidFill>
                <a:latin typeface="Arial"/>
                <a:ea typeface="Times New Roman"/>
                <a:cs typeface="Times New Roman"/>
              </a:rPr>
              <a:t>Hill en Mónaco y los Estados Unidos, y Clark en Holanda, Bélgica y Gran Bretaña. </a:t>
            </a:r>
            <a:endParaRPr lang="es-MX" dirty="0">
              <a:solidFill>
                <a:srgbClr val="000000"/>
              </a:solidFill>
              <a:latin typeface="Arial"/>
            </a:endParaRPr>
          </a:p>
        </p:txBody>
      </p:sp>
      <p:sp>
        <p:nvSpPr>
          <p:cNvPr id="8" name="7 Rectángulo"/>
          <p:cNvSpPr/>
          <p:nvPr/>
        </p:nvSpPr>
        <p:spPr>
          <a:xfrm>
            <a:off x="3944094" y="1412776"/>
            <a:ext cx="4500563"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la última carrera del año, </a:t>
            </a:r>
          </a:p>
          <a:p>
            <a:pPr algn="ctr" fontAlgn="auto">
              <a:spcBef>
                <a:spcPts val="0"/>
              </a:spcBef>
              <a:spcAft>
                <a:spcPts val="0"/>
              </a:spcAft>
            </a:pPr>
            <a:r>
              <a:rPr lang="es-MX" dirty="0">
                <a:solidFill>
                  <a:srgbClr val="252525"/>
                </a:solidFill>
                <a:latin typeface="Arial"/>
                <a:ea typeface="Times New Roman"/>
                <a:cs typeface="Times New Roman"/>
              </a:rPr>
              <a:t>El Gran Premio de </a:t>
            </a:r>
            <a:r>
              <a:rPr lang="es-MX" dirty="0" err="1">
                <a:solidFill>
                  <a:srgbClr val="252525"/>
                </a:solidFill>
                <a:latin typeface="Arial"/>
                <a:ea typeface="Times New Roman"/>
                <a:cs typeface="Times New Roman"/>
              </a:rPr>
              <a:t>méxico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llegaron los tres con posibilidades </a:t>
            </a:r>
          </a:p>
          <a:p>
            <a:pPr algn="ctr" fontAlgn="auto">
              <a:spcBef>
                <a:spcPts val="0"/>
              </a:spcBef>
              <a:spcAft>
                <a:spcPts val="0"/>
              </a:spcAft>
            </a:pPr>
            <a:r>
              <a:rPr lang="es-MX" dirty="0">
                <a:solidFill>
                  <a:srgbClr val="252525"/>
                </a:solidFill>
                <a:latin typeface="Arial"/>
                <a:ea typeface="Times New Roman"/>
                <a:cs typeface="Times New Roman"/>
              </a:rPr>
              <a:t>de ser campeones, </a:t>
            </a:r>
          </a:p>
          <a:p>
            <a:pPr algn="ctr" fontAlgn="auto">
              <a:spcBef>
                <a:spcPts val="0"/>
              </a:spcBef>
              <a:spcAft>
                <a:spcPts val="0"/>
              </a:spcAft>
            </a:pPr>
            <a:r>
              <a:rPr lang="es-MX" dirty="0">
                <a:solidFill>
                  <a:srgbClr val="252525"/>
                </a:solidFill>
                <a:latin typeface="Arial"/>
                <a:ea typeface="Times New Roman"/>
                <a:cs typeface="Times New Roman"/>
              </a:rPr>
              <a:t>con Hill aventajando a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por 6 puntos y a Clark por 9.</a:t>
            </a:r>
            <a:endParaRPr lang="es-MX" dirty="0">
              <a:solidFill>
                <a:srgbClr val="000000"/>
              </a:solidFill>
              <a:latin typeface="Arial"/>
            </a:endParaRPr>
          </a:p>
        </p:txBody>
      </p:sp>
      <p:sp>
        <p:nvSpPr>
          <p:cNvPr id="9" name="8 Rectángulo"/>
          <p:cNvSpPr/>
          <p:nvPr/>
        </p:nvSpPr>
        <p:spPr>
          <a:xfrm>
            <a:off x="0" y="3140968"/>
            <a:ext cx="9144571" cy="400109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segundo puesto de John lo consagró campeón por la mínima diferencia, </a:t>
            </a:r>
          </a:p>
          <a:p>
            <a:pPr algn="ctr" fontAlgn="auto">
              <a:spcBef>
                <a:spcPts val="0"/>
              </a:spcBef>
              <a:spcAft>
                <a:spcPts val="0"/>
              </a:spcAft>
            </a:pPr>
            <a:r>
              <a:rPr lang="es-MX" dirty="0">
                <a:solidFill>
                  <a:srgbClr val="252525"/>
                </a:solidFill>
                <a:latin typeface="Arial"/>
                <a:ea typeface="Times New Roman"/>
                <a:cs typeface="Times New Roman"/>
              </a:rPr>
              <a:t>en una carrera agotadora en la que Clark fue puntero hasta la penúltima vuelta, </a:t>
            </a:r>
          </a:p>
          <a:p>
            <a:pPr algn="ctr" fontAlgn="auto">
              <a:spcBef>
                <a:spcPts val="0"/>
              </a:spcBef>
              <a:spcAft>
                <a:spcPts val="0"/>
              </a:spcAft>
            </a:pPr>
            <a:r>
              <a:rPr lang="es-MX" dirty="0">
                <a:solidFill>
                  <a:srgbClr val="252525"/>
                </a:solidFill>
                <a:latin typeface="Arial"/>
                <a:ea typeface="Times New Roman"/>
                <a:cs typeface="Times New Roman"/>
              </a:rPr>
              <a:t>en que su motor estalló.</a:t>
            </a:r>
          </a:p>
          <a:p>
            <a:pPr algn="ctr" fontAlgn="auto">
              <a:spcBef>
                <a:spcPts val="0"/>
              </a:spcBef>
              <a:spcAft>
                <a:spcPts val="0"/>
              </a:spcAft>
            </a:pPr>
            <a:endParaRPr lang="es-ES_tradnl" dirty="0">
              <a:solidFill>
                <a:srgbClr val="252525"/>
              </a:solidFill>
              <a:latin typeface="Arial"/>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Para 1970 decidió formar su propio equipo,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Racing </a:t>
            </a:r>
            <a:r>
              <a:rPr lang="es-MX" dirty="0" err="1">
                <a:solidFill>
                  <a:srgbClr val="252525"/>
                </a:solidFill>
                <a:latin typeface="Arial"/>
                <a:ea typeface="Times New Roman"/>
                <a:cs typeface="Times New Roman"/>
              </a:rPr>
              <a:t>Organization</a:t>
            </a:r>
            <a:r>
              <a:rPr lang="es-MX" dirty="0">
                <a:solidFill>
                  <a:srgbClr val="252525"/>
                </a:solidFill>
                <a:latin typeface="Arial"/>
                <a:ea typeface="Times New Roman"/>
                <a:cs typeface="Times New Roman"/>
              </a:rPr>
              <a:t>,</a:t>
            </a:r>
            <a:endParaRPr lang="es-MX" dirty="0">
              <a:solidFill>
                <a:srgbClr val="0B0080"/>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primer modelo propio, el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TS/7.</a:t>
            </a:r>
          </a:p>
          <a:p>
            <a:pPr algn="ctr" fontAlgn="auto">
              <a:spcBef>
                <a:spcPts val="0"/>
              </a:spcBef>
              <a:spcAft>
                <a:spcPts val="0"/>
              </a:spcAft>
            </a:pPr>
            <a:endParaRPr lang="es-ES_tradnl" dirty="0">
              <a:solidFill>
                <a:srgbClr val="000000"/>
              </a:solidFill>
              <a:latin typeface="Arial"/>
            </a:endParaRPr>
          </a:p>
          <a:p>
            <a:pPr algn="ctr" fontAlgn="auto">
              <a:spcBef>
                <a:spcPts val="0"/>
              </a:spcBef>
              <a:spcAft>
                <a:spcPts val="0"/>
              </a:spcAft>
            </a:pPr>
            <a:r>
              <a:rPr lang="es-MX" dirty="0">
                <a:solidFill>
                  <a:srgbClr val="252525"/>
                </a:solidFill>
                <a:latin typeface="Arial"/>
                <a:ea typeface="Times New Roman"/>
                <a:cs typeface="Times New Roman"/>
              </a:rPr>
              <a:t>Compitió con su propia marca hasta su retiro en 1972, y continuó dirigiendo su equipo durante las 119 carreras que este disputó hasta abandonar la Fórmula 1 en 1978,</a:t>
            </a:r>
          </a:p>
          <a:p>
            <a:pPr algn="ctr" fontAlgn="auto">
              <a:spcBef>
                <a:spcPts val="0"/>
              </a:spcBef>
              <a:spcAft>
                <a:spcPts val="0"/>
              </a:spcAft>
            </a:pPr>
            <a:r>
              <a:rPr lang="es-MX" dirty="0">
                <a:solidFill>
                  <a:srgbClr val="252525"/>
                </a:solidFill>
                <a:latin typeface="Arial"/>
                <a:ea typeface="Times New Roman"/>
                <a:cs typeface="Times New Roman"/>
              </a:rPr>
              <a:t>acabó casándose con una de sus enfermeras, con quien tuvo tres hijos </a:t>
            </a:r>
          </a:p>
          <a:p>
            <a:pPr algn="ctr" fontAlgn="auto">
              <a:spcBef>
                <a:spcPts val="0"/>
              </a:spcBef>
              <a:spcAft>
                <a:spcPts val="0"/>
              </a:spcAft>
            </a:pPr>
            <a:r>
              <a:rPr lang="es-MX" dirty="0">
                <a:solidFill>
                  <a:srgbClr val="252525"/>
                </a:solidFill>
                <a:latin typeface="Arial"/>
                <a:ea typeface="Times New Roman"/>
                <a:cs typeface="Times New Roman"/>
              </a:rPr>
              <a:t>y vive hasta hoy en la zona rural de Kent, Inglaterra.</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1996, fue incorporado al Salón de la Fama de los deportes de motor.</a:t>
            </a:r>
            <a:endParaRPr lang="es-MX" dirty="0">
              <a:solidFill>
                <a:srgbClr val="FFFF00"/>
              </a:solidFill>
              <a:effectLst>
                <a:outerShdw blurRad="38100" dist="38100" dir="2700000" algn="tl">
                  <a:srgbClr val="000000">
                    <a:alpha val="43137"/>
                  </a:srgbClr>
                </a:outerShdw>
              </a:effectLst>
              <a:latin typeface="Arial"/>
            </a:endParaRPr>
          </a:p>
          <a:p>
            <a:pPr algn="ctr" fontAlgn="auto">
              <a:spcBef>
                <a:spcPts val="0"/>
              </a:spcBef>
              <a:spcAft>
                <a:spcPts val="0"/>
              </a:spcAft>
            </a:pPr>
            <a:endParaRPr lang="es-MX" dirty="0">
              <a:solidFill>
                <a:srgbClr val="000000"/>
              </a:solidFill>
              <a:latin typeface="Arial"/>
            </a:endParaRPr>
          </a:p>
        </p:txBody>
      </p:sp>
      <p:pic>
        <p:nvPicPr>
          <p:cNvPr id="5123" name="Picture 3" descr="E:\En turno\Normales\ferrari_f1_surte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358313"/>
            <a:ext cx="3168351" cy="17826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07462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25250"/>
                            </p:stCondLst>
                            <p:childTnLst>
                              <p:par>
                                <p:cTn id="13" presetID="2" presetClass="entr" presetSubtype="8" fill="hold" nodeType="after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additive="base">
                                        <p:cTn id="15" dur="18000" fill="hold"/>
                                        <p:tgtEl>
                                          <p:spTgt spid="5123"/>
                                        </p:tgtEl>
                                        <p:attrNameLst>
                                          <p:attrName>ppt_x</p:attrName>
                                        </p:attrNameLst>
                                      </p:cBhvr>
                                      <p:tavLst>
                                        <p:tav tm="0">
                                          <p:val>
                                            <p:strVal val="0-#ppt_w/2"/>
                                          </p:val>
                                        </p:tav>
                                        <p:tav tm="100000">
                                          <p:val>
                                            <p:strVal val="#ppt_x"/>
                                          </p:val>
                                        </p:tav>
                                      </p:tavLst>
                                    </p:anim>
                                    <p:anim calcmode="lin" valueType="num">
                                      <p:cBhvr additive="base">
                                        <p:cTn id="16" dur="18000" fill="hold"/>
                                        <p:tgtEl>
                                          <p:spTgt spid="5123"/>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 calcmode="lin" valueType="num">
                                      <p:cBhvr>
                                        <p:cTn id="19"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8"/>
                                        </p:tgtEl>
                                        <p:attrNameLst>
                                          <p:attrName>ppt_y</p:attrName>
                                        </p:attrNameLst>
                                      </p:cBhvr>
                                      <p:tavLst>
                                        <p:tav tm="0">
                                          <p:val>
                                            <p:strVal val="#ppt_y"/>
                                          </p:val>
                                        </p:tav>
                                        <p:tav tm="100000">
                                          <p:val>
                                            <p:strVal val="#ppt_y"/>
                                          </p:val>
                                        </p:tav>
                                      </p:tavLst>
                                    </p:anim>
                                    <p:anim calcmode="lin" valueType="num">
                                      <p:cBhvr>
                                        <p:cTn id="21"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8"/>
                                        </p:tgtEl>
                                      </p:cBhvr>
                                    </p:animEffect>
                                  </p:childTnLst>
                                </p:cTn>
                              </p:par>
                            </p:childTnLst>
                          </p:cTn>
                        </p:par>
                        <p:par>
                          <p:cTn id="24" fill="hold">
                            <p:stCondLst>
                              <p:cond delay="4462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9"/>
                                        </p:tgtEl>
                                        <p:attrNameLst>
                                          <p:attrName>ppt_y</p:attrName>
                                        </p:attrNameLst>
                                      </p:cBhvr>
                                      <p:tavLst>
                                        <p:tav tm="0">
                                          <p:val>
                                            <p:strVal val="#ppt_y"/>
                                          </p:val>
                                        </p:tav>
                                        <p:tav tm="100000">
                                          <p:val>
                                            <p:strVal val="#ppt_y"/>
                                          </p:val>
                                        </p:tav>
                                      </p:tavLst>
                                    </p:anim>
                                    <p:anim calcmode="lin" valueType="num">
                                      <p:cBhvr>
                                        <p:cTn id="2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9"/>
                                        </p:tgtEl>
                                      </p:cBhvr>
                                    </p:animEffect>
                                  </p:childTnLst>
                                </p:cTn>
                              </p:par>
                            </p:childTnLst>
                          </p:cTn>
                        </p:par>
                        <p:par>
                          <p:cTn id="32" fill="hold">
                            <p:stCondLst>
                              <p:cond delay="114000"/>
                            </p:stCondLst>
                            <p:childTnLst>
                              <p:par>
                                <p:cTn id="33" presetID="1" presetClass="entr" presetSubtype="0" fill="hold" grpId="0" nodeType="afterEffect">
                                  <p:stCondLst>
                                    <p:cond delay="300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386466" y="836712"/>
            <a:ext cx="218553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Denny</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Hulme</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3" name="Picture 3" descr="C:\Users\Emilio\Desktop\Nueva carpeta\Denny%20Hulme%20196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7472" y="188640"/>
            <a:ext cx="4375906" cy="3096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675783"/>
            <a:ext cx="450501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1967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Braham</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Org</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4" name="Picture 4" descr="C:\Users\Emilio\Desktop\Nueva carpeta\180px-Brabham_de_cesaris.pn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273904" y="3570543"/>
            <a:ext cx="2826488" cy="281078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En turno\Normales\images (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20" y="217657"/>
            <a:ext cx="2044884" cy="306732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5151396"/>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NacionaldeNuevaZelanda_NewZealandNationalAnthem_(360p)-1 Eaglenest.wav"/>
          </p:stSnd>
        </p:sndAc>
      </p:transition>
    </mc:Choice>
    <mc:Fallback xmlns="">
      <p:transition spd="slow" advTm="0">
        <p:fade/>
        <p:sndAc>
          <p:stSnd loop="1">
            <p:snd r:embed="rId8" name="HimnoNacionaldeNuevaZelanda_NewZealandNationalAnthem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decel="50000" fill="hold">
                                          <p:stCondLst>
                                            <p:cond delay="0"/>
                                          </p:stCondLst>
                                        </p:cTn>
                                        <p:tgtEl>
                                          <p:spTgt spid="1026"/>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026"/>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026"/>
                                        </p:tgtEl>
                                        <p:attrNameLst>
                                          <p:attrName>ppt_w</p:attrName>
                                        </p:attrNameLst>
                                      </p:cBhvr>
                                      <p:tavLst>
                                        <p:tav tm="0">
                                          <p:val>
                                            <p:strVal val="#ppt_w*.05"/>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026"/>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026"/>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026"/>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026"/>
                                        </p:tgtEl>
                                      </p:cBhvr>
                                    </p:animEffect>
                                  </p:childTnLst>
                                </p:cTn>
                              </p:par>
                              <p:par>
                                <p:cTn id="15" presetID="2" presetClass="entr" presetSubtype="9"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additive="base">
                                        <p:cTn id="17" dur="2000" fill="hold"/>
                                        <p:tgtEl>
                                          <p:spTgt spid="5123"/>
                                        </p:tgtEl>
                                        <p:attrNameLst>
                                          <p:attrName>ppt_x</p:attrName>
                                        </p:attrNameLst>
                                      </p:cBhvr>
                                      <p:tavLst>
                                        <p:tav tm="0">
                                          <p:val>
                                            <p:strVal val="0-#ppt_w/2"/>
                                          </p:val>
                                        </p:tav>
                                        <p:tav tm="100000">
                                          <p:val>
                                            <p:strVal val="#ppt_x"/>
                                          </p:val>
                                        </p:tav>
                                      </p:tavLst>
                                    </p:anim>
                                    <p:anim calcmode="lin" valueType="num">
                                      <p:cBhvr additive="base">
                                        <p:cTn id="18" dur="2000" fill="hold"/>
                                        <p:tgtEl>
                                          <p:spTgt spid="5123"/>
                                        </p:tgtEl>
                                        <p:attrNameLst>
                                          <p:attrName>ppt_y</p:attrName>
                                        </p:attrNameLst>
                                      </p:cBhvr>
                                      <p:tavLst>
                                        <p:tav tm="0">
                                          <p:val>
                                            <p:strVal val="0-#ppt_h/2"/>
                                          </p:val>
                                        </p:tav>
                                        <p:tav tm="100000">
                                          <p:val>
                                            <p:strVal val="#ppt_y"/>
                                          </p:val>
                                        </p:tav>
                                      </p:tavLst>
                                    </p:anim>
                                  </p:childTnLst>
                                </p:cTn>
                              </p:par>
                            </p:childTnLst>
                          </p:cTn>
                        </p:par>
                        <p:par>
                          <p:cTn id="19" fill="hold">
                            <p:stCondLst>
                              <p:cond delay="2000"/>
                            </p:stCondLst>
                            <p:childTnLst>
                              <p:par>
                                <p:cTn id="20" presetID="41" presetClass="entr" presetSubtype="0" fill="hold" grpId="0" nodeType="afterEffect">
                                  <p:stCondLst>
                                    <p:cond delay="10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2"/>
                                        </p:tgtEl>
                                        <p:attrNameLst>
                                          <p:attrName>ppt_y</p:attrName>
                                        </p:attrNameLst>
                                      </p:cBhvr>
                                      <p:tavLst>
                                        <p:tav tm="0">
                                          <p:val>
                                            <p:strVal val="#ppt_y"/>
                                          </p:val>
                                        </p:tav>
                                        <p:tav tm="100000">
                                          <p:val>
                                            <p:strVal val="#ppt_y"/>
                                          </p:val>
                                        </p:tav>
                                      </p:tavLst>
                                    </p:anim>
                                    <p:anim calcmode="lin" valueType="num">
                                      <p:cBhvr>
                                        <p:cTn id="24"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2"/>
                                        </p:tgtEl>
                                      </p:cBhvr>
                                    </p:animEffect>
                                  </p:childTnLst>
                                </p:cTn>
                              </p:par>
                            </p:childTnLst>
                          </p:cTn>
                        </p:par>
                        <p:par>
                          <p:cTn id="27" fill="hold">
                            <p:stCondLst>
                              <p:cond delay="5375"/>
                            </p:stCondLst>
                            <p:childTnLst>
                              <p:par>
                                <p:cTn id="28" presetID="23" presetClass="entr" presetSubtype="528" fill="hold" nodeType="afterEffect">
                                  <p:stCondLst>
                                    <p:cond delay="1000"/>
                                  </p:stCondLst>
                                  <p:childTnLst>
                                    <p:set>
                                      <p:cBhvr>
                                        <p:cTn id="29" dur="1" fill="hold">
                                          <p:stCondLst>
                                            <p:cond delay="0"/>
                                          </p:stCondLst>
                                        </p:cTn>
                                        <p:tgtEl>
                                          <p:spTgt spid="5124"/>
                                        </p:tgtEl>
                                        <p:attrNameLst>
                                          <p:attrName>style.visibility</p:attrName>
                                        </p:attrNameLst>
                                      </p:cBhvr>
                                      <p:to>
                                        <p:strVal val="visible"/>
                                      </p:to>
                                    </p:set>
                                    <p:anim calcmode="lin" valueType="num">
                                      <p:cBhvr>
                                        <p:cTn id="30" dur="3000" fill="hold"/>
                                        <p:tgtEl>
                                          <p:spTgt spid="5124"/>
                                        </p:tgtEl>
                                        <p:attrNameLst>
                                          <p:attrName>ppt_w</p:attrName>
                                        </p:attrNameLst>
                                      </p:cBhvr>
                                      <p:tavLst>
                                        <p:tav tm="0">
                                          <p:val>
                                            <p:fltVal val="0"/>
                                          </p:val>
                                        </p:tav>
                                        <p:tav tm="100000">
                                          <p:val>
                                            <p:strVal val="#ppt_w"/>
                                          </p:val>
                                        </p:tav>
                                      </p:tavLst>
                                    </p:anim>
                                    <p:anim calcmode="lin" valueType="num">
                                      <p:cBhvr>
                                        <p:cTn id="31" dur="3000" fill="hold"/>
                                        <p:tgtEl>
                                          <p:spTgt spid="5124"/>
                                        </p:tgtEl>
                                        <p:attrNameLst>
                                          <p:attrName>ppt_h</p:attrName>
                                        </p:attrNameLst>
                                      </p:cBhvr>
                                      <p:tavLst>
                                        <p:tav tm="0">
                                          <p:val>
                                            <p:fltVal val="0"/>
                                          </p:val>
                                        </p:tav>
                                        <p:tav tm="100000">
                                          <p:val>
                                            <p:strVal val="#ppt_h"/>
                                          </p:val>
                                        </p:tav>
                                      </p:tavLst>
                                    </p:anim>
                                    <p:anim calcmode="lin" valueType="num">
                                      <p:cBhvr>
                                        <p:cTn id="32" dur="3000" fill="hold"/>
                                        <p:tgtEl>
                                          <p:spTgt spid="5124"/>
                                        </p:tgtEl>
                                        <p:attrNameLst>
                                          <p:attrName>ppt_x</p:attrName>
                                        </p:attrNameLst>
                                      </p:cBhvr>
                                      <p:tavLst>
                                        <p:tav tm="0">
                                          <p:val>
                                            <p:fltVal val="0.5"/>
                                          </p:val>
                                        </p:tav>
                                        <p:tav tm="100000">
                                          <p:val>
                                            <p:strVal val="#ppt_x"/>
                                          </p:val>
                                        </p:tav>
                                      </p:tavLst>
                                    </p:anim>
                                    <p:anim calcmode="lin" valueType="num">
                                      <p:cBhvr>
                                        <p:cTn id="33" dur="3000" fill="hold"/>
                                        <p:tgtEl>
                                          <p:spTgt spid="5124"/>
                                        </p:tgtEl>
                                        <p:attrNameLst>
                                          <p:attrName>ppt_y</p:attrName>
                                        </p:attrNameLst>
                                      </p:cBhvr>
                                      <p:tavLst>
                                        <p:tav tm="0">
                                          <p:val>
                                            <p:fltVal val="0.5"/>
                                          </p:val>
                                        </p:tav>
                                        <p:tav tm="100000">
                                          <p:val>
                                            <p:strVal val="#ppt_y"/>
                                          </p:val>
                                        </p:tav>
                                      </p:tavLst>
                                    </p:anim>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1750" fill="hold"/>
                                        <p:tgtEl>
                                          <p:spTgt spid="3"/>
                                        </p:tgtEl>
                                        <p:attrNameLst>
                                          <p:attrName>ppt_y</p:attrName>
                                        </p:attrNameLst>
                                      </p:cBhvr>
                                      <p:tavLst>
                                        <p:tav tm="0">
                                          <p:val>
                                            <p:strVal val="#ppt_y"/>
                                          </p:val>
                                        </p:tav>
                                        <p:tav tm="100000">
                                          <p:val>
                                            <p:strVal val="#ppt_y"/>
                                          </p:val>
                                        </p:tav>
                                      </p:tavLst>
                                    </p:anim>
                                    <p:anim calcmode="lin" valueType="num">
                                      <p:cBhvr>
                                        <p:cTn id="38"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750" tmFilter="0,0; .5, 1; 1, 1"/>
                                        <p:tgtEl>
                                          <p:spTgt spid="3"/>
                                        </p:tgtEl>
                                      </p:cBhvr>
                                    </p:animEffect>
                                  </p:childTnLst>
                                </p:cTn>
                              </p:par>
                            </p:childTnLst>
                          </p:cTn>
                        </p:par>
                        <p:par>
                          <p:cTn id="41" fill="hold">
                            <p:stCondLst>
                              <p:cond delay="10225"/>
                            </p:stCondLst>
                            <p:childTnLst>
                              <p:par>
                                <p:cTn id="42" presetID="1" presetClass="entr" presetSubtype="0" fill="hold" grpId="0" nodeType="afterEffect">
                                  <p:stCondLst>
                                    <p:cond delay="1000"/>
                                  </p:stCondLst>
                                  <p:childTnLst>
                                    <p:set>
                                      <p:cBhvr>
                                        <p:cTn id="4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548680"/>
            <a:ext cx="8640960" cy="1477328"/>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Denis </a:t>
            </a:r>
            <a:r>
              <a:rPr lang="es-MX" b="1" dirty="0" err="1">
                <a:solidFill>
                  <a:srgbClr val="252525"/>
                </a:solidFill>
                <a:latin typeface="Arial"/>
                <a:ea typeface="Times New Roman"/>
              </a:rPr>
              <a:t>Clive</a:t>
            </a:r>
            <a:r>
              <a:rPr lang="es-MX" b="1" dirty="0">
                <a:solidFill>
                  <a:srgbClr val="252525"/>
                </a:solidFill>
                <a:latin typeface="Arial"/>
                <a:ea typeface="Times New Roman"/>
              </a:rPr>
              <a:t> "</a:t>
            </a:r>
            <a:r>
              <a:rPr lang="es-MX" b="1" dirty="0" err="1">
                <a:solidFill>
                  <a:srgbClr val="252525"/>
                </a:solidFill>
                <a:latin typeface="Arial"/>
                <a:ea typeface="Times New Roman"/>
              </a:rPr>
              <a:t>Denny</a:t>
            </a:r>
            <a:r>
              <a:rPr lang="es-MX" b="1" dirty="0">
                <a:solidFill>
                  <a:srgbClr val="252525"/>
                </a:solidFill>
                <a:latin typeface="Arial"/>
                <a:ea typeface="Times New Roman"/>
              </a:rPr>
              <a:t>" </a:t>
            </a:r>
            <a:r>
              <a:rPr lang="es-MX" b="1" dirty="0" err="1">
                <a:solidFill>
                  <a:srgbClr val="252525"/>
                </a:solidFill>
                <a:latin typeface="Arial"/>
                <a:ea typeface="Times New Roman"/>
              </a:rPr>
              <a:t>Hulme</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Motueka</a:t>
            </a:r>
            <a:r>
              <a:rPr lang="es-MX" dirty="0">
                <a:solidFill>
                  <a:srgbClr val="252525"/>
                </a:solidFill>
                <a:latin typeface="Arial"/>
                <a:ea typeface="Times New Roman"/>
              </a:rPr>
              <a:t>, Nueva Zelanda, el 18 de junio de 1936. </a:t>
            </a:r>
          </a:p>
          <a:p>
            <a:pPr algn="ctr" fontAlgn="auto">
              <a:spcBef>
                <a:spcPts val="0"/>
              </a:spcBef>
              <a:spcAft>
                <a:spcPts val="0"/>
              </a:spcAft>
            </a:pPr>
            <a:r>
              <a:rPr lang="es-ES_tradnl" dirty="0">
                <a:solidFill>
                  <a:srgbClr val="252525"/>
                </a:solidFill>
                <a:latin typeface="Arial"/>
                <a:ea typeface="Times New Roman"/>
              </a:rPr>
              <a:t>Falleció en </a:t>
            </a:r>
            <a:r>
              <a:rPr lang="es-ES_tradnl" dirty="0" err="1">
                <a:solidFill>
                  <a:srgbClr val="252525"/>
                </a:solidFill>
                <a:latin typeface="Arial"/>
                <a:ea typeface="Times New Roman"/>
              </a:rPr>
              <a:t>Bathurst</a:t>
            </a:r>
            <a:r>
              <a:rPr lang="es-ES_tradnl" dirty="0">
                <a:solidFill>
                  <a:srgbClr val="252525"/>
                </a:solidFill>
                <a:latin typeface="Arial"/>
                <a:ea typeface="Times New Roman"/>
              </a:rPr>
              <a:t>, Australia el 24 de octubre de 1992.</a:t>
            </a:r>
            <a:endParaRPr lang="es-MX" dirty="0">
              <a:solidFill>
                <a:srgbClr val="252525"/>
              </a:solidFill>
              <a:latin typeface="Arial"/>
              <a:ea typeface="Times New Roman"/>
            </a:endParaRP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Fue un piloto del automovilismo de velocidad </a:t>
            </a:r>
            <a:r>
              <a:rPr lang="es-MX" dirty="0" err="1">
                <a:solidFill>
                  <a:srgbClr val="252525"/>
                </a:solidFill>
                <a:latin typeface="Arial"/>
                <a:ea typeface="Times New Roman"/>
              </a:rPr>
              <a:t>Neozelandes</a:t>
            </a:r>
            <a:r>
              <a:rPr lang="es-MX" dirty="0">
                <a:solidFill>
                  <a:srgbClr val="252525"/>
                </a:solidFill>
                <a:latin typeface="Arial"/>
                <a:ea typeface="Times New Roman"/>
              </a:rPr>
              <a:t>.</a:t>
            </a:r>
            <a:endParaRPr lang="es-MX" sz="2000" dirty="0">
              <a:solidFill>
                <a:srgbClr val="000000"/>
              </a:solidFill>
              <a:latin typeface="Calibri"/>
              <a:ea typeface="Calibri"/>
              <a:cs typeface="Times New Roman"/>
            </a:endParaRPr>
          </a:p>
        </p:txBody>
      </p:sp>
      <p:pic>
        <p:nvPicPr>
          <p:cNvPr id="9218" name="Picture 2" descr="E:\En turno\Normales\new_zealand_fi_lc.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88826" y="-27384"/>
            <a:ext cx="151967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8074" y="2632844"/>
            <a:ext cx="4679950" cy="2308324"/>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campeón de Formula 1 en 1967</a:t>
            </a:r>
            <a:r>
              <a:rPr lang="es-MX" dirty="0">
                <a:solidFill>
                  <a:srgbClr val="252525"/>
                </a:solidFill>
                <a:latin typeface="Arial"/>
                <a:ea typeface="Times New Roman"/>
              </a:rPr>
              <a:t>, resultó tercero en 1968 y 1972, </a:t>
            </a:r>
          </a:p>
          <a:p>
            <a:pPr algn="ctr" fontAlgn="auto">
              <a:spcBef>
                <a:spcPts val="0"/>
              </a:spcBef>
              <a:spcAft>
                <a:spcPts val="0"/>
              </a:spcAft>
            </a:pPr>
            <a:r>
              <a:rPr lang="es-MX" dirty="0">
                <a:solidFill>
                  <a:srgbClr val="252525"/>
                </a:solidFill>
                <a:latin typeface="Arial"/>
                <a:ea typeface="Times New Roman"/>
              </a:rPr>
              <a:t>cuarto en 1966 y 1970, </a:t>
            </a:r>
          </a:p>
          <a:p>
            <a:pPr algn="ctr" fontAlgn="auto">
              <a:spcBef>
                <a:spcPts val="0"/>
              </a:spcBef>
              <a:spcAft>
                <a:spcPts val="0"/>
              </a:spcAft>
            </a:pPr>
            <a:r>
              <a:rPr lang="es-MX" dirty="0">
                <a:solidFill>
                  <a:srgbClr val="252525"/>
                </a:solidFill>
                <a:latin typeface="Arial"/>
                <a:ea typeface="Times New Roman"/>
              </a:rPr>
              <a:t>y sexto en 1969 y 1973.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En sus 112 carreras </a:t>
            </a:r>
          </a:p>
          <a:p>
            <a:pPr algn="ctr" fontAlgn="auto">
              <a:spcBef>
                <a:spcPts val="0"/>
              </a:spcBef>
              <a:spcAft>
                <a:spcPts val="0"/>
              </a:spcAft>
            </a:pPr>
            <a:r>
              <a:rPr lang="es-MX" dirty="0">
                <a:solidFill>
                  <a:srgbClr val="252525"/>
                </a:solidFill>
                <a:latin typeface="Arial"/>
                <a:ea typeface="Times New Roman"/>
              </a:rPr>
              <a:t>en la máxima categoría de automovilismo, obtuvo ocho victorias y 33 podios.</a:t>
            </a:r>
            <a:endParaRPr lang="es-MX" sz="2000" dirty="0">
              <a:solidFill>
                <a:srgbClr val="000000"/>
              </a:solidFill>
              <a:latin typeface="Calibri"/>
              <a:ea typeface="Calibri"/>
              <a:cs typeface="Times New Roman"/>
            </a:endParaRPr>
          </a:p>
        </p:txBody>
      </p:sp>
      <p:sp>
        <p:nvSpPr>
          <p:cNvPr id="6" name="5 Rectángulo"/>
          <p:cNvSpPr/>
          <p:nvPr/>
        </p:nvSpPr>
        <p:spPr>
          <a:xfrm>
            <a:off x="0" y="5530006"/>
            <a:ext cx="9144000"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Luego de debutar en 1965 y triunfar en la Fórmula 1 con el equipo </a:t>
            </a:r>
            <a:r>
              <a:rPr lang="es-MX" dirty="0" err="1">
                <a:solidFill>
                  <a:srgbClr val="252525"/>
                </a:solidFill>
                <a:latin typeface="Arial"/>
                <a:ea typeface="Times New Roman"/>
              </a:rPr>
              <a:t>Brabham</a:t>
            </a:r>
            <a:r>
              <a:rPr lang="es-MX" dirty="0">
                <a:solidFill>
                  <a:srgbClr val="252525"/>
                </a:solidFill>
                <a:latin typeface="Arial"/>
                <a:ea typeface="Times New Roman"/>
              </a:rPr>
              <a:t>, </a:t>
            </a:r>
          </a:p>
          <a:p>
            <a:pPr algn="ctr" fontAlgn="auto">
              <a:spcBef>
                <a:spcPts val="0"/>
              </a:spcBef>
              <a:spcAft>
                <a:spcPts val="0"/>
              </a:spcAft>
            </a:pPr>
            <a:r>
              <a:rPr lang="es-MX" dirty="0" err="1">
                <a:solidFill>
                  <a:srgbClr val="252525"/>
                </a:solidFill>
                <a:latin typeface="Arial"/>
                <a:ea typeface="Times New Roman"/>
              </a:rPr>
              <a:t>Hulme</a:t>
            </a:r>
            <a:r>
              <a:rPr lang="es-MX" dirty="0">
                <a:solidFill>
                  <a:srgbClr val="252525"/>
                </a:solidFill>
                <a:latin typeface="Arial"/>
                <a:ea typeface="Times New Roman"/>
              </a:rPr>
              <a:t> pasó en 1968 al equipo McLaren, </a:t>
            </a:r>
          </a:p>
          <a:p>
            <a:pPr algn="ctr" fontAlgn="auto">
              <a:spcBef>
                <a:spcPts val="0"/>
              </a:spcBef>
              <a:spcAft>
                <a:spcPts val="0"/>
              </a:spcAft>
            </a:pPr>
            <a:r>
              <a:rPr lang="es-MX" dirty="0">
                <a:solidFill>
                  <a:srgbClr val="252525"/>
                </a:solidFill>
                <a:latin typeface="Arial"/>
                <a:ea typeface="Times New Roman"/>
              </a:rPr>
              <a:t>para el que compitió hasta su retiro de la Fórmula 1 en 1974.</a:t>
            </a:r>
            <a:endParaRPr lang="es-MX" sz="2000" dirty="0">
              <a:solidFill>
                <a:srgbClr val="000000"/>
              </a:solidFill>
              <a:latin typeface="Calibri"/>
              <a:ea typeface="Calibri"/>
              <a:cs typeface="Times New Roman"/>
            </a:endParaRPr>
          </a:p>
        </p:txBody>
      </p:sp>
      <p:pic>
        <p:nvPicPr>
          <p:cNvPr id="3" name="Picture 2" descr="E:\En turno\Normales\denny_hulme__mexico_1968__by_f1_history-d6fvvd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8087" y="2276872"/>
            <a:ext cx="4402385" cy="28803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9" name="8 CuadroTexto"/>
          <p:cNvSpPr txBox="1"/>
          <p:nvPr/>
        </p:nvSpPr>
        <p:spPr>
          <a:xfrm>
            <a:off x="152400" y="15240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6754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1875"/>
                            </p:stCondLst>
                            <p:childTnLst>
                              <p:par>
                                <p:cTn id="13" presetID="23" presetClass="entr" presetSubtype="528" fill="hold" nodeType="afterEffect">
                                  <p:stCondLst>
                                    <p:cond delay="3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0" fill="hold"/>
                                        <p:tgtEl>
                                          <p:spTgt spid="3"/>
                                        </p:tgtEl>
                                        <p:attrNameLst>
                                          <p:attrName>ppt_w</p:attrName>
                                        </p:attrNameLst>
                                      </p:cBhvr>
                                      <p:tavLst>
                                        <p:tav tm="0">
                                          <p:val>
                                            <p:fltVal val="0"/>
                                          </p:val>
                                        </p:tav>
                                        <p:tav tm="100000">
                                          <p:val>
                                            <p:strVal val="#ppt_w"/>
                                          </p:val>
                                        </p:tav>
                                      </p:tavLst>
                                    </p:anim>
                                    <p:anim calcmode="lin" valueType="num">
                                      <p:cBhvr>
                                        <p:cTn id="16" dur="20000" fill="hold"/>
                                        <p:tgtEl>
                                          <p:spTgt spid="3"/>
                                        </p:tgtEl>
                                        <p:attrNameLst>
                                          <p:attrName>ppt_h</p:attrName>
                                        </p:attrNameLst>
                                      </p:cBhvr>
                                      <p:tavLst>
                                        <p:tav tm="0">
                                          <p:val>
                                            <p:fltVal val="0"/>
                                          </p:val>
                                        </p:tav>
                                        <p:tav tm="100000">
                                          <p:val>
                                            <p:strVal val="#ppt_h"/>
                                          </p:val>
                                        </p:tav>
                                      </p:tavLst>
                                    </p:anim>
                                    <p:anim calcmode="lin" valueType="num">
                                      <p:cBhvr>
                                        <p:cTn id="17" dur="20000" fill="hold"/>
                                        <p:tgtEl>
                                          <p:spTgt spid="3"/>
                                        </p:tgtEl>
                                        <p:attrNameLst>
                                          <p:attrName>ppt_x</p:attrName>
                                        </p:attrNameLst>
                                      </p:cBhvr>
                                      <p:tavLst>
                                        <p:tav tm="0">
                                          <p:val>
                                            <p:fltVal val="0.5"/>
                                          </p:val>
                                        </p:tav>
                                        <p:tav tm="100000">
                                          <p:val>
                                            <p:strVal val="#ppt_x"/>
                                          </p:val>
                                        </p:tav>
                                      </p:tavLst>
                                    </p:anim>
                                    <p:anim calcmode="lin" valueType="num">
                                      <p:cBhvr>
                                        <p:cTn id="18" dur="20000" fill="hold"/>
                                        <p:tgtEl>
                                          <p:spTgt spid="3"/>
                                        </p:tgtEl>
                                        <p:attrNameLst>
                                          <p:attrName>ppt_y</p:attrName>
                                        </p:attrNameLst>
                                      </p:cBhvr>
                                      <p:tavLst>
                                        <p:tav tm="0">
                                          <p:val>
                                            <p:fltVal val="0.5"/>
                                          </p:val>
                                        </p:tav>
                                        <p:tav tm="100000">
                                          <p:val>
                                            <p:strVal val="#ppt_y"/>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5"/>
                                        </p:tgtEl>
                                        <p:attrNameLst>
                                          <p:attrName>ppt_y</p:attrName>
                                        </p:attrNameLst>
                                      </p:cBhvr>
                                      <p:tavLst>
                                        <p:tav tm="0">
                                          <p:val>
                                            <p:strVal val="#ppt_y"/>
                                          </p:val>
                                        </p:tav>
                                        <p:tav tm="100000">
                                          <p:val>
                                            <p:strVal val="#ppt_y"/>
                                          </p:val>
                                        </p:tav>
                                      </p:tavLst>
                                    </p:anim>
                                    <p:anim calcmode="lin" valueType="num">
                                      <p:cBhvr>
                                        <p:cTn id="2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5"/>
                                        </p:tgtEl>
                                      </p:cBhvr>
                                    </p:animEffect>
                                  </p:childTnLst>
                                </p:cTn>
                              </p:par>
                            </p:childTnLst>
                          </p:cTn>
                        </p:par>
                        <p:par>
                          <p:cTn id="26" fill="hold">
                            <p:stCondLst>
                              <p:cond delay="45125"/>
                            </p:stCondLst>
                            <p:childTnLst>
                              <p:par>
                                <p:cTn id="27" presetID="1" presetClass="entr" presetSubtype="0" fill="hold" grpId="0" nodeType="afterEffect">
                                  <p:stCondLst>
                                    <p:cond delay="3000"/>
                                  </p:stCondLst>
                                  <p:childTnLst>
                                    <p:set>
                                      <p:cBhvr>
                                        <p:cTn id="28" dur="1" fill="hold">
                                          <p:stCondLst>
                                            <p:cond delay="0"/>
                                          </p:stCondLst>
                                        </p:cTn>
                                        <p:tgtEl>
                                          <p:spTgt spid="8"/>
                                        </p:tgtEl>
                                        <p:attrNameLst>
                                          <p:attrName>style.visibility</p:attrName>
                                        </p:attrNameLst>
                                      </p:cBhvr>
                                      <p:to>
                                        <p:strVal val="visible"/>
                                      </p:to>
                                    </p:set>
                                  </p:childTnLst>
                                </p:cTn>
                              </p:par>
                            </p:childTnLst>
                          </p:cTn>
                        </p:par>
                        <p:par>
                          <p:cTn id="29" fill="hold">
                            <p:stCondLst>
                              <p:cond delay="48125"/>
                            </p:stCondLst>
                            <p:childTnLst>
                              <p:par>
                                <p:cTn id="30" presetID="41" presetClass="entr" presetSubtype="0" fill="hold" grpId="0" nodeType="afterEffect">
                                  <p:stCondLst>
                                    <p:cond delay="1000"/>
                                  </p:stCondLst>
                                  <p:iterate type="lt">
                                    <p:tmPct val="10000"/>
                                  </p:iterate>
                                  <p:childTnLst>
                                    <p:set>
                                      <p:cBhvr>
                                        <p:cTn id="31" dur="1" fill="hold">
                                          <p:stCondLst>
                                            <p:cond delay="0"/>
                                          </p:stCondLst>
                                        </p:cTn>
                                        <p:tgtEl>
                                          <p:spTgt spid="6"/>
                                        </p:tgtEl>
                                        <p:attrNameLst>
                                          <p:attrName>style.visibility</p:attrName>
                                        </p:attrNameLst>
                                      </p:cBhvr>
                                      <p:to>
                                        <p:strVal val="visible"/>
                                      </p:to>
                                    </p:set>
                                    <p:anim calcmode="lin" valueType="num">
                                      <p:cBhvr>
                                        <p:cTn id="32"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3" dur="1250" fill="hold"/>
                                        <p:tgtEl>
                                          <p:spTgt spid="6"/>
                                        </p:tgtEl>
                                        <p:attrNameLst>
                                          <p:attrName>ppt_y</p:attrName>
                                        </p:attrNameLst>
                                      </p:cBhvr>
                                      <p:tavLst>
                                        <p:tav tm="0">
                                          <p:val>
                                            <p:strVal val="#ppt_y"/>
                                          </p:val>
                                        </p:tav>
                                        <p:tav tm="100000">
                                          <p:val>
                                            <p:strVal val="#ppt_y"/>
                                          </p:val>
                                        </p:tav>
                                      </p:tavLst>
                                    </p:anim>
                                    <p:anim calcmode="lin" valueType="num">
                                      <p:cBhvr>
                                        <p:cTn id="34"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5"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250" tmFilter="0,0; .5, 1; 1, 1"/>
                                        <p:tgtEl>
                                          <p:spTgt spid="6"/>
                                        </p:tgtEl>
                                      </p:cBhvr>
                                    </p:animEffect>
                                  </p:childTnLst>
                                </p:cTn>
                              </p:par>
                            </p:childTnLst>
                          </p:cTn>
                        </p:par>
                        <p:par>
                          <p:cTn id="37" fill="hold">
                            <p:stCondLst>
                              <p:cond delay="67750"/>
                            </p:stCondLst>
                            <p:childTnLst>
                              <p:par>
                                <p:cTn id="38" presetID="1" presetClass="entr" presetSubtype="0" fill="hold" grpId="0" nodeType="afterEffect">
                                  <p:stCondLst>
                                    <p:cond delay="175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218" name="Picture 2" descr="E:\En turno\Normales\new_zealand_fi_lc.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88826" y="-27384"/>
            <a:ext cx="151967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355976" y="476672"/>
            <a:ext cx="4643438" cy="2777683"/>
          </a:xfrm>
          <a:prstGeom prst="rect">
            <a:avLst/>
          </a:prstGeom>
        </p:spPr>
        <p:txBody>
          <a:bodyPr wrap="square">
            <a:spAutoFit/>
          </a:bodyPr>
          <a:lstStyle/>
          <a:p>
            <a:pPr fontAlgn="auto">
              <a:spcBef>
                <a:spcPts val="0"/>
              </a:spcBef>
              <a:spcAft>
                <a:spcPts val="0"/>
              </a:spcAft>
            </a:pPr>
            <a:r>
              <a:rPr lang="es-MX" dirty="0">
                <a:solidFill>
                  <a:srgbClr val="252525"/>
                </a:solidFill>
                <a:latin typeface="Arial"/>
                <a:ea typeface="Times New Roman"/>
                <a:cs typeface="Times New Roman"/>
              </a:rPr>
              <a:t>Además, resultó cuarto </a:t>
            </a:r>
          </a:p>
          <a:p>
            <a:pPr fontAlgn="auto">
              <a:spcBef>
                <a:spcPts val="0"/>
              </a:spcBef>
              <a:spcAft>
                <a:spcPts val="0"/>
              </a:spcAft>
            </a:pPr>
            <a:r>
              <a:rPr lang="es-MX" dirty="0">
                <a:solidFill>
                  <a:srgbClr val="252525"/>
                </a:solidFill>
                <a:latin typeface="Arial"/>
                <a:ea typeface="Times New Roman"/>
                <a:cs typeface="Times New Roman"/>
              </a:rPr>
              <a:t>en las 500 Millas de Indianápolis </a:t>
            </a:r>
          </a:p>
          <a:p>
            <a:pPr algn="ctr" fontAlgn="auto">
              <a:spcBef>
                <a:spcPts val="0"/>
              </a:spcBef>
              <a:spcAft>
                <a:spcPts val="0"/>
              </a:spcAft>
            </a:pPr>
            <a:r>
              <a:rPr lang="es-MX" dirty="0">
                <a:solidFill>
                  <a:srgbClr val="252525"/>
                </a:solidFill>
                <a:latin typeface="Arial"/>
                <a:ea typeface="Times New Roman"/>
                <a:cs typeface="Times New Roman"/>
              </a:rPr>
              <a:t>de 1967 y 1968, </a:t>
            </a:r>
          </a:p>
          <a:p>
            <a:pPr algn="ctr" fontAlgn="auto">
              <a:spcBef>
                <a:spcPts val="0"/>
              </a:spcBef>
              <a:spcAft>
                <a:spcPts val="0"/>
              </a:spcAft>
            </a:pPr>
            <a:r>
              <a:rPr lang="es-MX" dirty="0">
                <a:solidFill>
                  <a:srgbClr val="252525"/>
                </a:solidFill>
                <a:latin typeface="Arial"/>
                <a:ea typeface="Times New Roman"/>
                <a:cs typeface="Times New Roman"/>
              </a:rPr>
              <a:t>y finalizó tercero </a:t>
            </a:r>
          </a:p>
          <a:p>
            <a:pPr algn="ctr" fontAlgn="auto">
              <a:spcBef>
                <a:spcPts val="0"/>
              </a:spcBef>
              <a:spcAft>
                <a:spcPts val="0"/>
              </a:spcAft>
            </a:pPr>
            <a:r>
              <a:rPr lang="es-MX" dirty="0">
                <a:solidFill>
                  <a:srgbClr val="252525"/>
                </a:solidFill>
                <a:latin typeface="Arial"/>
                <a:ea typeface="Times New Roman"/>
                <a:cs typeface="Times New Roman"/>
              </a:rPr>
              <a:t>en la </a:t>
            </a:r>
            <a:r>
              <a:rPr lang="es-MX" dirty="0" err="1">
                <a:solidFill>
                  <a:srgbClr val="252525"/>
                </a:solidFill>
                <a:latin typeface="Arial"/>
                <a:ea typeface="Times New Roman"/>
                <a:cs typeface="Times New Roman"/>
              </a:rPr>
              <a:t>Tasman</a:t>
            </a:r>
            <a:r>
              <a:rPr lang="es-MX" dirty="0">
                <a:solidFill>
                  <a:srgbClr val="252525"/>
                </a:solidFill>
                <a:latin typeface="Arial"/>
                <a:ea typeface="Times New Roman"/>
                <a:cs typeface="Times New Roman"/>
              </a:rPr>
              <a:t> Series 1964 con una victoria.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Luego de su retiro de la Fórmula 1, </a:t>
            </a:r>
          </a:p>
          <a:p>
            <a:pPr algn="ctr" fontAlgn="auto">
              <a:spcBef>
                <a:spcPts val="0"/>
              </a:spcBef>
              <a:spcAft>
                <a:spcPts val="0"/>
              </a:spcAft>
            </a:pP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 continuó pilotando </a:t>
            </a:r>
          </a:p>
          <a:p>
            <a:pPr algn="ctr" fontAlgn="auto">
              <a:spcBef>
                <a:spcPts val="0"/>
              </a:spcBef>
              <a:spcAft>
                <a:spcPts val="0"/>
              </a:spcAft>
            </a:pPr>
            <a:r>
              <a:rPr lang="es-MX" dirty="0">
                <a:solidFill>
                  <a:srgbClr val="252525"/>
                </a:solidFill>
                <a:latin typeface="Arial"/>
                <a:ea typeface="Times New Roman"/>
                <a:cs typeface="Times New Roman"/>
              </a:rPr>
              <a:t>automóviles deportivos </a:t>
            </a:r>
          </a:p>
          <a:p>
            <a:pPr algn="ctr" fontAlgn="auto">
              <a:spcBef>
                <a:spcPts val="0"/>
              </a:spcBef>
              <a:spcAft>
                <a:spcPts val="0"/>
              </a:spcAft>
            </a:pPr>
            <a:r>
              <a:rPr lang="es-MX" dirty="0">
                <a:solidFill>
                  <a:srgbClr val="252525"/>
                </a:solidFill>
                <a:latin typeface="Arial"/>
                <a:ea typeface="Times New Roman"/>
                <a:cs typeface="Times New Roman"/>
              </a:rPr>
              <a:t>en Australia y Nueva Zelanda.</a:t>
            </a:r>
            <a:endParaRPr lang="es-MX" sz="2000" dirty="0">
              <a:solidFill>
                <a:srgbClr val="000000"/>
              </a:solidFill>
              <a:latin typeface="Calibri"/>
              <a:ea typeface="Calibri"/>
              <a:cs typeface="Times New Roman"/>
            </a:endParaRPr>
          </a:p>
        </p:txBody>
      </p:sp>
      <p:sp>
        <p:nvSpPr>
          <p:cNvPr id="7" name="6 Rectángulo"/>
          <p:cNvSpPr/>
          <p:nvPr/>
        </p:nvSpPr>
        <p:spPr>
          <a:xfrm>
            <a:off x="-36512" y="1048668"/>
            <a:ext cx="4674096"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Simultáneamente, </a:t>
            </a:r>
          </a:p>
          <a:p>
            <a:pPr algn="ctr" fontAlgn="auto">
              <a:spcBef>
                <a:spcPts val="0"/>
              </a:spcBef>
              <a:spcAft>
                <a:spcPts val="0"/>
              </a:spcAft>
            </a:pP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 tuvo éxito en el campeonato </a:t>
            </a:r>
          </a:p>
          <a:p>
            <a:pPr algn="ctr" fontAlgn="auto">
              <a:spcBef>
                <a:spcPts val="0"/>
              </a:spcBef>
              <a:spcAft>
                <a:spcPts val="0"/>
              </a:spcAft>
            </a:pPr>
            <a:r>
              <a:rPr lang="es-MX" dirty="0">
                <a:solidFill>
                  <a:srgbClr val="252525"/>
                </a:solidFill>
                <a:latin typeface="Arial"/>
                <a:ea typeface="Times New Roman"/>
                <a:cs typeface="Times New Roman"/>
              </a:rPr>
              <a:t>de sport prototipos </a:t>
            </a:r>
            <a:r>
              <a:rPr lang="es-MX" dirty="0" err="1">
                <a:solidFill>
                  <a:srgbClr val="252525"/>
                </a:solidFill>
                <a:latin typeface="Arial"/>
                <a:ea typeface="Times New Roman"/>
                <a:cs typeface="Times New Roman"/>
              </a:rPr>
              <a:t>CanAm</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 distintos automóviles </a:t>
            </a:r>
          </a:p>
          <a:p>
            <a:pPr algn="ctr" fontAlgn="auto">
              <a:spcBef>
                <a:spcPts val="0"/>
              </a:spcBef>
              <a:spcAft>
                <a:spcPts val="0"/>
              </a:spcAft>
            </a:pPr>
            <a:r>
              <a:rPr lang="es-MX" dirty="0">
                <a:solidFill>
                  <a:srgbClr val="252525"/>
                </a:solidFill>
                <a:latin typeface="Arial"/>
                <a:ea typeface="Times New Roman"/>
                <a:cs typeface="Times New Roman"/>
              </a:rPr>
              <a:t>del equipo McLaren, </a:t>
            </a:r>
          </a:p>
          <a:p>
            <a:pPr algn="ctr" fontAlgn="auto">
              <a:spcBef>
                <a:spcPts val="0"/>
              </a:spcBef>
              <a:spcAft>
                <a:spcPts val="0"/>
              </a:spcAft>
            </a:pPr>
            <a:r>
              <a:rPr lang="es-MX" dirty="0">
                <a:solidFill>
                  <a:srgbClr val="252525"/>
                </a:solidFill>
                <a:latin typeface="Arial"/>
                <a:ea typeface="Times New Roman"/>
                <a:cs typeface="Times New Roman"/>
              </a:rPr>
              <a:t>donde obtuvo 22 victorias </a:t>
            </a:r>
          </a:p>
          <a:p>
            <a:pPr algn="ctr" fontAlgn="auto">
              <a:spcBef>
                <a:spcPts val="0"/>
              </a:spcBef>
              <a:spcAft>
                <a:spcPts val="0"/>
              </a:spcAft>
            </a:pPr>
            <a:r>
              <a:rPr lang="es-MX" dirty="0">
                <a:solidFill>
                  <a:srgbClr val="252525"/>
                </a:solidFill>
                <a:latin typeface="Arial"/>
                <a:ea typeface="Times New Roman"/>
                <a:cs typeface="Times New Roman"/>
              </a:rPr>
              <a:t>y resultó campeón en 1968 y 1970, </a:t>
            </a:r>
          </a:p>
          <a:p>
            <a:pPr algn="ctr" fontAlgn="auto">
              <a:spcBef>
                <a:spcPts val="0"/>
              </a:spcBef>
              <a:spcAft>
                <a:spcPts val="0"/>
              </a:spcAft>
            </a:pPr>
            <a:r>
              <a:rPr lang="es-MX" dirty="0">
                <a:solidFill>
                  <a:srgbClr val="252525"/>
                </a:solidFill>
                <a:latin typeface="Arial"/>
                <a:ea typeface="Times New Roman"/>
                <a:cs typeface="Times New Roman"/>
              </a:rPr>
              <a:t>y subcampeón en 1967, 1969, 1971 y 1972.</a:t>
            </a:r>
            <a:endParaRPr lang="es-MX" sz="2000" dirty="0">
              <a:solidFill>
                <a:srgbClr val="000000"/>
              </a:solidFill>
              <a:latin typeface="Calibri"/>
              <a:ea typeface="Calibri"/>
              <a:cs typeface="Times New Roman"/>
            </a:endParaRPr>
          </a:p>
        </p:txBody>
      </p:sp>
      <p:pic>
        <p:nvPicPr>
          <p:cNvPr id="2" name="Picture 2" descr="E:\En turno\Normales\Denny_Hulm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3" y="3573016"/>
            <a:ext cx="7630617" cy="3024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498405"/>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24625"/>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6"/>
                                        </p:tgtEl>
                                        <p:attrNameLst>
                                          <p:attrName>ppt_y</p:attrName>
                                        </p:attrNameLst>
                                      </p:cBhvr>
                                      <p:tavLst>
                                        <p:tav tm="0">
                                          <p:val>
                                            <p:strVal val="#ppt_y"/>
                                          </p:val>
                                        </p:tav>
                                        <p:tav tm="100000">
                                          <p:val>
                                            <p:strVal val="#ppt_y"/>
                                          </p:val>
                                        </p:tav>
                                      </p:tavLst>
                                    </p:anim>
                                    <p:anim calcmode="lin" valueType="num">
                                      <p:cBhvr>
                                        <p:cTn id="17"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6"/>
                                        </p:tgtEl>
                                      </p:cBhvr>
                                    </p:animEffect>
                                  </p:childTnLst>
                                </p:cTn>
                              </p:par>
                              <p:par>
                                <p:cTn id="20" presetID="8" presetClass="entr" presetSubtype="32" fill="hold" nodeType="withEffect">
                                  <p:stCondLst>
                                    <p:cond delay="7000"/>
                                  </p:stCondLst>
                                  <p:childTnLst>
                                    <p:set>
                                      <p:cBhvr>
                                        <p:cTn id="21" dur="1" fill="hold">
                                          <p:stCondLst>
                                            <p:cond delay="0"/>
                                          </p:stCondLst>
                                        </p:cTn>
                                        <p:tgtEl>
                                          <p:spTgt spid="2"/>
                                        </p:tgtEl>
                                        <p:attrNameLst>
                                          <p:attrName>style.visibility</p:attrName>
                                        </p:attrNameLst>
                                      </p:cBhvr>
                                      <p:to>
                                        <p:strVal val="visible"/>
                                      </p:to>
                                    </p:set>
                                    <p:animEffect transition="in" filter="diamond(out)">
                                      <p:cBhvr>
                                        <p:cTn id="22" dur="20000"/>
                                        <p:tgtEl>
                                          <p:spTgt spid="2"/>
                                        </p:tgtEl>
                                      </p:cBhvr>
                                    </p:animEffect>
                                  </p:childTnLst>
                                </p:cTn>
                              </p:par>
                            </p:childTnLst>
                          </p:cTn>
                        </p:par>
                        <p:par>
                          <p:cTn id="23" fill="hold">
                            <p:stCondLst>
                              <p:cond delay="52625"/>
                            </p:stCondLst>
                            <p:childTnLst>
                              <p:par>
                                <p:cTn id="24" presetID="1" presetClass="entr" presetSubtype="0" fill="hold" grpId="0" nodeType="afterEffect">
                                  <p:stCondLst>
                                    <p:cond delay="200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3265814"/>
            <a:ext cx="3320396"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err="1">
                <a:ln w="11430"/>
                <a:solidFill>
                  <a:srgbClr val="F79646">
                    <a:lumMod val="50000"/>
                  </a:srgbClr>
                </a:solidFill>
                <a:effectLst>
                  <a:outerShdw blurRad="50800" dist="39000" dir="5460000" algn="tl">
                    <a:srgbClr val="000000">
                      <a:alpha val="38000"/>
                    </a:srgbClr>
                  </a:outerShdw>
                </a:effectLst>
                <a:latin typeface="Calibri"/>
              </a:rPr>
              <a:t>Jackie</a:t>
            </a:r>
            <a:r>
              <a:rPr lang="es-ES" sz="4000" b="1" dirty="0">
                <a:ln w="11430"/>
                <a:solidFill>
                  <a:srgbClr val="F79646">
                    <a:lumMod val="50000"/>
                  </a:srgbClr>
                </a:solidFill>
                <a:effectLst>
                  <a:outerShdw blurRad="50800" dist="39000" dir="5460000" algn="tl">
                    <a:srgbClr val="000000">
                      <a:alpha val="38000"/>
                    </a:srgbClr>
                  </a:outerShdw>
                </a:effectLst>
                <a:latin typeface="Calibri"/>
              </a:rPr>
              <a:t>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Steward</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6146" name="Picture 2" descr="C:\Users\Emilio\Desktop\Nueva carpeta\stewart.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55576" y="44624"/>
            <a:ext cx="2680277" cy="350363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8967" y="4117136"/>
            <a:ext cx="388382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9"/>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Matra</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71"/>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Tyrrell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1973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Tyrrell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 name="Picture 2" descr="C:\Users\Emilio\Desktop\Tyrrell p3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5260" y="233597"/>
            <a:ext cx="4705610" cy="31300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49" name="Picture 5" descr="C:\Users\Emilio\Desktop\Nueva carpeta\tyrrell-logo.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35574" y="4941168"/>
            <a:ext cx="3752850" cy="151216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Users\Emilio\Desktop\Nueva carpeta\logo_matra_4308_big.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39098" y="3687985"/>
            <a:ext cx="1109166" cy="1109167"/>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667241"/>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Escocia - Flowers of Scotland-1 Eaglenest.wav"/>
          </p:stSnd>
        </p:sndAc>
      </p:transition>
    </mc:Choice>
    <mc:Fallback xmlns="">
      <p:transition spd="slow" advTm="0">
        <p:fade/>
        <p:sndAc>
          <p:stSnd>
            <p:snd r:embed="rId9" name="Himno de Escocia - Flowers of Scotland-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childTnLst>
                          </p:cTn>
                        </p:par>
                        <p:par>
                          <p:cTn id="10" fill="hold">
                            <p:stCondLst>
                              <p:cond delay="5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4250"/>
                            </p:stCondLst>
                            <p:childTnLst>
                              <p:par>
                                <p:cTn id="19" presetID="2" presetClass="entr" presetSubtype="3" fill="hold" nodeType="afterEffect">
                                  <p:stCondLst>
                                    <p:cond delay="100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0-#ppt_h/2"/>
                                          </p:val>
                                        </p:tav>
                                        <p:tav tm="100000">
                                          <p:val>
                                            <p:strVal val="#ppt_y"/>
                                          </p:val>
                                        </p:tav>
                                      </p:tavLst>
                                    </p:anim>
                                  </p:childTnLst>
                                </p:cTn>
                              </p:par>
                            </p:childTnLst>
                          </p:cTn>
                        </p:par>
                        <p:par>
                          <p:cTn id="23" fill="hold">
                            <p:stCondLst>
                              <p:cond delay="8250"/>
                            </p:stCondLst>
                            <p:childTnLst>
                              <p:par>
                                <p:cTn id="24" presetID="2" presetClass="entr" presetSubtype="2" fill="hold" nodeType="afterEffect">
                                  <p:stCondLst>
                                    <p:cond delay="1000"/>
                                  </p:stCondLst>
                                  <p:childTnLst>
                                    <p:set>
                                      <p:cBhvr>
                                        <p:cTn id="25" dur="1" fill="hold">
                                          <p:stCondLst>
                                            <p:cond delay="0"/>
                                          </p:stCondLst>
                                        </p:cTn>
                                        <p:tgtEl>
                                          <p:spTgt spid="6150"/>
                                        </p:tgtEl>
                                        <p:attrNameLst>
                                          <p:attrName>style.visibility</p:attrName>
                                        </p:attrNameLst>
                                      </p:cBhvr>
                                      <p:to>
                                        <p:strVal val="visible"/>
                                      </p:to>
                                    </p:set>
                                    <p:anim calcmode="lin" valueType="num">
                                      <p:cBhvr additive="base">
                                        <p:cTn id="26" dur="1500" fill="hold"/>
                                        <p:tgtEl>
                                          <p:spTgt spid="6150"/>
                                        </p:tgtEl>
                                        <p:attrNameLst>
                                          <p:attrName>ppt_x</p:attrName>
                                        </p:attrNameLst>
                                      </p:cBhvr>
                                      <p:tavLst>
                                        <p:tav tm="0">
                                          <p:val>
                                            <p:strVal val="1+#ppt_w/2"/>
                                          </p:val>
                                        </p:tav>
                                        <p:tav tm="100000">
                                          <p:val>
                                            <p:strVal val="#ppt_x"/>
                                          </p:val>
                                        </p:tav>
                                      </p:tavLst>
                                    </p:anim>
                                    <p:anim calcmode="lin" valueType="num">
                                      <p:cBhvr additive="base">
                                        <p:cTn id="27" dur="1500" fill="hold"/>
                                        <p:tgtEl>
                                          <p:spTgt spid="6150"/>
                                        </p:tgtEl>
                                        <p:attrNameLst>
                                          <p:attrName>ppt_y</p:attrName>
                                        </p:attrNameLst>
                                      </p:cBhvr>
                                      <p:tavLst>
                                        <p:tav tm="0">
                                          <p:val>
                                            <p:strVal val="#ppt_y"/>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750" fill="hold"/>
                                        <p:tgtEl>
                                          <p:spTgt spid="3"/>
                                        </p:tgtEl>
                                        <p:attrNameLst>
                                          <p:attrName>ppt_y</p:attrName>
                                        </p:attrNameLst>
                                      </p:cBhvr>
                                      <p:tavLst>
                                        <p:tav tm="0">
                                          <p:val>
                                            <p:strVal val="#ppt_y"/>
                                          </p:val>
                                        </p:tav>
                                        <p:tav tm="100000">
                                          <p:val>
                                            <p:strVal val="#ppt_y"/>
                                          </p:val>
                                        </p:tav>
                                      </p:tavLst>
                                    </p:anim>
                                    <p:anim calcmode="lin" valueType="num">
                                      <p:cBhvr>
                                        <p:cTn id="32"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750" tmFilter="0,0; .5, 1; 1, 1"/>
                                        <p:tgtEl>
                                          <p:spTgt spid="3"/>
                                        </p:tgtEl>
                                      </p:cBhvr>
                                    </p:animEffect>
                                  </p:childTnLst>
                                </p:cTn>
                              </p:par>
                              <p:par>
                                <p:cTn id="35" presetID="53" presetClass="entr" presetSubtype="16" fill="hold" nodeType="withEffect">
                                  <p:stCondLst>
                                    <p:cond delay="2500"/>
                                  </p:stCondLst>
                                  <p:childTnLst>
                                    <p:set>
                                      <p:cBhvr>
                                        <p:cTn id="36" dur="1" fill="hold">
                                          <p:stCondLst>
                                            <p:cond delay="0"/>
                                          </p:stCondLst>
                                        </p:cTn>
                                        <p:tgtEl>
                                          <p:spTgt spid="6149"/>
                                        </p:tgtEl>
                                        <p:attrNameLst>
                                          <p:attrName>style.visibility</p:attrName>
                                        </p:attrNameLst>
                                      </p:cBhvr>
                                      <p:to>
                                        <p:strVal val="visible"/>
                                      </p:to>
                                    </p:set>
                                    <p:anim calcmode="lin" valueType="num">
                                      <p:cBhvr>
                                        <p:cTn id="37" dur="3500" fill="hold"/>
                                        <p:tgtEl>
                                          <p:spTgt spid="6149"/>
                                        </p:tgtEl>
                                        <p:attrNameLst>
                                          <p:attrName>ppt_w</p:attrName>
                                        </p:attrNameLst>
                                      </p:cBhvr>
                                      <p:tavLst>
                                        <p:tav tm="0">
                                          <p:val>
                                            <p:fltVal val="0"/>
                                          </p:val>
                                        </p:tav>
                                        <p:tav tm="100000">
                                          <p:val>
                                            <p:strVal val="#ppt_w"/>
                                          </p:val>
                                        </p:tav>
                                      </p:tavLst>
                                    </p:anim>
                                    <p:anim calcmode="lin" valueType="num">
                                      <p:cBhvr>
                                        <p:cTn id="38" dur="3500" fill="hold"/>
                                        <p:tgtEl>
                                          <p:spTgt spid="6149"/>
                                        </p:tgtEl>
                                        <p:attrNameLst>
                                          <p:attrName>ppt_h</p:attrName>
                                        </p:attrNameLst>
                                      </p:cBhvr>
                                      <p:tavLst>
                                        <p:tav tm="0">
                                          <p:val>
                                            <p:fltVal val="0"/>
                                          </p:val>
                                        </p:tav>
                                        <p:tav tm="100000">
                                          <p:val>
                                            <p:strVal val="#ppt_h"/>
                                          </p:val>
                                        </p:tav>
                                      </p:tavLst>
                                    </p:anim>
                                    <p:animEffect transition="in" filter="fade">
                                      <p:cBhvr>
                                        <p:cTn id="39" dur="3500"/>
                                        <p:tgtEl>
                                          <p:spTgt spid="6149"/>
                                        </p:tgtEl>
                                      </p:cBhvr>
                                    </p:animEffect>
                                  </p:childTnLst>
                                </p:cTn>
                              </p:par>
                            </p:childTnLst>
                          </p:cTn>
                        </p:par>
                        <p:par>
                          <p:cTn id="40" fill="hold">
                            <p:stCondLst>
                              <p:cond delay="14850"/>
                            </p:stCondLst>
                            <p:childTnLst>
                              <p:par>
                                <p:cTn id="41" presetID="1" presetClass="entr" presetSubtype="0" fill="hold" grpId="0" nodeType="afterEffect">
                                  <p:stCondLst>
                                    <p:cond delay="200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7" name="Picture 3" descr="E:\En turno\Normales\JAckie-Stweat-1973-10751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980728"/>
            <a:ext cx="3468556" cy="23762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72000" y="3397056"/>
            <a:ext cx="4572000" cy="3416320"/>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Calibri"/>
              </a:rPr>
              <a:t>Es uno de los nueve pilotos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Calibri"/>
              </a:rPr>
              <a:t>que obtuvo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Calibri"/>
              </a:rPr>
              <a:t>tres títulos mundiales de Formula 1</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al resultar campeón en 1969, 1971 y 1973,  además de subcampeón en 1968 y 1972, </a:t>
            </a:r>
          </a:p>
          <a:p>
            <a:pPr algn="ctr" fontAlgn="auto">
              <a:spcBef>
                <a:spcPts val="0"/>
              </a:spcBef>
              <a:spcAft>
                <a:spcPts val="0"/>
              </a:spcAft>
            </a:pPr>
            <a:r>
              <a:rPr lang="es-MX" dirty="0">
                <a:solidFill>
                  <a:srgbClr val="252525"/>
                </a:solidFill>
                <a:latin typeface="Arial"/>
                <a:ea typeface="Calibri"/>
              </a:rPr>
              <a:t>y tercero en 1965. </a:t>
            </a:r>
          </a:p>
          <a:p>
            <a:pPr algn="ctr" fontAlgn="auto">
              <a:spcBef>
                <a:spcPts val="0"/>
              </a:spcBef>
              <a:spcAft>
                <a:spcPts val="0"/>
              </a:spcAft>
            </a:pPr>
            <a:endParaRPr lang="es-MX" dirty="0">
              <a:solidFill>
                <a:srgbClr val="252525"/>
              </a:solidFill>
              <a:latin typeface="Arial"/>
              <a:ea typeface="Calibri"/>
            </a:endParaRPr>
          </a:p>
          <a:p>
            <a:pPr algn="ctr" fontAlgn="auto">
              <a:spcBef>
                <a:spcPts val="0"/>
              </a:spcBef>
              <a:spcAft>
                <a:spcPts val="0"/>
              </a:spcAft>
            </a:pPr>
            <a:r>
              <a:rPr lang="es-MX" dirty="0">
                <a:solidFill>
                  <a:srgbClr val="252525"/>
                </a:solidFill>
                <a:latin typeface="Arial"/>
                <a:ea typeface="Calibri"/>
              </a:rPr>
              <a:t>En sus 99 carreras </a:t>
            </a:r>
          </a:p>
          <a:p>
            <a:pPr algn="ctr" fontAlgn="auto">
              <a:spcBef>
                <a:spcPts val="0"/>
              </a:spcBef>
              <a:spcAft>
                <a:spcPts val="0"/>
              </a:spcAft>
            </a:pPr>
            <a:r>
              <a:rPr lang="es-MX" dirty="0">
                <a:solidFill>
                  <a:srgbClr val="252525"/>
                </a:solidFill>
                <a:latin typeface="Arial"/>
                <a:ea typeface="Calibri"/>
              </a:rPr>
              <a:t>como piloto de las escuderías </a:t>
            </a:r>
          </a:p>
          <a:p>
            <a:pPr algn="ctr" fontAlgn="auto">
              <a:spcBef>
                <a:spcPts val="0"/>
              </a:spcBef>
              <a:spcAft>
                <a:spcPts val="0"/>
              </a:spcAft>
            </a:pPr>
            <a:r>
              <a:rPr lang="es-MX" dirty="0">
                <a:solidFill>
                  <a:srgbClr val="252525"/>
                </a:solidFill>
                <a:latin typeface="Arial"/>
                <a:ea typeface="Calibri"/>
              </a:rPr>
              <a:t>BRM, </a:t>
            </a:r>
            <a:r>
              <a:rPr lang="es-MX" dirty="0" err="1">
                <a:solidFill>
                  <a:srgbClr val="252525"/>
                </a:solidFill>
                <a:latin typeface="Arial"/>
                <a:ea typeface="Calibri"/>
              </a:rPr>
              <a:t>Matra</a:t>
            </a:r>
            <a:r>
              <a:rPr lang="es-MX" dirty="0">
                <a:solidFill>
                  <a:srgbClr val="252525"/>
                </a:solidFill>
                <a:latin typeface="Arial"/>
                <a:ea typeface="Calibri"/>
              </a:rPr>
              <a:t> y </a:t>
            </a:r>
            <a:r>
              <a:rPr lang="es-MX" dirty="0" err="1">
                <a:solidFill>
                  <a:srgbClr val="252525"/>
                </a:solidFill>
                <a:latin typeface="Arial"/>
                <a:ea typeface="Calibri"/>
              </a:rPr>
              <a:t>Tyrrell</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obtuvo 27 victorias, 43 podios </a:t>
            </a:r>
          </a:p>
          <a:p>
            <a:pPr algn="ctr" fontAlgn="auto">
              <a:spcBef>
                <a:spcPts val="0"/>
              </a:spcBef>
              <a:spcAft>
                <a:spcPts val="0"/>
              </a:spcAft>
            </a:pPr>
            <a:r>
              <a:rPr lang="es-MX" dirty="0">
                <a:solidFill>
                  <a:srgbClr val="252525"/>
                </a:solidFill>
                <a:latin typeface="Arial"/>
                <a:ea typeface="Calibri"/>
              </a:rPr>
              <a:t>y 17 pole positions.</a:t>
            </a:r>
            <a:endParaRPr lang="es-MX" dirty="0">
              <a:solidFill>
                <a:srgbClr val="000000"/>
              </a:solidFill>
              <a:latin typeface="Arial"/>
            </a:endParaRPr>
          </a:p>
        </p:txBody>
      </p:sp>
      <p:pic>
        <p:nvPicPr>
          <p:cNvPr id="5" name="Picture 2" descr="E:\En turno\Normales\escocia-map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116632"/>
            <a:ext cx="2448272" cy="113844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253659"/>
            <a:ext cx="4643438" cy="203132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     Sir </a:t>
            </a:r>
            <a:r>
              <a:rPr lang="es-MX" b="1" dirty="0">
                <a:solidFill>
                  <a:srgbClr val="252525"/>
                </a:solidFill>
                <a:latin typeface="Arial"/>
                <a:ea typeface="Calibri"/>
              </a:rPr>
              <a:t>John Young Stewart</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nació en Milton, Escocia, Reino Unido, </a:t>
            </a:r>
          </a:p>
          <a:p>
            <a:pPr algn="ctr" fontAlgn="auto">
              <a:spcBef>
                <a:spcPts val="0"/>
              </a:spcBef>
              <a:spcAft>
                <a:spcPts val="0"/>
              </a:spcAft>
            </a:pPr>
            <a:r>
              <a:rPr lang="es-MX" dirty="0">
                <a:solidFill>
                  <a:srgbClr val="252525"/>
                </a:solidFill>
                <a:latin typeface="Arial"/>
                <a:ea typeface="Calibri"/>
              </a:rPr>
              <a:t>El 11 de junio de 1939.</a:t>
            </a:r>
            <a:endParaRPr lang="es-MX" dirty="0">
              <a:solidFill>
                <a:srgbClr val="0B0080"/>
              </a:solidFill>
              <a:latin typeface="Arial"/>
              <a:ea typeface="Calibri"/>
              <a:cs typeface="Times New Roman"/>
            </a:endParaRPr>
          </a:p>
          <a:p>
            <a:pPr algn="ctr" fontAlgn="auto">
              <a:spcBef>
                <a:spcPts val="0"/>
              </a:spcBef>
              <a:spcAft>
                <a:spcPts val="0"/>
              </a:spcAft>
            </a:pP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Más conocido como </a:t>
            </a:r>
            <a:r>
              <a:rPr lang="es-MX" b="1" dirty="0">
                <a:solidFill>
                  <a:srgbClr val="252525"/>
                </a:solidFill>
                <a:latin typeface="Arial"/>
                <a:ea typeface="Calibri"/>
              </a:rPr>
              <a:t>Jackie Stewart</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es un ex piloto </a:t>
            </a:r>
          </a:p>
          <a:p>
            <a:pPr algn="ctr" fontAlgn="auto">
              <a:spcBef>
                <a:spcPts val="0"/>
              </a:spcBef>
              <a:spcAft>
                <a:spcPts val="0"/>
              </a:spcAft>
            </a:pPr>
            <a:r>
              <a:rPr lang="es-MX" dirty="0">
                <a:solidFill>
                  <a:srgbClr val="252525"/>
                </a:solidFill>
                <a:latin typeface="Arial"/>
                <a:ea typeface="Calibri"/>
              </a:rPr>
              <a:t>del automovilismo de velocidad </a:t>
            </a:r>
            <a:r>
              <a:rPr lang="es-MX" dirty="0" err="1">
                <a:solidFill>
                  <a:srgbClr val="252525"/>
                </a:solidFill>
                <a:latin typeface="Arial"/>
                <a:ea typeface="Calibri"/>
              </a:rPr>
              <a:t>Britanico</a:t>
            </a:r>
            <a:r>
              <a:rPr lang="es-MX" dirty="0">
                <a:solidFill>
                  <a:srgbClr val="252525"/>
                </a:solidFill>
                <a:latin typeface="Arial"/>
                <a:ea typeface="Calibri"/>
              </a:rPr>
              <a:t>.</a:t>
            </a:r>
            <a:endParaRPr lang="es-MX" dirty="0">
              <a:solidFill>
                <a:srgbClr val="000000"/>
              </a:solidFill>
              <a:latin typeface="Arial"/>
            </a:endParaRPr>
          </a:p>
        </p:txBody>
      </p:sp>
      <p:pic>
        <p:nvPicPr>
          <p:cNvPr id="1028" name="Picture 4" descr="E:\En turno\Normales\sir_jackie_stewart_196yuyq.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945" y="3436054"/>
            <a:ext cx="4185047" cy="32333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40548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Scale>
                                      <p:cBhvr>
                                        <p:cTn id="7" dur="19000" decel="50000" fill="hold">
                                          <p:stCondLst>
                                            <p:cond delay="0"/>
                                          </p:stCondLst>
                                        </p:cTn>
                                        <p:tgtEl>
                                          <p:spTgt spid="10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9000" decel="50000" fill="hold">
                                          <p:stCondLst>
                                            <p:cond delay="0"/>
                                          </p:stCondLst>
                                        </p:cTn>
                                        <p:tgtEl>
                                          <p:spTgt spid="1027"/>
                                        </p:tgtEl>
                                        <p:attrNameLst>
                                          <p:attrName>ppt_x</p:attrName>
                                          <p:attrName>ppt_y</p:attrName>
                                        </p:attrNameLst>
                                      </p:cBhvr>
                                    </p:animMotion>
                                    <p:animEffect transition="in" filter="fade">
                                      <p:cBhvr>
                                        <p:cTn id="9" dur="19000"/>
                                        <p:tgtEl>
                                          <p:spTgt spid="1027"/>
                                        </p:tgtEl>
                                      </p:cBhvr>
                                    </p:animEffect>
                                  </p:childTnLst>
                                </p:cTn>
                              </p:par>
                              <p:par>
                                <p:cTn id="10" presetID="41" presetClass="entr" presetSubtype="0" fill="hold" grpId="0" nodeType="with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1250" fill="hold"/>
                                        <p:tgtEl>
                                          <p:spTgt spid="6"/>
                                        </p:tgtEl>
                                        <p:attrNameLst>
                                          <p:attrName>ppt_y</p:attrName>
                                        </p:attrNameLst>
                                      </p:cBhvr>
                                      <p:tavLst>
                                        <p:tav tm="0">
                                          <p:val>
                                            <p:strVal val="#ppt_y"/>
                                          </p:val>
                                        </p:tav>
                                        <p:tav tm="100000">
                                          <p:val>
                                            <p:strVal val="#ppt_y"/>
                                          </p:val>
                                        </p:tav>
                                      </p:tavLst>
                                    </p:anim>
                                    <p:anim calcmode="lin" valueType="num">
                                      <p:cBhvr>
                                        <p:cTn id="14"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250" tmFilter="0,0; .5, 1; 1, 1"/>
                                        <p:tgtEl>
                                          <p:spTgt spid="6"/>
                                        </p:tgtEl>
                                      </p:cBhvr>
                                    </p:animEffect>
                                  </p:childTnLst>
                                </p:cTn>
                              </p:par>
                            </p:childTnLst>
                          </p:cTn>
                        </p:par>
                        <p:par>
                          <p:cTn id="17" fill="hold">
                            <p:stCondLst>
                              <p:cond delay="19750"/>
                            </p:stCondLst>
                            <p:childTnLst>
                              <p:par>
                                <p:cTn id="18" presetID="23" presetClass="entr" presetSubtype="528" fill="hold" nodeType="afterEffect">
                                  <p:stCondLst>
                                    <p:cond delay="5000"/>
                                  </p:stCondLst>
                                  <p:childTnLst>
                                    <p:set>
                                      <p:cBhvr>
                                        <p:cTn id="19" dur="1" fill="hold">
                                          <p:stCondLst>
                                            <p:cond delay="0"/>
                                          </p:stCondLst>
                                        </p:cTn>
                                        <p:tgtEl>
                                          <p:spTgt spid="1028"/>
                                        </p:tgtEl>
                                        <p:attrNameLst>
                                          <p:attrName>style.visibility</p:attrName>
                                        </p:attrNameLst>
                                      </p:cBhvr>
                                      <p:to>
                                        <p:strVal val="visible"/>
                                      </p:to>
                                    </p:set>
                                    <p:anim calcmode="lin" valueType="num">
                                      <p:cBhvr>
                                        <p:cTn id="20" dur="25000" fill="hold"/>
                                        <p:tgtEl>
                                          <p:spTgt spid="1028"/>
                                        </p:tgtEl>
                                        <p:attrNameLst>
                                          <p:attrName>ppt_w</p:attrName>
                                        </p:attrNameLst>
                                      </p:cBhvr>
                                      <p:tavLst>
                                        <p:tav tm="0">
                                          <p:val>
                                            <p:fltVal val="0"/>
                                          </p:val>
                                        </p:tav>
                                        <p:tav tm="100000">
                                          <p:val>
                                            <p:strVal val="#ppt_w"/>
                                          </p:val>
                                        </p:tav>
                                      </p:tavLst>
                                    </p:anim>
                                    <p:anim calcmode="lin" valueType="num">
                                      <p:cBhvr>
                                        <p:cTn id="21" dur="25000" fill="hold"/>
                                        <p:tgtEl>
                                          <p:spTgt spid="1028"/>
                                        </p:tgtEl>
                                        <p:attrNameLst>
                                          <p:attrName>ppt_h</p:attrName>
                                        </p:attrNameLst>
                                      </p:cBhvr>
                                      <p:tavLst>
                                        <p:tav tm="0">
                                          <p:val>
                                            <p:fltVal val="0"/>
                                          </p:val>
                                        </p:tav>
                                        <p:tav tm="100000">
                                          <p:val>
                                            <p:strVal val="#ppt_h"/>
                                          </p:val>
                                        </p:tav>
                                      </p:tavLst>
                                    </p:anim>
                                    <p:anim calcmode="lin" valueType="num">
                                      <p:cBhvr>
                                        <p:cTn id="22" dur="25000" fill="hold"/>
                                        <p:tgtEl>
                                          <p:spTgt spid="1028"/>
                                        </p:tgtEl>
                                        <p:attrNameLst>
                                          <p:attrName>ppt_x</p:attrName>
                                        </p:attrNameLst>
                                      </p:cBhvr>
                                      <p:tavLst>
                                        <p:tav tm="0">
                                          <p:val>
                                            <p:fltVal val="0.5"/>
                                          </p:val>
                                        </p:tav>
                                        <p:tav tm="100000">
                                          <p:val>
                                            <p:strVal val="#ppt_x"/>
                                          </p:val>
                                        </p:tav>
                                      </p:tavLst>
                                    </p:anim>
                                    <p:anim calcmode="lin" valueType="num">
                                      <p:cBhvr>
                                        <p:cTn id="23" dur="25000" fill="hold"/>
                                        <p:tgtEl>
                                          <p:spTgt spid="1028"/>
                                        </p:tgtEl>
                                        <p:attrNameLst>
                                          <p:attrName>ppt_y</p:attrName>
                                        </p:attrNameLst>
                                      </p:cBhvr>
                                      <p:tavLst>
                                        <p:tav tm="0">
                                          <p:val>
                                            <p:fltVal val="0.5"/>
                                          </p:val>
                                        </p:tav>
                                        <p:tav tm="100000">
                                          <p:val>
                                            <p:strVal val="#ppt_y"/>
                                          </p:val>
                                        </p:tav>
                                      </p:tavLst>
                                    </p:anim>
                                  </p:childTnLst>
                                </p:cTn>
                              </p:par>
                              <p:par>
                                <p:cTn id="24" presetID="41" presetClass="entr" presetSubtype="0" fill="hold" grpId="0" nodeType="withEffect">
                                  <p:stCondLst>
                                    <p:cond delay="1000"/>
                                  </p:stCondLst>
                                  <p:iterate type="lt">
                                    <p:tmPct val="10000"/>
                                  </p:iterate>
                                  <p:childTnLst>
                                    <p:set>
                                      <p:cBhvr>
                                        <p:cTn id="25" dur="1" fill="hold">
                                          <p:stCondLst>
                                            <p:cond delay="0"/>
                                          </p:stCondLst>
                                        </p:cTn>
                                        <p:tgtEl>
                                          <p:spTgt spid="2"/>
                                        </p:tgtEl>
                                        <p:attrNameLst>
                                          <p:attrName>style.visibility</p:attrName>
                                        </p:attrNameLst>
                                      </p:cBhvr>
                                      <p:to>
                                        <p:strVal val="visible"/>
                                      </p:to>
                                    </p:set>
                                    <p:anim calcmode="lin" valueType="num">
                                      <p:cBhvr>
                                        <p:cTn id="2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2"/>
                                        </p:tgtEl>
                                        <p:attrNameLst>
                                          <p:attrName>ppt_y</p:attrName>
                                        </p:attrNameLst>
                                      </p:cBhvr>
                                      <p:tavLst>
                                        <p:tav tm="0">
                                          <p:val>
                                            <p:strVal val="#ppt_y"/>
                                          </p:val>
                                        </p:tav>
                                        <p:tav tm="100000">
                                          <p:val>
                                            <p:strVal val="#ppt_y"/>
                                          </p:val>
                                        </p:tav>
                                      </p:tavLst>
                                    </p:anim>
                                    <p:anim calcmode="lin" valueType="num">
                                      <p:cBhvr>
                                        <p:cTn id="2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2"/>
                                        </p:tgtEl>
                                      </p:cBhvr>
                                    </p:animEffect>
                                  </p:childTnLst>
                                </p:cTn>
                              </p:par>
                            </p:childTnLst>
                          </p:cTn>
                        </p:par>
                        <p:par>
                          <p:cTn id="31" fill="hold">
                            <p:stCondLst>
                              <p:cond delay="52125"/>
                            </p:stCondLst>
                            <p:childTnLst>
                              <p:par>
                                <p:cTn id="32" presetID="1" presetClass="entr" presetSubtype="0" fill="hold" grpId="0" nodeType="afterEffect">
                                  <p:stCondLst>
                                    <p:cond delay="2500"/>
                                  </p:stCondLst>
                                  <p:childTnLst>
                                    <p:set>
                                      <p:cBhvr>
                                        <p:cTn id="3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67544" y="3081734"/>
            <a:ext cx="386836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Jochen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Rindt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170" name="Picture 2" descr="C:\Users\Emilio\Desktop\Nueva carpeta\Jochen Rind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60648"/>
            <a:ext cx="4217613" cy="2952328"/>
          </a:xfrm>
          <a:prstGeom prst="rect">
            <a:avLst/>
          </a:prstGeom>
          <a:noFill/>
          <a:effectLst>
            <a:glow rad="1397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7171" name="Picture 3" descr="C:\Users\Emilio\Desktop\Nueva carpeta\Jochen Rindt c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6892" y="280228"/>
            <a:ext cx="4195588" cy="307676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 name="Picture 6" descr="C:\Users\Emilio\Desktop\Nueva carpeta\lotus-racing-gold-leaf-white-decal-2999-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8253" y="4365104"/>
            <a:ext cx="3252179" cy="17281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683568" y="4737918"/>
            <a:ext cx="36134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1970   Lotus</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006927"/>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NacionaldeAustria__AustriaNationalAnthem_(360p)-1 Eaglenest.wav"/>
          </p:stSnd>
        </p:sndAc>
      </p:transition>
    </mc:Choice>
    <mc:Fallback xmlns="">
      <p:transition spd="slow" advTm="0">
        <p:fade/>
        <p:sndAc>
          <p:stSnd>
            <p:snd r:embed="rId7" name="HimnoNacionaldeAustria__AustriaNationalAnthem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anim calcmode="lin" valueType="num">
                                      <p:cBhvr>
                                        <p:cTn id="8" dur="2000" fill="hold"/>
                                        <p:tgtEl>
                                          <p:spTgt spid="7170"/>
                                        </p:tgtEl>
                                        <p:attrNameLst>
                                          <p:attrName>ppt_x</p:attrName>
                                        </p:attrNameLst>
                                      </p:cBhvr>
                                      <p:tavLst>
                                        <p:tav tm="0">
                                          <p:val>
                                            <p:strVal val="#ppt_x"/>
                                          </p:val>
                                        </p:tav>
                                        <p:tav tm="100000">
                                          <p:val>
                                            <p:strVal val="#ppt_x"/>
                                          </p:val>
                                        </p:tav>
                                      </p:tavLst>
                                    </p:anim>
                                    <p:anim calcmode="lin" valueType="num">
                                      <p:cBhvr>
                                        <p:cTn id="9" dur="2000" fill="hold"/>
                                        <p:tgtEl>
                                          <p:spTgt spid="717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2" fill="hold" nodeType="afterEffect">
                                  <p:stCondLst>
                                    <p:cond delay="1500"/>
                                  </p:stCondLst>
                                  <p:childTnLst>
                                    <p:set>
                                      <p:cBhvr>
                                        <p:cTn id="12" dur="1" fill="hold">
                                          <p:stCondLst>
                                            <p:cond delay="0"/>
                                          </p:stCondLst>
                                        </p:cTn>
                                        <p:tgtEl>
                                          <p:spTgt spid="7171"/>
                                        </p:tgtEl>
                                        <p:attrNameLst>
                                          <p:attrName>style.visibility</p:attrName>
                                        </p:attrNameLst>
                                      </p:cBhvr>
                                      <p:to>
                                        <p:strVal val="visible"/>
                                      </p:to>
                                    </p:set>
                                    <p:anim calcmode="lin" valueType="num">
                                      <p:cBhvr additive="base">
                                        <p:cTn id="13" dur="2000" fill="hold"/>
                                        <p:tgtEl>
                                          <p:spTgt spid="7171"/>
                                        </p:tgtEl>
                                        <p:attrNameLst>
                                          <p:attrName>ppt_x</p:attrName>
                                        </p:attrNameLst>
                                      </p:cBhvr>
                                      <p:tavLst>
                                        <p:tav tm="0">
                                          <p:val>
                                            <p:strVal val="1+#ppt_w/2"/>
                                          </p:val>
                                        </p:tav>
                                        <p:tav tm="100000">
                                          <p:val>
                                            <p:strVal val="#ppt_x"/>
                                          </p:val>
                                        </p:tav>
                                      </p:tavLst>
                                    </p:anim>
                                    <p:anim calcmode="lin" valueType="num">
                                      <p:cBhvr additive="base">
                                        <p:cTn id="14" dur="2000" fill="hold"/>
                                        <p:tgtEl>
                                          <p:spTgt spid="7171"/>
                                        </p:tgtEl>
                                        <p:attrNameLst>
                                          <p:attrName>ppt_y</p:attrName>
                                        </p:attrNameLst>
                                      </p:cBhvr>
                                      <p:tavLst>
                                        <p:tav tm="0">
                                          <p:val>
                                            <p:strVal val="#ppt_y"/>
                                          </p:val>
                                        </p:tav>
                                        <p:tav tm="100000">
                                          <p:val>
                                            <p:strVal val="#ppt_y"/>
                                          </p:val>
                                        </p:tav>
                                      </p:tavLst>
                                    </p:anim>
                                  </p:childTnLst>
                                </p:cTn>
                              </p:par>
                            </p:childTnLst>
                          </p:cTn>
                        </p:par>
                        <p:par>
                          <p:cTn id="15" fill="hold">
                            <p:stCondLst>
                              <p:cond delay="5500"/>
                            </p:stCondLst>
                            <p:childTnLst>
                              <p:par>
                                <p:cTn id="16" presetID="41" presetClass="entr" presetSubtype="0" fill="hold" grpId="0" nodeType="afterEffect">
                                  <p:stCondLst>
                                    <p:cond delay="150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2"/>
                                        </p:tgtEl>
                                        <p:attrNameLst>
                                          <p:attrName>ppt_y</p:attrName>
                                        </p:attrNameLst>
                                      </p:cBhvr>
                                      <p:tavLst>
                                        <p:tav tm="0">
                                          <p:val>
                                            <p:strVal val="#ppt_y"/>
                                          </p:val>
                                        </p:tav>
                                        <p:tav tm="100000">
                                          <p:val>
                                            <p:strVal val="#ppt_y"/>
                                          </p:val>
                                        </p:tav>
                                      </p:tavLst>
                                    </p:anim>
                                    <p:anim calcmode="lin" valueType="num">
                                      <p:cBhvr>
                                        <p:cTn id="20"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2"/>
                                        </p:tgtEl>
                                      </p:cBhvr>
                                    </p:animEffect>
                                  </p:childTnLst>
                                </p:cTn>
                              </p:par>
                            </p:childTnLst>
                          </p:cTn>
                        </p:par>
                        <p:par>
                          <p:cTn id="23" fill="hold">
                            <p:stCondLst>
                              <p:cond delay="9500"/>
                            </p:stCondLst>
                            <p:childTnLst>
                              <p:par>
                                <p:cTn id="24" presetID="13" presetClass="entr" presetSubtype="32" fill="hold" nodeType="afterEffect">
                                  <p:stCondLst>
                                    <p:cond delay="1500"/>
                                  </p:stCondLst>
                                  <p:childTnLst>
                                    <p:set>
                                      <p:cBhvr>
                                        <p:cTn id="25" dur="1" fill="hold">
                                          <p:stCondLst>
                                            <p:cond delay="0"/>
                                          </p:stCondLst>
                                        </p:cTn>
                                        <p:tgtEl>
                                          <p:spTgt spid="6"/>
                                        </p:tgtEl>
                                        <p:attrNameLst>
                                          <p:attrName>style.visibility</p:attrName>
                                        </p:attrNameLst>
                                      </p:cBhvr>
                                      <p:to>
                                        <p:strVal val="visible"/>
                                      </p:to>
                                    </p:set>
                                    <p:animEffect transition="in" filter="plus(out)">
                                      <p:cBhvr>
                                        <p:cTn id="26" dur="3000"/>
                                        <p:tgtEl>
                                          <p:spTgt spid="6"/>
                                        </p:tgtEl>
                                      </p:cBhvr>
                                    </p:animEffect>
                                  </p:childTnLst>
                                </p:cTn>
                              </p:par>
                              <p:par>
                                <p:cTn id="27" presetID="41" presetClass="entr" presetSubtype="0" fill="hold" grpId="0" nodeType="withEffect">
                                  <p:stCondLst>
                                    <p:cond delay="15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750" fill="hold"/>
                                        <p:tgtEl>
                                          <p:spTgt spid="3"/>
                                        </p:tgtEl>
                                        <p:attrNameLst>
                                          <p:attrName>ppt_y</p:attrName>
                                        </p:attrNameLst>
                                      </p:cBhvr>
                                      <p:tavLst>
                                        <p:tav tm="0">
                                          <p:val>
                                            <p:strVal val="#ppt_y"/>
                                          </p:val>
                                        </p:tav>
                                        <p:tav tm="100000">
                                          <p:val>
                                            <p:strVal val="#ppt_y"/>
                                          </p:val>
                                        </p:tav>
                                      </p:tavLst>
                                    </p:anim>
                                    <p:anim calcmode="lin" valueType="num">
                                      <p:cBhvr>
                                        <p:cTn id="31"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750" tmFilter="0,0; .5, 1; 1, 1"/>
                                        <p:tgtEl>
                                          <p:spTgt spid="3"/>
                                        </p:tgtEl>
                                      </p:cBhvr>
                                    </p:animEffect>
                                  </p:childTnLst>
                                </p:cTn>
                              </p:par>
                            </p:childTnLst>
                          </p:cTn>
                        </p:par>
                        <p:par>
                          <p:cTn id="34" fill="hold">
                            <p:stCondLst>
                              <p:cond delay="1415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01" name="Picture 5" descr="E:\En turno\Normales\Umriss_Oesterreich (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16632"/>
            <a:ext cx="1800200" cy="97010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4987042"/>
            <a:ext cx="9144000" cy="1754326"/>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Ganó el Campeonato Mundial de Formula 1 en 1970, resultó tercero en 1966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y cuarto en 1969, obteniendo en total seis victorias,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trece podios y diez pole positions.</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Su coronación como campeón fue póstuma</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pues falleció en las prácticas Del Gran Premio de Italia.</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sp>
        <p:nvSpPr>
          <p:cNvPr id="2" name="1 Rectángulo"/>
          <p:cNvSpPr/>
          <p:nvPr/>
        </p:nvSpPr>
        <p:spPr>
          <a:xfrm>
            <a:off x="-108520" y="44624"/>
            <a:ext cx="9144000" cy="1477328"/>
          </a:xfrm>
          <a:prstGeom prst="rect">
            <a:avLst/>
          </a:prstGeom>
        </p:spPr>
        <p:txBody>
          <a:bodyPr wrap="square">
            <a:spAutoFit/>
          </a:bodyPr>
          <a:lstStyle/>
          <a:p>
            <a:pPr algn="ctr" fontAlgn="auto">
              <a:spcBef>
                <a:spcPts val="0"/>
              </a:spcBef>
              <a:spcAft>
                <a:spcPts val="0"/>
              </a:spcAft>
              <a:tabLst>
                <a:tab pos="457200" algn="l"/>
              </a:tabLst>
            </a:pPr>
            <a:r>
              <a:rPr lang="es-MX" b="1" dirty="0">
                <a:solidFill>
                  <a:srgbClr val="252525"/>
                </a:solidFill>
                <a:latin typeface="Arial"/>
                <a:ea typeface="Calibri"/>
                <a:cs typeface="Times New Roman"/>
              </a:rPr>
              <a:t>    Karl Jochen </a:t>
            </a:r>
            <a:r>
              <a:rPr lang="es-MX" b="1" dirty="0" err="1">
                <a:solidFill>
                  <a:srgbClr val="252525"/>
                </a:solidFill>
                <a:latin typeface="Arial"/>
                <a:ea typeface="Calibri"/>
                <a:cs typeface="Times New Roman"/>
              </a:rPr>
              <a:t>Rindt</a:t>
            </a:r>
            <a:r>
              <a:rPr lang="es-MX" dirty="0">
                <a:solidFill>
                  <a:srgbClr val="252525"/>
                </a:solidFill>
                <a:latin typeface="Arial"/>
                <a:ea typeface="Calibri"/>
                <a:cs typeface="Times New Roman"/>
              </a:rPr>
              <a:t> Nació en Maguncia, Austria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el 4 de abril de 1942.</a:t>
            </a:r>
          </a:p>
          <a:p>
            <a:pPr algn="ctr" fontAlgn="auto">
              <a:spcBef>
                <a:spcPts val="0"/>
              </a:spcBef>
              <a:spcAft>
                <a:spcPts val="0"/>
              </a:spcAft>
              <a:tabLst>
                <a:tab pos="457200" algn="l"/>
              </a:tabLst>
            </a:pPr>
            <a:r>
              <a:rPr lang="es-MX" dirty="0">
                <a:solidFill>
                  <a:srgbClr val="252525"/>
                </a:solidFill>
                <a:latin typeface="Arial"/>
                <a:ea typeface="Calibri"/>
                <a:cs typeface="Times New Roman"/>
              </a:rPr>
              <a:t>† Falleció en </a:t>
            </a:r>
            <a:r>
              <a:rPr lang="es-MX" dirty="0" err="1">
                <a:solidFill>
                  <a:srgbClr val="252525"/>
                </a:solidFill>
                <a:latin typeface="Arial"/>
                <a:ea typeface="Calibri"/>
                <a:cs typeface="Times New Roman"/>
              </a:rPr>
              <a:t>Monza</a:t>
            </a:r>
            <a:r>
              <a:rPr lang="es-MX" dirty="0">
                <a:solidFill>
                  <a:srgbClr val="252525"/>
                </a:solidFill>
                <a:latin typeface="Arial"/>
                <a:ea typeface="Calibri"/>
                <a:cs typeface="Times New Roman"/>
              </a:rPr>
              <a:t> el 5 de SEPTIEMBRE DE 1970.</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 Fue un piloto del automovilismo austríaco que se destacó a fines de la década de 1960.</a:t>
            </a:r>
            <a:endParaRPr lang="es-MX" sz="2000" dirty="0">
              <a:solidFill>
                <a:srgbClr val="000000"/>
              </a:solidFill>
              <a:latin typeface="Calibri"/>
              <a:ea typeface="Calibri"/>
              <a:cs typeface="Times New Roman"/>
            </a:endParaRPr>
          </a:p>
        </p:txBody>
      </p:sp>
      <p:pic>
        <p:nvPicPr>
          <p:cNvPr id="4102" name="Picture 6" descr="E:\En turno\Normales\images (7).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8895" l="0" r="100000"/>
                    </a14:imgEffect>
                  </a14:imgLayer>
                </a14:imgProps>
              </a:ext>
              <a:ext uri="{28A0092B-C50C-407E-A947-70E740481C1C}">
                <a14:useLocalDpi xmlns:a14="http://schemas.microsoft.com/office/drawing/2010/main" val="0"/>
              </a:ext>
            </a:extLst>
          </a:blip>
          <a:srcRect/>
          <a:stretch>
            <a:fillRect/>
          </a:stretch>
        </p:blipFill>
        <p:spPr bwMode="auto">
          <a:xfrm>
            <a:off x="2051720" y="1605727"/>
            <a:ext cx="5112568" cy="33167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528887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1625"/>
                            </p:stCondLst>
                            <p:childTnLst>
                              <p:par>
                                <p:cTn id="13" presetID="41" presetClass="entr" presetSubtype="0" fill="hold" grpId="0" nodeType="afterEffect">
                                  <p:stCondLst>
                                    <p:cond delay="150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5"/>
                                        </p:tgtEl>
                                        <p:attrNameLst>
                                          <p:attrName>ppt_y</p:attrName>
                                        </p:attrNameLst>
                                      </p:cBhvr>
                                      <p:tavLst>
                                        <p:tav tm="0">
                                          <p:val>
                                            <p:strVal val="#ppt_y"/>
                                          </p:val>
                                        </p:tav>
                                        <p:tav tm="100000">
                                          <p:val>
                                            <p:strVal val="#ppt_y"/>
                                          </p:val>
                                        </p:tav>
                                      </p:tavLst>
                                    </p:anim>
                                    <p:anim calcmode="lin" valueType="num">
                                      <p:cBhvr>
                                        <p:cTn id="17"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5"/>
                                        </p:tgtEl>
                                      </p:cBhvr>
                                    </p:animEffect>
                                  </p:childTnLst>
                                </p:cTn>
                              </p:par>
                              <p:par>
                                <p:cTn id="20" presetID="17" presetClass="entr" presetSubtype="8" fill="hold" nodeType="withEffect">
                                  <p:stCondLst>
                                    <p:cond delay="4000"/>
                                  </p:stCondLst>
                                  <p:childTnLst>
                                    <p:set>
                                      <p:cBhvr>
                                        <p:cTn id="21" dur="1" fill="hold">
                                          <p:stCondLst>
                                            <p:cond delay="0"/>
                                          </p:stCondLst>
                                        </p:cTn>
                                        <p:tgtEl>
                                          <p:spTgt spid="4102"/>
                                        </p:tgtEl>
                                        <p:attrNameLst>
                                          <p:attrName>style.visibility</p:attrName>
                                        </p:attrNameLst>
                                      </p:cBhvr>
                                      <p:to>
                                        <p:strVal val="visible"/>
                                      </p:to>
                                    </p:set>
                                    <p:anim calcmode="lin" valueType="num">
                                      <p:cBhvr>
                                        <p:cTn id="22" dur="25000" fill="hold"/>
                                        <p:tgtEl>
                                          <p:spTgt spid="4102"/>
                                        </p:tgtEl>
                                        <p:attrNameLst>
                                          <p:attrName>ppt_x</p:attrName>
                                        </p:attrNameLst>
                                      </p:cBhvr>
                                      <p:tavLst>
                                        <p:tav tm="0">
                                          <p:val>
                                            <p:strVal val="#ppt_x-#ppt_w/2"/>
                                          </p:val>
                                        </p:tav>
                                        <p:tav tm="100000">
                                          <p:val>
                                            <p:strVal val="#ppt_x"/>
                                          </p:val>
                                        </p:tav>
                                      </p:tavLst>
                                    </p:anim>
                                    <p:anim calcmode="lin" valueType="num">
                                      <p:cBhvr>
                                        <p:cTn id="23" dur="25000" fill="hold"/>
                                        <p:tgtEl>
                                          <p:spTgt spid="4102"/>
                                        </p:tgtEl>
                                        <p:attrNameLst>
                                          <p:attrName>ppt_y</p:attrName>
                                        </p:attrNameLst>
                                      </p:cBhvr>
                                      <p:tavLst>
                                        <p:tav tm="0">
                                          <p:val>
                                            <p:strVal val="#ppt_y"/>
                                          </p:val>
                                        </p:tav>
                                        <p:tav tm="100000">
                                          <p:val>
                                            <p:strVal val="#ppt_y"/>
                                          </p:val>
                                        </p:tav>
                                      </p:tavLst>
                                    </p:anim>
                                    <p:anim calcmode="lin" valueType="num">
                                      <p:cBhvr>
                                        <p:cTn id="24" dur="25000" fill="hold"/>
                                        <p:tgtEl>
                                          <p:spTgt spid="4102"/>
                                        </p:tgtEl>
                                        <p:attrNameLst>
                                          <p:attrName>ppt_w</p:attrName>
                                        </p:attrNameLst>
                                      </p:cBhvr>
                                      <p:tavLst>
                                        <p:tav tm="0">
                                          <p:val>
                                            <p:fltVal val="0"/>
                                          </p:val>
                                        </p:tav>
                                        <p:tav tm="100000">
                                          <p:val>
                                            <p:strVal val="#ppt_w"/>
                                          </p:val>
                                        </p:tav>
                                      </p:tavLst>
                                    </p:anim>
                                    <p:anim calcmode="lin" valueType="num">
                                      <p:cBhvr>
                                        <p:cTn id="25" dur="25000" fill="hold"/>
                                        <p:tgtEl>
                                          <p:spTgt spid="4102"/>
                                        </p:tgtEl>
                                        <p:attrNameLst>
                                          <p:attrName>ppt_h</p:attrName>
                                        </p:attrNameLst>
                                      </p:cBhvr>
                                      <p:tavLst>
                                        <p:tav tm="0">
                                          <p:val>
                                            <p:strVal val="#ppt_h"/>
                                          </p:val>
                                        </p:tav>
                                        <p:tav tm="100000">
                                          <p:val>
                                            <p:strVal val="#ppt_h"/>
                                          </p:val>
                                        </p:tav>
                                      </p:tavLst>
                                    </p:anim>
                                  </p:childTnLst>
                                </p:cTn>
                              </p:par>
                            </p:childTnLst>
                          </p:cTn>
                        </p:par>
                        <p:par>
                          <p:cTn id="26" fill="hold">
                            <p:stCondLst>
                              <p:cond delay="51375"/>
                            </p:stCondLst>
                            <p:childTnLst>
                              <p:par>
                                <p:cTn id="27" presetID="1" presetClass="entr" presetSubtype="0" fill="hold" grpId="0" nodeType="afterEffect">
                                  <p:stCondLst>
                                    <p:cond delay="350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95536" y="3297178"/>
            <a:ext cx="4054828"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Emerson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Fittipaldi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194" name="Picture 2" descr="C:\Users\Emilio\Desktop\Nueva carpeta\Emerson-Fittipald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88640"/>
            <a:ext cx="3948138" cy="3008105"/>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8195" name="Picture 3" descr="C:\Users\Emilio\Desktop\Nueva carpeta\Emerson_Fittipaldi_McLaren_M23_1974_Brita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2658" y="342690"/>
            <a:ext cx="4471830" cy="2870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2 Rectángulo"/>
          <p:cNvSpPr/>
          <p:nvPr/>
        </p:nvSpPr>
        <p:spPr>
          <a:xfrm>
            <a:off x="107504" y="3933056"/>
            <a:ext cx="4426468"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72"/>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1974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8196" name="Picture 4" descr="C:\Users\Emilio\Desktop\Nueva carpeta\john-player-special-lotus-sew-on-patch-05.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436096" y="3749798"/>
            <a:ext cx="1234579" cy="12460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7" name="Picture 5" descr="C:\Users\Emilio\Desktop\Nueva carpeta\mclaren-logo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040" y="5137573"/>
            <a:ext cx="2179485" cy="1531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483341"/>
      </p:ext>
    </p:extLst>
  </p:cSld>
  <p:clrMapOvr>
    <a:masterClrMapping/>
  </p:clrMapOvr>
  <mc:AlternateContent xmlns:mc="http://schemas.openxmlformats.org/markup-compatibility/2006" xmlns:p14="http://schemas.microsoft.com/office/powerpoint/2010/main">
    <mc:Choice Requires="p14">
      <p:transition spd="slow" p14:dur="3000" advTm="0">
        <p:fade/>
        <p:sndAc>
          <p:stSnd>
            <p:snd r:embed="rId2" name="Ayrton.-Himno Nacional de Brasil-1 Eaglenest.wav"/>
          </p:stSnd>
        </p:sndAc>
      </p:transition>
    </mc:Choice>
    <mc:Fallback xmlns="">
      <p:transition spd="slow" advTm="0">
        <p:fade/>
        <p:sndAc>
          <p:stSnd>
            <p:snd r:embed="rId9" name="Ayrton.-Himno Nacional de Brasil-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3000" fill="hold"/>
                                        <p:tgtEl>
                                          <p:spTgt spid="8194"/>
                                        </p:tgtEl>
                                        <p:attrNameLst>
                                          <p:attrName>ppt_x</p:attrName>
                                        </p:attrNameLst>
                                      </p:cBhvr>
                                      <p:tavLst>
                                        <p:tav tm="0">
                                          <p:val>
                                            <p:strVal val="#ppt_x"/>
                                          </p:val>
                                        </p:tav>
                                        <p:tav tm="100000">
                                          <p:val>
                                            <p:strVal val="#ppt_x"/>
                                          </p:val>
                                        </p:tav>
                                      </p:tavLst>
                                    </p:anim>
                                    <p:anim calcmode="lin" valueType="num">
                                      <p:cBhvr>
                                        <p:cTn id="8" dur="3000" fill="hold"/>
                                        <p:tgtEl>
                                          <p:spTgt spid="8194"/>
                                        </p:tgtEl>
                                        <p:attrNameLst>
                                          <p:attrName>ppt_y</p:attrName>
                                        </p:attrNameLst>
                                      </p:cBhvr>
                                      <p:tavLst>
                                        <p:tav tm="0">
                                          <p:val>
                                            <p:strVal val="#ppt_y+#ppt_h/2"/>
                                          </p:val>
                                        </p:tav>
                                        <p:tav tm="100000">
                                          <p:val>
                                            <p:strVal val="#ppt_y"/>
                                          </p:val>
                                        </p:tav>
                                      </p:tavLst>
                                    </p:anim>
                                    <p:anim calcmode="lin" valueType="num">
                                      <p:cBhvr>
                                        <p:cTn id="9" dur="3000" fill="hold"/>
                                        <p:tgtEl>
                                          <p:spTgt spid="8194"/>
                                        </p:tgtEl>
                                        <p:attrNameLst>
                                          <p:attrName>ppt_w</p:attrName>
                                        </p:attrNameLst>
                                      </p:cBhvr>
                                      <p:tavLst>
                                        <p:tav tm="0">
                                          <p:val>
                                            <p:strVal val="#ppt_w"/>
                                          </p:val>
                                        </p:tav>
                                        <p:tav tm="100000">
                                          <p:val>
                                            <p:strVal val="#ppt_w"/>
                                          </p:val>
                                        </p:tav>
                                      </p:tavLst>
                                    </p:anim>
                                    <p:anim calcmode="lin" valueType="num">
                                      <p:cBhvr>
                                        <p:cTn id="10" dur="3000" fill="hold"/>
                                        <p:tgtEl>
                                          <p:spTgt spid="8194"/>
                                        </p:tgtEl>
                                        <p:attrNameLst>
                                          <p:attrName>ppt_h</p:attrName>
                                        </p:attrNameLst>
                                      </p:cBhvr>
                                      <p:tavLst>
                                        <p:tav tm="0">
                                          <p:val>
                                            <p:fltVal val="0"/>
                                          </p:val>
                                        </p:tav>
                                        <p:tav tm="100000">
                                          <p:val>
                                            <p:strVal val="#ppt_h"/>
                                          </p:val>
                                        </p:tav>
                                      </p:tavLst>
                                    </p:anim>
                                  </p:childTnLst>
                                </p:cTn>
                              </p:par>
                            </p:childTnLst>
                          </p:cTn>
                        </p:par>
                        <p:par>
                          <p:cTn id="11" fill="hold">
                            <p:stCondLst>
                              <p:cond delay="3000"/>
                            </p:stCondLst>
                            <p:childTnLst>
                              <p:par>
                                <p:cTn id="12" presetID="17" presetClass="entr" presetSubtype="2" fill="hold" nodeType="afterEffect">
                                  <p:stCondLst>
                                    <p:cond delay="0"/>
                                  </p:stCondLst>
                                  <p:childTnLst>
                                    <p:set>
                                      <p:cBhvr>
                                        <p:cTn id="13" dur="1" fill="hold">
                                          <p:stCondLst>
                                            <p:cond delay="0"/>
                                          </p:stCondLst>
                                        </p:cTn>
                                        <p:tgtEl>
                                          <p:spTgt spid="8195"/>
                                        </p:tgtEl>
                                        <p:attrNameLst>
                                          <p:attrName>style.visibility</p:attrName>
                                        </p:attrNameLst>
                                      </p:cBhvr>
                                      <p:to>
                                        <p:strVal val="visible"/>
                                      </p:to>
                                    </p:set>
                                    <p:anim calcmode="lin" valueType="num">
                                      <p:cBhvr>
                                        <p:cTn id="14" dur="3000" fill="hold"/>
                                        <p:tgtEl>
                                          <p:spTgt spid="8195"/>
                                        </p:tgtEl>
                                        <p:attrNameLst>
                                          <p:attrName>ppt_x</p:attrName>
                                        </p:attrNameLst>
                                      </p:cBhvr>
                                      <p:tavLst>
                                        <p:tav tm="0">
                                          <p:val>
                                            <p:strVal val="#ppt_x+#ppt_w/2"/>
                                          </p:val>
                                        </p:tav>
                                        <p:tav tm="100000">
                                          <p:val>
                                            <p:strVal val="#ppt_x"/>
                                          </p:val>
                                        </p:tav>
                                      </p:tavLst>
                                    </p:anim>
                                    <p:anim calcmode="lin" valueType="num">
                                      <p:cBhvr>
                                        <p:cTn id="15" dur="3000" fill="hold"/>
                                        <p:tgtEl>
                                          <p:spTgt spid="8195"/>
                                        </p:tgtEl>
                                        <p:attrNameLst>
                                          <p:attrName>ppt_y</p:attrName>
                                        </p:attrNameLst>
                                      </p:cBhvr>
                                      <p:tavLst>
                                        <p:tav tm="0">
                                          <p:val>
                                            <p:strVal val="#ppt_y"/>
                                          </p:val>
                                        </p:tav>
                                        <p:tav tm="100000">
                                          <p:val>
                                            <p:strVal val="#ppt_y"/>
                                          </p:val>
                                        </p:tav>
                                      </p:tavLst>
                                    </p:anim>
                                    <p:anim calcmode="lin" valueType="num">
                                      <p:cBhvr>
                                        <p:cTn id="16" dur="3000" fill="hold"/>
                                        <p:tgtEl>
                                          <p:spTgt spid="8195"/>
                                        </p:tgtEl>
                                        <p:attrNameLst>
                                          <p:attrName>ppt_w</p:attrName>
                                        </p:attrNameLst>
                                      </p:cBhvr>
                                      <p:tavLst>
                                        <p:tav tm="0">
                                          <p:val>
                                            <p:fltVal val="0"/>
                                          </p:val>
                                        </p:tav>
                                        <p:tav tm="100000">
                                          <p:val>
                                            <p:strVal val="#ppt_w"/>
                                          </p:val>
                                        </p:tav>
                                      </p:tavLst>
                                    </p:anim>
                                    <p:anim calcmode="lin" valueType="num">
                                      <p:cBhvr>
                                        <p:cTn id="17" dur="3000" fill="hold"/>
                                        <p:tgtEl>
                                          <p:spTgt spid="8195"/>
                                        </p:tgtEl>
                                        <p:attrNameLst>
                                          <p:attrName>ppt_h</p:attrName>
                                        </p:attrNameLst>
                                      </p:cBhvr>
                                      <p:tavLst>
                                        <p:tav tm="0">
                                          <p:val>
                                            <p:strVal val="#ppt_h"/>
                                          </p:val>
                                        </p:tav>
                                        <p:tav tm="100000">
                                          <p:val>
                                            <p:strVal val="#ppt_h"/>
                                          </p:val>
                                        </p:tav>
                                      </p:tavLst>
                                    </p:anim>
                                  </p:childTnLst>
                                </p:cTn>
                              </p:par>
                            </p:childTnLst>
                          </p:cTn>
                        </p:par>
                        <p:par>
                          <p:cTn id="18" fill="hold">
                            <p:stCondLst>
                              <p:cond delay="6000"/>
                            </p:stCondLst>
                            <p:childTnLst>
                              <p:par>
                                <p:cTn id="19" presetID="41" presetClass="entr" presetSubtype="0" fill="hold" grpId="0" nodeType="afterEffect">
                                  <p:stCondLst>
                                    <p:cond delay="15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2"/>
                                        </p:tgtEl>
                                        <p:attrNameLst>
                                          <p:attrName>ppt_y</p:attrName>
                                        </p:attrNameLst>
                                      </p:cBhvr>
                                      <p:tavLst>
                                        <p:tav tm="0">
                                          <p:val>
                                            <p:strVal val="#ppt_y"/>
                                          </p:val>
                                        </p:tav>
                                        <p:tav tm="100000">
                                          <p:val>
                                            <p:strVal val="#ppt_y"/>
                                          </p:val>
                                        </p:tav>
                                      </p:tavLst>
                                    </p:anim>
                                    <p:anim calcmode="lin" valueType="num">
                                      <p:cBhvr>
                                        <p:cTn id="23"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2"/>
                                        </p:tgtEl>
                                      </p:cBhvr>
                                    </p:animEffect>
                                  </p:childTnLst>
                                </p:cTn>
                              </p:par>
                            </p:childTnLst>
                          </p:cTn>
                        </p:par>
                        <p:par>
                          <p:cTn id="26" fill="hold">
                            <p:stCondLst>
                              <p:cond delay="10750"/>
                            </p:stCondLst>
                            <p:childTnLst>
                              <p:par>
                                <p:cTn id="27" presetID="41" presetClass="entr" presetSubtype="0" fill="hold" grpId="0" nodeType="afterEffect">
                                  <p:stCondLst>
                                    <p:cond delay="15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par>
                                <p:cTn id="34" presetID="53" presetClass="entr" presetSubtype="16" fill="hold" nodeType="withEffect">
                                  <p:stCondLst>
                                    <p:cond delay="1000"/>
                                  </p:stCondLst>
                                  <p:childTnLst>
                                    <p:set>
                                      <p:cBhvr>
                                        <p:cTn id="35" dur="1" fill="hold">
                                          <p:stCondLst>
                                            <p:cond delay="0"/>
                                          </p:stCondLst>
                                        </p:cTn>
                                        <p:tgtEl>
                                          <p:spTgt spid="8196"/>
                                        </p:tgtEl>
                                        <p:attrNameLst>
                                          <p:attrName>style.visibility</p:attrName>
                                        </p:attrNameLst>
                                      </p:cBhvr>
                                      <p:to>
                                        <p:strVal val="visible"/>
                                      </p:to>
                                    </p:set>
                                    <p:anim calcmode="lin" valueType="num">
                                      <p:cBhvr>
                                        <p:cTn id="36" dur="1500" fill="hold"/>
                                        <p:tgtEl>
                                          <p:spTgt spid="8196"/>
                                        </p:tgtEl>
                                        <p:attrNameLst>
                                          <p:attrName>ppt_w</p:attrName>
                                        </p:attrNameLst>
                                      </p:cBhvr>
                                      <p:tavLst>
                                        <p:tav tm="0">
                                          <p:val>
                                            <p:fltVal val="0"/>
                                          </p:val>
                                        </p:tav>
                                        <p:tav tm="100000">
                                          <p:val>
                                            <p:strVal val="#ppt_w"/>
                                          </p:val>
                                        </p:tav>
                                      </p:tavLst>
                                    </p:anim>
                                    <p:anim calcmode="lin" valueType="num">
                                      <p:cBhvr>
                                        <p:cTn id="37" dur="1500" fill="hold"/>
                                        <p:tgtEl>
                                          <p:spTgt spid="8196"/>
                                        </p:tgtEl>
                                        <p:attrNameLst>
                                          <p:attrName>ppt_h</p:attrName>
                                        </p:attrNameLst>
                                      </p:cBhvr>
                                      <p:tavLst>
                                        <p:tav tm="0">
                                          <p:val>
                                            <p:fltVal val="0"/>
                                          </p:val>
                                        </p:tav>
                                        <p:tav tm="100000">
                                          <p:val>
                                            <p:strVal val="#ppt_h"/>
                                          </p:val>
                                        </p:tav>
                                      </p:tavLst>
                                    </p:anim>
                                    <p:animEffect transition="in" filter="fade">
                                      <p:cBhvr>
                                        <p:cTn id="38" dur="1500"/>
                                        <p:tgtEl>
                                          <p:spTgt spid="8196"/>
                                        </p:tgtEl>
                                      </p:cBhvr>
                                    </p:animEffect>
                                  </p:childTnLst>
                                </p:cTn>
                              </p:par>
                              <p:par>
                                <p:cTn id="39" presetID="17" presetClass="entr" presetSubtype="4" fill="hold" nodeType="withEffect">
                                  <p:stCondLst>
                                    <p:cond delay="2250"/>
                                  </p:stCondLst>
                                  <p:childTnLst>
                                    <p:set>
                                      <p:cBhvr>
                                        <p:cTn id="40" dur="1" fill="hold">
                                          <p:stCondLst>
                                            <p:cond delay="0"/>
                                          </p:stCondLst>
                                        </p:cTn>
                                        <p:tgtEl>
                                          <p:spTgt spid="8197"/>
                                        </p:tgtEl>
                                        <p:attrNameLst>
                                          <p:attrName>style.visibility</p:attrName>
                                        </p:attrNameLst>
                                      </p:cBhvr>
                                      <p:to>
                                        <p:strVal val="visible"/>
                                      </p:to>
                                    </p:set>
                                    <p:anim calcmode="lin" valueType="num">
                                      <p:cBhvr>
                                        <p:cTn id="41" dur="2000" fill="hold"/>
                                        <p:tgtEl>
                                          <p:spTgt spid="8197"/>
                                        </p:tgtEl>
                                        <p:attrNameLst>
                                          <p:attrName>ppt_x</p:attrName>
                                        </p:attrNameLst>
                                      </p:cBhvr>
                                      <p:tavLst>
                                        <p:tav tm="0">
                                          <p:val>
                                            <p:strVal val="#ppt_x"/>
                                          </p:val>
                                        </p:tav>
                                        <p:tav tm="100000">
                                          <p:val>
                                            <p:strVal val="#ppt_x"/>
                                          </p:val>
                                        </p:tav>
                                      </p:tavLst>
                                    </p:anim>
                                    <p:anim calcmode="lin" valueType="num">
                                      <p:cBhvr>
                                        <p:cTn id="42" dur="2000" fill="hold"/>
                                        <p:tgtEl>
                                          <p:spTgt spid="8197"/>
                                        </p:tgtEl>
                                        <p:attrNameLst>
                                          <p:attrName>ppt_y</p:attrName>
                                        </p:attrNameLst>
                                      </p:cBhvr>
                                      <p:tavLst>
                                        <p:tav tm="0">
                                          <p:val>
                                            <p:strVal val="#ppt_y+#ppt_h/2"/>
                                          </p:val>
                                        </p:tav>
                                        <p:tav tm="100000">
                                          <p:val>
                                            <p:strVal val="#ppt_y"/>
                                          </p:val>
                                        </p:tav>
                                      </p:tavLst>
                                    </p:anim>
                                    <p:anim calcmode="lin" valueType="num">
                                      <p:cBhvr>
                                        <p:cTn id="43" dur="2000" fill="hold"/>
                                        <p:tgtEl>
                                          <p:spTgt spid="8197"/>
                                        </p:tgtEl>
                                        <p:attrNameLst>
                                          <p:attrName>ppt_w</p:attrName>
                                        </p:attrNameLst>
                                      </p:cBhvr>
                                      <p:tavLst>
                                        <p:tav tm="0">
                                          <p:val>
                                            <p:strVal val="#ppt_w"/>
                                          </p:val>
                                        </p:tav>
                                        <p:tav tm="100000">
                                          <p:val>
                                            <p:strVal val="#ppt_w"/>
                                          </p:val>
                                        </p:tav>
                                      </p:tavLst>
                                    </p:anim>
                                    <p:anim calcmode="lin" valueType="num">
                                      <p:cBhvr>
                                        <p:cTn id="44" dur="2000" fill="hold"/>
                                        <p:tgtEl>
                                          <p:spTgt spid="8197"/>
                                        </p:tgtEl>
                                        <p:attrNameLst>
                                          <p:attrName>ppt_h</p:attrName>
                                        </p:attrNameLst>
                                      </p:cBhvr>
                                      <p:tavLst>
                                        <p:tav tm="0">
                                          <p:val>
                                            <p:fltVal val="0"/>
                                          </p:val>
                                        </p:tav>
                                        <p:tav tm="100000">
                                          <p:val>
                                            <p:strVal val="#ppt_h"/>
                                          </p:val>
                                        </p:tav>
                                      </p:tavLst>
                                    </p:anim>
                                  </p:childTnLst>
                                </p:cTn>
                              </p:par>
                            </p:childTnLst>
                          </p:cTn>
                        </p:par>
                        <p:par>
                          <p:cTn id="45" fill="hold">
                            <p:stCondLst>
                              <p:cond delay="15375"/>
                            </p:stCondLst>
                            <p:childTnLst>
                              <p:par>
                                <p:cTn id="46" presetID="1" presetClass="entr" presetSubtype="0" fill="hold" grpId="0" nodeType="afterEffect">
                                  <p:stCondLst>
                                    <p:cond delay="1250"/>
                                  </p:stCondLst>
                                  <p:childTnLst>
                                    <p:set>
                                      <p:cBhvr>
                                        <p:cTn id="4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4" name="Picture 2" descr="E:\En turno\Normales\gp-brasil-1974-emerson-fittipaldi.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087" y="2924944"/>
            <a:ext cx="4360982" cy="23042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138693"/>
            <a:ext cx="9144000" cy="2031325"/>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Emerson </a:t>
            </a:r>
            <a:r>
              <a:rPr lang="es-MX" b="1" dirty="0" err="1">
                <a:solidFill>
                  <a:srgbClr val="252525"/>
                </a:solidFill>
                <a:latin typeface="Arial"/>
                <a:ea typeface="Times New Roman"/>
              </a:rPr>
              <a:t>Fittipaldi</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Sao Paulo, Brasil el 12 de diciembre de 1946, </a:t>
            </a:r>
          </a:p>
          <a:p>
            <a:pPr algn="ctr" fontAlgn="auto">
              <a:spcBef>
                <a:spcPts val="0"/>
              </a:spcBef>
              <a:spcAft>
                <a:spcPts val="0"/>
              </a:spcAft>
            </a:pPr>
            <a:r>
              <a:rPr lang="es-MX" dirty="0">
                <a:solidFill>
                  <a:srgbClr val="252525"/>
                </a:solidFill>
                <a:latin typeface="Arial"/>
                <a:ea typeface="Times New Roman"/>
              </a:rPr>
              <a:t>es un ex piloto y dueño del equipo de automovilismo brasileño.</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Conocido con el sobrenombre de </a:t>
            </a:r>
            <a:r>
              <a:rPr lang="es-MX" i="1" dirty="0" err="1">
                <a:solidFill>
                  <a:srgbClr val="252525"/>
                </a:solidFill>
                <a:latin typeface="Arial"/>
                <a:ea typeface="Times New Roman"/>
              </a:rPr>
              <a:t>Emmo</a:t>
            </a:r>
            <a:r>
              <a:rPr lang="es-MX" dirty="0">
                <a:solidFill>
                  <a:srgbClr val="252525"/>
                </a:solidFill>
                <a:latin typeface="Arial"/>
                <a:ea typeface="Times New Roman"/>
              </a:rPr>
              <a:t>, fue piloto de Formula 1 </a:t>
            </a:r>
          </a:p>
          <a:p>
            <a:pPr algn="ctr" fontAlgn="auto">
              <a:spcBef>
                <a:spcPts val="0"/>
              </a:spcBef>
              <a:spcAft>
                <a:spcPts val="0"/>
              </a:spcAft>
            </a:pPr>
            <a:r>
              <a:rPr lang="es-MX" dirty="0">
                <a:solidFill>
                  <a:srgbClr val="252525"/>
                </a:solidFill>
                <a:latin typeface="Arial"/>
                <a:ea typeface="Times New Roman"/>
              </a:rPr>
              <a:t>en la década de 1970, donde logró 14 victorias, 35 podios, </a:t>
            </a:r>
          </a:p>
          <a:p>
            <a:pPr algn="ctr" fontAlgn="auto">
              <a:spcBef>
                <a:spcPts val="0"/>
              </a:spcBef>
              <a:spcAft>
                <a:spcPts val="0"/>
              </a:spcAft>
            </a:pPr>
            <a:r>
              <a:rPr lang="es-MX" dirty="0">
                <a:solidFill>
                  <a:srgbClr val="3333CC"/>
                </a:solidFill>
                <a:effectLst>
                  <a:outerShdw blurRad="38100" dist="38100" dir="2700000" algn="tl">
                    <a:srgbClr val="000000">
                      <a:alpha val="43137"/>
                    </a:srgbClr>
                  </a:outerShdw>
                </a:effectLst>
                <a:latin typeface="Arial"/>
                <a:ea typeface="Times New Roman"/>
              </a:rPr>
              <a:t>dos campeonatos, en 1972 y 1974</a:t>
            </a:r>
            <a:r>
              <a:rPr lang="es-MX" dirty="0">
                <a:solidFill>
                  <a:srgbClr val="252525"/>
                </a:solidFill>
                <a:latin typeface="Arial"/>
                <a:ea typeface="Times New Roman"/>
              </a:rPr>
              <a:t>, y dos subcampeonatos en 1973 y 1975.</a:t>
            </a:r>
            <a:endParaRPr lang="es-MX" sz="2000" dirty="0">
              <a:solidFill>
                <a:srgbClr val="000000"/>
              </a:solidFill>
              <a:latin typeface="Calibri"/>
              <a:ea typeface="Calibri"/>
              <a:cs typeface="Times New Roman"/>
            </a:endParaRPr>
          </a:p>
        </p:txBody>
      </p:sp>
      <p:pic>
        <p:nvPicPr>
          <p:cNvPr id="5122" name="Picture 2" descr="E:\En turno\Normales\brasil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851246" y="116632"/>
            <a:ext cx="1041234" cy="104123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72000" y="2654910"/>
            <a:ext cx="4535934" cy="286232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las décadas de 1980 y 1990, </a:t>
            </a:r>
            <a:r>
              <a:rPr lang="es-MX" dirty="0" err="1">
                <a:solidFill>
                  <a:srgbClr val="252525"/>
                </a:solidFill>
                <a:latin typeface="Arial"/>
                <a:ea typeface="Times New Roman"/>
                <a:cs typeface="Times New Roman"/>
              </a:rPr>
              <a:t>Fittipaldi</a:t>
            </a:r>
            <a:r>
              <a:rPr lang="es-MX" dirty="0">
                <a:solidFill>
                  <a:srgbClr val="252525"/>
                </a:solidFill>
                <a:latin typeface="Arial"/>
                <a:ea typeface="Times New Roman"/>
                <a:cs typeface="Times New Roman"/>
              </a:rPr>
              <a:t> disputó la serie CART, donde cosechó </a:t>
            </a:r>
          </a:p>
          <a:p>
            <a:pPr algn="ctr" fontAlgn="auto">
              <a:spcBef>
                <a:spcPts val="0"/>
              </a:spcBef>
              <a:spcAft>
                <a:spcPts val="0"/>
              </a:spcAft>
            </a:pPr>
            <a:r>
              <a:rPr lang="es-MX" dirty="0">
                <a:solidFill>
                  <a:srgbClr val="252525"/>
                </a:solidFill>
                <a:latin typeface="Arial"/>
                <a:ea typeface="Times New Roman"/>
                <a:cs typeface="Times New Roman"/>
              </a:rPr>
              <a:t>22 victorias, 65 podios, el título de 1989 </a:t>
            </a:r>
          </a:p>
          <a:p>
            <a:pPr algn="ctr" fontAlgn="auto">
              <a:spcBef>
                <a:spcPts val="0"/>
              </a:spcBef>
              <a:spcAft>
                <a:spcPts val="0"/>
              </a:spcAft>
            </a:pPr>
            <a:r>
              <a:rPr lang="es-MX" dirty="0">
                <a:solidFill>
                  <a:srgbClr val="252525"/>
                </a:solidFill>
                <a:latin typeface="Arial"/>
                <a:ea typeface="Times New Roman"/>
                <a:cs typeface="Times New Roman"/>
              </a:rPr>
              <a:t>y los subcampeonatos de 1993 y 1994.</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Dentro de sus triunfos se destacan </a:t>
            </a:r>
          </a:p>
          <a:p>
            <a:pPr algn="ctr" fontAlgn="auto">
              <a:spcBef>
                <a:spcPts val="0"/>
              </a:spcBef>
              <a:spcAft>
                <a:spcPts val="0"/>
              </a:spcAft>
            </a:pPr>
            <a:r>
              <a:rPr lang="es-MX" dirty="0">
                <a:solidFill>
                  <a:srgbClr val="252525"/>
                </a:solidFill>
                <a:latin typeface="Arial"/>
                <a:ea typeface="Times New Roman"/>
                <a:cs typeface="Times New Roman"/>
              </a:rPr>
              <a:t>dos en las 500 Millas de Indianápolis. </a:t>
            </a:r>
          </a:p>
          <a:p>
            <a:pPr algn="ctr" fontAlgn="auto">
              <a:spcBef>
                <a:spcPts val="0"/>
              </a:spcBef>
              <a:spcAft>
                <a:spcPts val="0"/>
              </a:spcAft>
            </a:pPr>
            <a:r>
              <a:rPr lang="es-MX" dirty="0">
                <a:solidFill>
                  <a:srgbClr val="252525"/>
                </a:solidFill>
                <a:latin typeface="Arial"/>
                <a:ea typeface="Times New Roman"/>
                <a:cs typeface="Times New Roman"/>
              </a:rPr>
              <a:t>de 1989 y 1993, a lo que se suma </a:t>
            </a:r>
          </a:p>
          <a:p>
            <a:pPr algn="ctr" fontAlgn="auto">
              <a:spcBef>
                <a:spcPts val="0"/>
              </a:spcBef>
              <a:spcAft>
                <a:spcPts val="0"/>
              </a:spcAft>
            </a:pPr>
            <a:r>
              <a:rPr lang="es-MX" dirty="0">
                <a:solidFill>
                  <a:srgbClr val="252525"/>
                </a:solidFill>
                <a:latin typeface="Arial"/>
                <a:ea typeface="Times New Roman"/>
                <a:cs typeface="Times New Roman"/>
              </a:rPr>
              <a:t>un segundo puesto en 1988 </a:t>
            </a:r>
          </a:p>
          <a:p>
            <a:pPr algn="ctr" fontAlgn="auto">
              <a:spcBef>
                <a:spcPts val="0"/>
              </a:spcBef>
              <a:spcAft>
                <a:spcPts val="0"/>
              </a:spcAft>
            </a:pPr>
            <a:r>
              <a:rPr lang="es-MX" dirty="0">
                <a:solidFill>
                  <a:srgbClr val="252525"/>
                </a:solidFill>
                <a:latin typeface="Arial"/>
                <a:ea typeface="Times New Roman"/>
                <a:cs typeface="Times New Roman"/>
              </a:rPr>
              <a:t>y un tercero en 1990.</a:t>
            </a:r>
            <a:endParaRPr lang="es-MX" sz="2000" dirty="0">
              <a:solidFill>
                <a:srgbClr val="000000"/>
              </a:solidFill>
              <a:latin typeface="Calibri"/>
              <a:ea typeface="Calibri"/>
              <a:cs typeface="Times New Roman"/>
            </a:endParaRPr>
          </a:p>
        </p:txBody>
      </p:sp>
      <p:sp>
        <p:nvSpPr>
          <p:cNvPr id="6" name="5 Rectángulo"/>
          <p:cNvSpPr/>
          <p:nvPr/>
        </p:nvSpPr>
        <p:spPr>
          <a:xfrm>
            <a:off x="252090" y="6144393"/>
            <a:ext cx="8640390" cy="36933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Desde marzo de 2013 es presidente de la Comisión de Pilotos de la FIA.</a:t>
            </a:r>
            <a:endParaRPr lang="es-MX" sz="2000" dirty="0">
              <a:solidFill>
                <a:srgbClr val="000000"/>
              </a:solidFill>
              <a:latin typeface="Calibri"/>
              <a:ea typeface="Calibri"/>
              <a:cs typeface="Times New Roman"/>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181621"/>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35625"/>
                            </p:stCondLst>
                            <p:childTnLst>
                              <p:par>
                                <p:cTn id="13" presetID="15" presetClass="entr" presetSubtype="0" fill="hold" nodeType="afterEffect">
                                  <p:stCondLst>
                                    <p:cond delay="500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25000" fill="hold"/>
                                        <p:tgtEl>
                                          <p:spTgt spid="3074"/>
                                        </p:tgtEl>
                                        <p:attrNameLst>
                                          <p:attrName>ppt_w</p:attrName>
                                        </p:attrNameLst>
                                      </p:cBhvr>
                                      <p:tavLst>
                                        <p:tav tm="0">
                                          <p:val>
                                            <p:fltVal val="0"/>
                                          </p:val>
                                        </p:tav>
                                        <p:tav tm="100000">
                                          <p:val>
                                            <p:strVal val="#ppt_w"/>
                                          </p:val>
                                        </p:tav>
                                      </p:tavLst>
                                    </p:anim>
                                    <p:anim calcmode="lin" valueType="num">
                                      <p:cBhvr>
                                        <p:cTn id="16" dur="25000" fill="hold"/>
                                        <p:tgtEl>
                                          <p:spTgt spid="3074"/>
                                        </p:tgtEl>
                                        <p:attrNameLst>
                                          <p:attrName>ppt_h</p:attrName>
                                        </p:attrNameLst>
                                      </p:cBhvr>
                                      <p:tavLst>
                                        <p:tav tm="0">
                                          <p:val>
                                            <p:fltVal val="0"/>
                                          </p:val>
                                        </p:tav>
                                        <p:tav tm="100000">
                                          <p:val>
                                            <p:strVal val="#ppt_h"/>
                                          </p:val>
                                        </p:tav>
                                      </p:tavLst>
                                    </p:anim>
                                    <p:anim calcmode="lin" valueType="num">
                                      <p:cBhvr>
                                        <p:cTn id="17" dur="25000" fill="hold"/>
                                        <p:tgtEl>
                                          <p:spTgt spid="3074"/>
                                        </p:tgtEl>
                                        <p:attrNameLst>
                                          <p:attrName>ppt_x</p:attrName>
                                        </p:attrNameLst>
                                      </p:cBhvr>
                                      <p:tavLst>
                                        <p:tav tm="0" fmla="#ppt_x+(cos(-2*pi*(1-$))*-#ppt_x-sin(-2*pi*(1-$))*(1-#ppt_y))*(1-$)">
                                          <p:val>
                                            <p:fltVal val="0"/>
                                          </p:val>
                                        </p:tav>
                                        <p:tav tm="100000">
                                          <p:val>
                                            <p:fltVal val="1"/>
                                          </p:val>
                                        </p:tav>
                                      </p:tavLst>
                                    </p:anim>
                                    <p:anim calcmode="lin" valueType="num">
                                      <p:cBhvr>
                                        <p:cTn id="18" dur="25000" fill="hold"/>
                                        <p:tgtEl>
                                          <p:spTgt spid="3074"/>
                                        </p:tgtEl>
                                        <p:attrNameLst>
                                          <p:attrName>ppt_y</p:attrName>
                                        </p:attrNameLst>
                                      </p:cBhvr>
                                      <p:tavLst>
                                        <p:tav tm="0" fmla="#ppt_y+(sin(-2*pi*(1-$))*-#ppt_x+cos(-2*pi*(1-$))*(1-#ppt_y))*(1-$)">
                                          <p:val>
                                            <p:fltVal val="0"/>
                                          </p:val>
                                        </p:tav>
                                        <p:tav tm="100000">
                                          <p:val>
                                            <p:fltVal val="1"/>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5"/>
                                        </p:tgtEl>
                                        <p:attrNameLst>
                                          <p:attrName>ppt_y</p:attrName>
                                        </p:attrNameLst>
                                      </p:cBhvr>
                                      <p:tavLst>
                                        <p:tav tm="0">
                                          <p:val>
                                            <p:strVal val="#ppt_y"/>
                                          </p:val>
                                        </p:tav>
                                        <p:tav tm="100000">
                                          <p:val>
                                            <p:strVal val="#ppt_y"/>
                                          </p:val>
                                        </p:tav>
                                      </p:tavLst>
                                    </p:anim>
                                    <p:anim calcmode="lin" valueType="num">
                                      <p:cBhvr>
                                        <p:cTn id="2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5"/>
                                        </p:tgtEl>
                                      </p:cBhvr>
                                    </p:animEffect>
                                  </p:childTnLst>
                                </p:cTn>
                              </p:par>
                            </p:childTnLst>
                          </p:cTn>
                        </p:par>
                        <p:par>
                          <p:cTn id="26" fill="hold">
                            <p:stCondLst>
                              <p:cond delay="69375"/>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6"/>
                                        </p:tgtEl>
                                        <p:attrNameLst>
                                          <p:attrName>ppt_y</p:attrName>
                                        </p:attrNameLst>
                                      </p:cBhvr>
                                      <p:tavLst>
                                        <p:tav tm="0">
                                          <p:val>
                                            <p:strVal val="#ppt_y"/>
                                          </p:val>
                                        </p:tav>
                                        <p:tav tm="100000">
                                          <p:val>
                                            <p:strVal val="#ppt_y"/>
                                          </p:val>
                                        </p:tav>
                                      </p:tavLst>
                                    </p:anim>
                                    <p:anim calcmode="lin" valueType="num">
                                      <p:cBhvr>
                                        <p:cTn id="3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6"/>
                                        </p:tgtEl>
                                      </p:cBhvr>
                                    </p:animEffect>
                                  </p:childTnLst>
                                </p:cTn>
                              </p:par>
                            </p:childTnLst>
                          </p:cTn>
                        </p:par>
                        <p:par>
                          <p:cTn id="34" fill="hold">
                            <p:stCondLst>
                              <p:cond delay="78625"/>
                            </p:stCondLst>
                            <p:childTnLst>
                              <p:par>
                                <p:cTn id="35" presetID="1" presetClass="entr" presetSubtype="0" fill="hold" grpId="0" nodeType="afterEffect">
                                  <p:stCondLst>
                                    <p:cond delay="25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4" descr="C:\Users\Emilio\Desktop\Nueva carpeta\logo-ferra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371" y="3717032"/>
            <a:ext cx="1512168" cy="15121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5" descr="C:\Users\Emilio\Desktop\Nueva carpeta\mclaren-logo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6371" y="5445224"/>
            <a:ext cx="1625949" cy="1142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219" name="Picture 3" descr="C:\Users\Emilio\Desktop\thCA3OMYG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380" y="647328"/>
            <a:ext cx="2857500" cy="2133600"/>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0" name="Picture 4" descr="C:\Users\Emilio\Desktop\lauda_01_51075.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1494" y="116632"/>
            <a:ext cx="4812993"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854501" y="3009726"/>
            <a:ext cx="263405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Niki Lauda</a:t>
            </a:r>
          </a:p>
        </p:txBody>
      </p:sp>
      <p:sp>
        <p:nvSpPr>
          <p:cNvPr id="3" name="2 Rectángulo"/>
          <p:cNvSpPr/>
          <p:nvPr/>
        </p:nvSpPr>
        <p:spPr>
          <a:xfrm>
            <a:off x="16164" y="3868013"/>
            <a:ext cx="4583563"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75"/>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marL="914400" indent="-914400" algn="ctr" fontAlgn="auto">
              <a:spcBef>
                <a:spcPts val="0"/>
              </a:spcBef>
              <a:spcAft>
                <a:spcPts val="0"/>
              </a:spcAft>
              <a:buFontTx/>
              <a:buAutoNum type="arabicPlain" startAt="1977"/>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1984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1"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19533"/>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NacionaldeAustria__AustriaNationalAnthem_(360p)-1 Eaglenest.wav"/>
          </p:stSnd>
        </p:sndAc>
      </p:transition>
    </mc:Choice>
    <mc:Fallback xmlns="">
      <p:transition spd="slow" advTm="0">
        <p:fade/>
        <p:sndAc>
          <p:stSnd>
            <p:snd r:embed="rId8" name="HimnoNacionaldeAustria__AustriaNationalAnthem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circle(out)">
                                      <p:cBhvr>
                                        <p:cTn id="7" dur="2000"/>
                                        <p:tgtEl>
                                          <p:spTgt spid="9219"/>
                                        </p:tgtEl>
                                      </p:cBhvr>
                                    </p:animEffect>
                                  </p:childTnLst>
                                </p:cTn>
                              </p:par>
                              <p:par>
                                <p:cTn id="8" presetID="2" presetClass="entr" presetSubtype="1"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 calcmode="lin" valueType="num">
                                      <p:cBhvr additive="base">
                                        <p:cTn id="10" dur="2000" fill="hold"/>
                                        <p:tgtEl>
                                          <p:spTgt spid="9220"/>
                                        </p:tgtEl>
                                        <p:attrNameLst>
                                          <p:attrName>ppt_x</p:attrName>
                                        </p:attrNameLst>
                                      </p:cBhvr>
                                      <p:tavLst>
                                        <p:tav tm="0">
                                          <p:val>
                                            <p:strVal val="#ppt_x"/>
                                          </p:val>
                                        </p:tav>
                                        <p:tav tm="100000">
                                          <p:val>
                                            <p:strVal val="#ppt_x"/>
                                          </p:val>
                                        </p:tav>
                                      </p:tavLst>
                                    </p:anim>
                                    <p:anim calcmode="lin" valueType="num">
                                      <p:cBhvr additive="base">
                                        <p:cTn id="11" dur="2000" fill="hold"/>
                                        <p:tgtEl>
                                          <p:spTgt spid="9220"/>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75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000"/>
                            </p:stCondLst>
                            <p:childTnLst>
                              <p:par>
                                <p:cTn id="21" presetID="41" presetClass="entr" presetSubtype="0" fill="hold" grpId="0" nodeType="afterEffect">
                                  <p:stCondLst>
                                    <p:cond delay="75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3"/>
                                        </p:tgtEl>
                                        <p:attrNameLst>
                                          <p:attrName>ppt_y</p:attrName>
                                        </p:attrNameLst>
                                      </p:cBhvr>
                                      <p:tavLst>
                                        <p:tav tm="0">
                                          <p:val>
                                            <p:strVal val="#ppt_y"/>
                                          </p:val>
                                        </p:tav>
                                        <p:tav tm="100000">
                                          <p:val>
                                            <p:strVal val="#ppt_y"/>
                                          </p:val>
                                        </p:tav>
                                      </p:tavLst>
                                    </p:anim>
                                    <p:anim calcmode="lin" valueType="num">
                                      <p:cBhvr>
                                        <p:cTn id="2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3"/>
                                        </p:tgtEl>
                                      </p:cBhvr>
                                    </p:animEffect>
                                  </p:childTnLst>
                                </p:cTn>
                              </p:par>
                              <p:par>
                                <p:cTn id="28" presetID="30" presetClass="entr" presetSubtype="0" fill="hold" nodeType="withEffect">
                                  <p:stCondLst>
                                    <p:cond delay="10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400" decel="100000"/>
                                        <p:tgtEl>
                                          <p:spTgt spid="8"/>
                                        </p:tgtEl>
                                      </p:cBhvr>
                                    </p:animEffect>
                                    <p:anim calcmode="lin" valueType="num">
                                      <p:cBhvr>
                                        <p:cTn id="31" dur="2400" decel="100000" fill="hold"/>
                                        <p:tgtEl>
                                          <p:spTgt spid="8"/>
                                        </p:tgtEl>
                                        <p:attrNameLst>
                                          <p:attrName>style.rotation</p:attrName>
                                        </p:attrNameLst>
                                      </p:cBhvr>
                                      <p:tavLst>
                                        <p:tav tm="0">
                                          <p:val>
                                            <p:fltVal val="-90"/>
                                          </p:val>
                                        </p:tav>
                                        <p:tav tm="100000">
                                          <p:val>
                                            <p:fltVal val="0"/>
                                          </p:val>
                                        </p:tav>
                                      </p:tavLst>
                                    </p:anim>
                                    <p:anim calcmode="lin" valueType="num">
                                      <p:cBhvr>
                                        <p:cTn id="32" dur="2400" decel="100000" fill="hold"/>
                                        <p:tgtEl>
                                          <p:spTgt spid="8"/>
                                        </p:tgtEl>
                                        <p:attrNameLst>
                                          <p:attrName>ppt_x</p:attrName>
                                        </p:attrNameLst>
                                      </p:cBhvr>
                                      <p:tavLst>
                                        <p:tav tm="0">
                                          <p:val>
                                            <p:strVal val="#ppt_x+0.4"/>
                                          </p:val>
                                        </p:tav>
                                        <p:tav tm="100000">
                                          <p:val>
                                            <p:strVal val="#ppt_x-0.05"/>
                                          </p:val>
                                        </p:tav>
                                      </p:tavLst>
                                    </p:anim>
                                    <p:anim calcmode="lin" valueType="num">
                                      <p:cBhvr>
                                        <p:cTn id="33" dur="2400" decel="100000" fill="hold"/>
                                        <p:tgtEl>
                                          <p:spTgt spid="8"/>
                                        </p:tgtEl>
                                        <p:attrNameLst>
                                          <p:attrName>ppt_y</p:attrName>
                                        </p:attrNameLst>
                                      </p:cBhvr>
                                      <p:tavLst>
                                        <p:tav tm="0">
                                          <p:val>
                                            <p:strVal val="#ppt_y-0.4"/>
                                          </p:val>
                                        </p:tav>
                                        <p:tav tm="100000">
                                          <p:val>
                                            <p:strVal val="#ppt_y+0.1"/>
                                          </p:val>
                                        </p:tav>
                                      </p:tavLst>
                                    </p:anim>
                                    <p:anim calcmode="lin" valueType="num">
                                      <p:cBhvr>
                                        <p:cTn id="34" dur="600" accel="100000" fill="hold">
                                          <p:stCondLst>
                                            <p:cond delay="2400"/>
                                          </p:stCondLst>
                                        </p:cTn>
                                        <p:tgtEl>
                                          <p:spTgt spid="8"/>
                                        </p:tgtEl>
                                        <p:attrNameLst>
                                          <p:attrName>ppt_x</p:attrName>
                                        </p:attrNameLst>
                                      </p:cBhvr>
                                      <p:tavLst>
                                        <p:tav tm="0">
                                          <p:val>
                                            <p:strVal val="#ppt_x-0.05"/>
                                          </p:val>
                                        </p:tav>
                                        <p:tav tm="100000">
                                          <p:val>
                                            <p:strVal val="#ppt_x"/>
                                          </p:val>
                                        </p:tav>
                                      </p:tavLst>
                                    </p:anim>
                                    <p:anim calcmode="lin" valueType="num">
                                      <p:cBhvr>
                                        <p:cTn id="35" dur="600" accel="100000" fill="hold">
                                          <p:stCondLst>
                                            <p:cond delay="2400"/>
                                          </p:stCondLst>
                                        </p:cTn>
                                        <p:tgtEl>
                                          <p:spTgt spid="8"/>
                                        </p:tgtEl>
                                        <p:attrNameLst>
                                          <p:attrName>ppt_y</p:attrName>
                                        </p:attrNameLst>
                                      </p:cBhvr>
                                      <p:tavLst>
                                        <p:tav tm="0">
                                          <p:val>
                                            <p:strVal val="#ppt_y+0.1"/>
                                          </p:val>
                                        </p:tav>
                                        <p:tav tm="100000">
                                          <p:val>
                                            <p:strVal val="#ppt_y"/>
                                          </p:val>
                                        </p:tav>
                                      </p:tavLst>
                                    </p:anim>
                                  </p:childTnLst>
                                </p:cTn>
                              </p:par>
                              <p:par>
                                <p:cTn id="36" presetID="16" presetClass="entr" presetSubtype="21" fill="hold" nodeType="withEffect">
                                  <p:stCondLst>
                                    <p:cond delay="450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childTnLst>
                          </p:cTn>
                        </p:par>
                        <p:par>
                          <p:cTn id="39" fill="hold">
                            <p:stCondLst>
                              <p:cond delay="12550"/>
                            </p:stCondLst>
                            <p:childTnLst>
                              <p:par>
                                <p:cTn id="40" presetID="1" presetClass="entr" presetSubtype="0" fill="hold" grpId="0" nodeType="afterEffect">
                                  <p:stCondLst>
                                    <p:cond delay="2000"/>
                                  </p:stCondLst>
                                  <p:childTnLst>
                                    <p:set>
                                      <p:cBhvr>
                                        <p:cTn id="4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NiKKi Accidente.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85307" y="3789040"/>
            <a:ext cx="4205518" cy="2860758"/>
          </a:xfrm>
          <a:prstGeom prst="rect">
            <a:avLst/>
          </a:prstGeom>
        </p:spPr>
      </p:pic>
      <p:pic>
        <p:nvPicPr>
          <p:cNvPr id="6146" name="Picture 2" descr="E:\En turno\Normales\1264091098343_f.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3791920"/>
            <a:ext cx="4248472" cy="28607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2" descr="E:\En turno\Normales\1264091098343_f.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3761517"/>
            <a:ext cx="4248472" cy="2907843"/>
          </a:xfrm>
          <a:prstGeom prst="rect">
            <a:avLst/>
          </a:prstGeom>
          <a:ln>
            <a:noFill/>
          </a:ln>
          <a:effectLst>
            <a:outerShdw blurRad="292100" dist="165100" dir="21540000" sx="108000" sy="108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5" descr="E:\En turno\Normales\Umriss_Oesterreich (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92280" y="116632"/>
            <a:ext cx="1800200" cy="9701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7384"/>
            <a:ext cx="8640960" cy="1200329"/>
          </a:xfrm>
          <a:prstGeom prst="rect">
            <a:avLst/>
          </a:prstGeom>
        </p:spPr>
        <p:txBody>
          <a:bodyPr wrap="square">
            <a:spAutoFit/>
          </a:bodyPr>
          <a:lstStyle/>
          <a:p>
            <a:pPr algn="ctr" fontAlgn="auto">
              <a:spcBef>
                <a:spcPts val="0"/>
              </a:spcBef>
              <a:spcAft>
                <a:spcPts val="0"/>
              </a:spcAft>
              <a:tabLst>
                <a:tab pos="457200" algn="l"/>
              </a:tabLst>
            </a:pPr>
            <a:r>
              <a:rPr lang="es-MX" b="1" dirty="0">
                <a:solidFill>
                  <a:srgbClr val="252525"/>
                </a:solidFill>
                <a:latin typeface="Arial"/>
                <a:ea typeface="Times New Roman"/>
              </a:rPr>
              <a:t>Andreas </a:t>
            </a:r>
            <a:r>
              <a:rPr lang="es-MX" b="1" dirty="0" err="1">
                <a:solidFill>
                  <a:srgbClr val="252525"/>
                </a:solidFill>
                <a:latin typeface="Arial"/>
                <a:ea typeface="Times New Roman"/>
              </a:rPr>
              <a:t>Nikolaus</a:t>
            </a:r>
            <a:r>
              <a:rPr lang="es-MX" b="1" dirty="0">
                <a:solidFill>
                  <a:srgbClr val="252525"/>
                </a:solidFill>
                <a:latin typeface="Arial"/>
                <a:ea typeface="Times New Roman"/>
              </a:rPr>
              <a:t> Lauda</a:t>
            </a:r>
            <a:r>
              <a:rPr lang="es-MX" dirty="0">
                <a:solidFill>
                  <a:srgbClr val="252525"/>
                </a:solidFill>
                <a:latin typeface="Arial"/>
                <a:ea typeface="Times New Roman"/>
              </a:rPr>
              <a:t>, </a:t>
            </a:r>
          </a:p>
          <a:p>
            <a:pPr algn="ctr" fontAlgn="auto">
              <a:spcBef>
                <a:spcPts val="0"/>
              </a:spcBef>
              <a:spcAft>
                <a:spcPts val="0"/>
              </a:spcAft>
              <a:tabLst>
                <a:tab pos="457200" algn="l"/>
              </a:tabLst>
            </a:pPr>
            <a:r>
              <a:rPr lang="es-MX" dirty="0">
                <a:solidFill>
                  <a:srgbClr val="252525"/>
                </a:solidFill>
                <a:latin typeface="Arial"/>
                <a:ea typeface="Times New Roman"/>
              </a:rPr>
              <a:t>mejor conocido como </a:t>
            </a:r>
            <a:r>
              <a:rPr lang="es-MX" b="1" dirty="0">
                <a:solidFill>
                  <a:srgbClr val="252525"/>
                </a:solidFill>
                <a:latin typeface="Arial"/>
                <a:ea typeface="Times New Roman"/>
              </a:rPr>
              <a:t>Niki Lauda</a:t>
            </a:r>
            <a:r>
              <a:rPr lang="es-MX" dirty="0">
                <a:solidFill>
                  <a:srgbClr val="252525"/>
                </a:solidFill>
                <a:latin typeface="Arial"/>
                <a:ea typeface="Times New Roman"/>
              </a:rPr>
              <a:t> </a:t>
            </a:r>
          </a:p>
          <a:p>
            <a:pPr algn="ctr" fontAlgn="auto">
              <a:spcBef>
                <a:spcPts val="0"/>
              </a:spcBef>
              <a:spcAft>
                <a:spcPts val="0"/>
              </a:spcAft>
              <a:tabLst>
                <a:tab pos="457200" algn="l"/>
              </a:tabLst>
            </a:pPr>
            <a:r>
              <a:rPr lang="es-MX" dirty="0">
                <a:solidFill>
                  <a:srgbClr val="252525"/>
                </a:solidFill>
                <a:latin typeface="Arial"/>
                <a:ea typeface="Times New Roman"/>
              </a:rPr>
              <a:t>Nació el 22 de febrero de 1949, en Viena, Austria.</a:t>
            </a:r>
          </a:p>
          <a:p>
            <a:pPr algn="ctr" fontAlgn="auto">
              <a:spcBef>
                <a:spcPts val="0"/>
              </a:spcBef>
              <a:spcAft>
                <a:spcPts val="0"/>
              </a:spcAft>
              <a:tabLst>
                <a:tab pos="457200" algn="l"/>
              </a:tabLst>
            </a:pPr>
            <a:r>
              <a:rPr lang="es-MX" dirty="0">
                <a:solidFill>
                  <a:srgbClr val="252525"/>
                </a:solidFill>
                <a:latin typeface="Arial"/>
                <a:ea typeface="Times New Roman"/>
              </a:rPr>
              <a:t>es un ex piloto de </a:t>
            </a:r>
            <a:r>
              <a:rPr lang="es-MX" dirty="0">
                <a:solidFill>
                  <a:srgbClr val="0B0080"/>
                </a:solidFill>
                <a:latin typeface="Arial"/>
                <a:ea typeface="Times New Roman"/>
                <a:hlinkClick r:id="rId8" tooltip="Fórmula 1"/>
              </a:rPr>
              <a:t>Fórmula 1</a:t>
            </a:r>
            <a:r>
              <a:rPr lang="es-MX" dirty="0">
                <a:solidFill>
                  <a:srgbClr val="252525"/>
                </a:solidFill>
                <a:latin typeface="Arial"/>
                <a:ea typeface="Times New Roman"/>
              </a:rPr>
              <a:t>.</a:t>
            </a:r>
            <a:endParaRPr lang="es-MX" sz="2000" dirty="0">
              <a:solidFill>
                <a:srgbClr val="000000"/>
              </a:solidFill>
              <a:latin typeface="Calibri"/>
              <a:ea typeface="Calibri"/>
              <a:cs typeface="Times New Roman"/>
            </a:endParaRPr>
          </a:p>
        </p:txBody>
      </p:sp>
      <p:sp>
        <p:nvSpPr>
          <p:cNvPr id="6" name="5 Rectángulo"/>
          <p:cNvSpPr/>
          <p:nvPr/>
        </p:nvSpPr>
        <p:spPr>
          <a:xfrm>
            <a:off x="-36512" y="1144339"/>
            <a:ext cx="4679950" cy="2531462"/>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FF0000"/>
                </a:solidFill>
                <a:effectLst>
                  <a:outerShdw blurRad="38100" dist="38100" dir="2700000" algn="tl">
                    <a:srgbClr val="000000">
                      <a:alpha val="43137"/>
                    </a:srgbClr>
                  </a:outerShdw>
                </a:effectLst>
                <a:latin typeface="Arial"/>
                <a:ea typeface="Times New Roman"/>
              </a:rPr>
              <a:t>Fue Campeón del Mundo </a:t>
            </a:r>
          </a:p>
          <a:p>
            <a:pPr algn="ctr" fontAlgn="auto">
              <a:spcBef>
                <a:spcPts val="0"/>
              </a:spcBef>
              <a:spcAft>
                <a:spcPts val="0"/>
              </a:spcAft>
              <a:tabLst>
                <a:tab pos="457200" algn="l"/>
              </a:tabLst>
            </a:pPr>
            <a:r>
              <a:rPr lang="es-MX" dirty="0">
                <a:solidFill>
                  <a:srgbClr val="FF0000"/>
                </a:solidFill>
                <a:effectLst>
                  <a:outerShdw blurRad="38100" dist="38100" dir="2700000" algn="tl">
                    <a:srgbClr val="000000">
                      <a:alpha val="43137"/>
                    </a:srgbClr>
                  </a:outerShdw>
                </a:effectLst>
                <a:latin typeface="Arial"/>
                <a:ea typeface="Times New Roman"/>
              </a:rPr>
              <a:t>en 1975, 1977 y 1984</a:t>
            </a:r>
            <a:r>
              <a:rPr lang="es-MX" dirty="0">
                <a:solidFill>
                  <a:srgbClr val="252525"/>
                </a:solidFill>
                <a:latin typeface="Arial"/>
                <a:ea typeface="Times New Roman"/>
              </a:rPr>
              <a:t>,  </a:t>
            </a:r>
          </a:p>
          <a:p>
            <a:pPr algn="ctr" fontAlgn="auto">
              <a:spcBef>
                <a:spcPts val="0"/>
              </a:spcBef>
              <a:spcAft>
                <a:spcPts val="0"/>
              </a:spcAft>
              <a:tabLst>
                <a:tab pos="457200" algn="l"/>
              </a:tabLst>
            </a:pPr>
            <a:r>
              <a:rPr lang="es-MX" dirty="0">
                <a:solidFill>
                  <a:srgbClr val="252525"/>
                </a:solidFill>
                <a:latin typeface="Arial"/>
                <a:ea typeface="Times New Roman"/>
              </a:rPr>
              <a:t>subcampeón en 1976, </a:t>
            </a:r>
          </a:p>
          <a:p>
            <a:pPr algn="ctr" fontAlgn="auto">
              <a:spcBef>
                <a:spcPts val="0"/>
              </a:spcBef>
              <a:spcAft>
                <a:spcPts val="0"/>
              </a:spcAft>
              <a:tabLst>
                <a:tab pos="457200" algn="l"/>
              </a:tabLst>
            </a:pPr>
            <a:r>
              <a:rPr lang="es-MX" dirty="0">
                <a:solidFill>
                  <a:srgbClr val="252525"/>
                </a:solidFill>
                <a:latin typeface="Arial"/>
                <a:ea typeface="Times New Roman"/>
              </a:rPr>
              <a:t>y cuarto en 1974 y 1978. </a:t>
            </a:r>
          </a:p>
          <a:p>
            <a:pPr algn="ctr" fontAlgn="auto">
              <a:lnSpc>
                <a:spcPts val="1500"/>
              </a:lnSpc>
              <a:spcBef>
                <a:spcPts val="0"/>
              </a:spcBef>
              <a:spcAft>
                <a:spcPts val="0"/>
              </a:spcAft>
              <a:tabLst>
                <a:tab pos="457200" algn="l"/>
              </a:tabLst>
            </a:pPr>
            <a:endParaRPr lang="es-MX" dirty="0">
              <a:solidFill>
                <a:srgbClr val="252525"/>
              </a:solidFill>
              <a:latin typeface="Arial"/>
              <a:ea typeface="Times New Roman"/>
            </a:endParaRPr>
          </a:p>
          <a:p>
            <a:pPr algn="ctr" fontAlgn="auto">
              <a:spcBef>
                <a:spcPts val="0"/>
              </a:spcBef>
              <a:spcAft>
                <a:spcPts val="0"/>
              </a:spcAft>
              <a:tabLst>
                <a:tab pos="457200" algn="l"/>
              </a:tabLst>
            </a:pPr>
            <a:r>
              <a:rPr lang="es-MX" dirty="0">
                <a:solidFill>
                  <a:srgbClr val="252525"/>
                </a:solidFill>
                <a:latin typeface="Arial"/>
                <a:ea typeface="Times New Roman"/>
              </a:rPr>
              <a:t>Su primera victoria fue </a:t>
            </a:r>
          </a:p>
          <a:p>
            <a:pPr algn="ctr" fontAlgn="auto">
              <a:spcBef>
                <a:spcPts val="0"/>
              </a:spcBef>
              <a:spcAft>
                <a:spcPts val="0"/>
              </a:spcAft>
              <a:tabLst>
                <a:tab pos="457200" algn="l"/>
              </a:tabLst>
            </a:pPr>
            <a:r>
              <a:rPr lang="es-MX" dirty="0">
                <a:solidFill>
                  <a:srgbClr val="252525"/>
                </a:solidFill>
                <a:latin typeface="Arial"/>
                <a:ea typeface="Times New Roman"/>
              </a:rPr>
              <a:t>en el Gran Premio de España de 1974,  </a:t>
            </a:r>
          </a:p>
          <a:p>
            <a:pPr algn="ctr" fontAlgn="auto">
              <a:spcBef>
                <a:spcPts val="0"/>
              </a:spcBef>
              <a:spcAft>
                <a:spcPts val="0"/>
              </a:spcAft>
              <a:tabLst>
                <a:tab pos="457200" algn="l"/>
              </a:tabLst>
            </a:pPr>
            <a:r>
              <a:rPr lang="es-MX" dirty="0">
                <a:solidFill>
                  <a:srgbClr val="252525"/>
                </a:solidFill>
                <a:latin typeface="Arial"/>
                <a:ea typeface="Times New Roman"/>
              </a:rPr>
              <a:t>y la última en el Gran Premio </a:t>
            </a:r>
          </a:p>
          <a:p>
            <a:pPr algn="ctr" fontAlgn="auto">
              <a:spcBef>
                <a:spcPts val="0"/>
              </a:spcBef>
              <a:spcAft>
                <a:spcPts val="0"/>
              </a:spcAft>
              <a:tabLst>
                <a:tab pos="457200" algn="l"/>
              </a:tabLst>
            </a:pPr>
            <a:r>
              <a:rPr lang="es-MX" dirty="0">
                <a:solidFill>
                  <a:srgbClr val="252525"/>
                </a:solidFill>
                <a:latin typeface="Arial"/>
                <a:ea typeface="Times New Roman"/>
              </a:rPr>
              <a:t>de los </a:t>
            </a:r>
            <a:r>
              <a:rPr lang="es-MX" dirty="0" err="1">
                <a:solidFill>
                  <a:srgbClr val="252525"/>
                </a:solidFill>
                <a:latin typeface="Arial"/>
                <a:ea typeface="Times New Roman"/>
              </a:rPr>
              <a:t>Paises</a:t>
            </a:r>
            <a:r>
              <a:rPr lang="es-MX" dirty="0">
                <a:solidFill>
                  <a:srgbClr val="252525"/>
                </a:solidFill>
                <a:latin typeface="Arial"/>
                <a:ea typeface="Times New Roman"/>
              </a:rPr>
              <a:t> </a:t>
            </a:r>
            <a:r>
              <a:rPr lang="es-MX" dirty="0" smtClean="0">
                <a:solidFill>
                  <a:srgbClr val="252525"/>
                </a:solidFill>
                <a:latin typeface="Arial"/>
                <a:ea typeface="Times New Roman"/>
              </a:rPr>
              <a:t>Bajos de </a:t>
            </a:r>
            <a:r>
              <a:rPr lang="es-MX" dirty="0">
                <a:solidFill>
                  <a:srgbClr val="252525"/>
                </a:solidFill>
                <a:latin typeface="Arial"/>
                <a:ea typeface="Times New Roman"/>
              </a:rPr>
              <a:t>1985.</a:t>
            </a:r>
            <a:endParaRPr lang="es-MX" sz="2000" dirty="0">
              <a:solidFill>
                <a:srgbClr val="000000"/>
              </a:solidFill>
              <a:latin typeface="Calibri"/>
              <a:ea typeface="Calibri"/>
              <a:cs typeface="Times New Roman"/>
            </a:endParaRPr>
          </a:p>
        </p:txBody>
      </p:sp>
      <p:sp>
        <p:nvSpPr>
          <p:cNvPr id="7" name="6 Rectángulo"/>
          <p:cNvSpPr/>
          <p:nvPr/>
        </p:nvSpPr>
        <p:spPr>
          <a:xfrm>
            <a:off x="4572000" y="4096667"/>
            <a:ext cx="4536504" cy="1200329"/>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Times New Roman"/>
              </a:rPr>
              <a:t>A lo largo de su carrera en la máxima categoría piloteó para las escuderías</a:t>
            </a:r>
          </a:p>
          <a:p>
            <a:pPr algn="ctr" fontAlgn="auto">
              <a:spcBef>
                <a:spcPts val="0"/>
              </a:spcBef>
              <a:spcAft>
                <a:spcPts val="0"/>
              </a:spcAft>
              <a:tabLst>
                <a:tab pos="457200" algn="l"/>
              </a:tabLst>
            </a:pPr>
            <a:r>
              <a:rPr lang="es-MX" dirty="0" err="1">
                <a:solidFill>
                  <a:srgbClr val="252525"/>
                </a:solidFill>
                <a:latin typeface="Arial"/>
                <a:ea typeface="Times New Roman"/>
              </a:rPr>
              <a:t>March,BRM,Ferrari</a:t>
            </a:r>
            <a:r>
              <a:rPr lang="es-MX" dirty="0">
                <a:solidFill>
                  <a:srgbClr val="252525"/>
                </a:solidFill>
                <a:latin typeface="Arial"/>
                <a:ea typeface="Times New Roman"/>
              </a:rPr>
              <a:t>, </a:t>
            </a:r>
            <a:r>
              <a:rPr lang="es-MX" dirty="0" err="1">
                <a:solidFill>
                  <a:srgbClr val="252525"/>
                </a:solidFill>
                <a:latin typeface="Arial"/>
                <a:ea typeface="Times New Roman"/>
              </a:rPr>
              <a:t>Brabham</a:t>
            </a:r>
            <a:r>
              <a:rPr lang="es-MX" dirty="0">
                <a:solidFill>
                  <a:srgbClr val="252525"/>
                </a:solidFill>
                <a:latin typeface="Arial"/>
                <a:ea typeface="Times New Roman"/>
              </a:rPr>
              <a:t> y McLaren, </a:t>
            </a:r>
          </a:p>
          <a:p>
            <a:pPr algn="ctr" fontAlgn="auto">
              <a:spcBef>
                <a:spcPts val="0"/>
              </a:spcBef>
              <a:spcAft>
                <a:spcPts val="0"/>
              </a:spcAft>
              <a:tabLst>
                <a:tab pos="457200" algn="l"/>
              </a:tabLst>
            </a:pPr>
            <a:r>
              <a:rPr lang="es-MX" dirty="0">
                <a:solidFill>
                  <a:srgbClr val="252525"/>
                </a:solidFill>
                <a:latin typeface="Arial"/>
                <a:ea typeface="Times New Roman"/>
              </a:rPr>
              <a:t>acumulando 25 victorias y 54 podios.</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pic>
        <p:nvPicPr>
          <p:cNvPr id="6147" name="Picture 3" descr="E:\En turno\Normales\Ferrari-312-T-Ultimatecarpage.com_-655x368.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412776"/>
            <a:ext cx="4294659" cy="24128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12" name="11 Rectángulo"/>
          <p:cNvSpPr/>
          <p:nvPr/>
        </p:nvSpPr>
        <p:spPr>
          <a:xfrm>
            <a:off x="4355976" y="5373216"/>
            <a:ext cx="4536504" cy="1200329"/>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1976, Lauda sufrió un grave accidente en el Gran Premio de Alemania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que le produjo graves quemaduras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que le dejaron marcas de por vida.</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pic>
        <p:nvPicPr>
          <p:cNvPr id="13" name="Picture 3" descr="E:\En turno\Normales\formula_1_one_logo.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43589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000"/>
                            </p:stCondLst>
                            <p:childTnLst>
                              <p:par>
                                <p:cTn id="13" presetID="21" presetClass="entr" presetSubtype="8" fill="hold" nodeType="afterEffect">
                                  <p:stCondLst>
                                    <p:cond delay="7000"/>
                                  </p:stCondLst>
                                  <p:childTnLst>
                                    <p:set>
                                      <p:cBhvr>
                                        <p:cTn id="14" dur="1" fill="hold">
                                          <p:stCondLst>
                                            <p:cond delay="0"/>
                                          </p:stCondLst>
                                        </p:cTn>
                                        <p:tgtEl>
                                          <p:spTgt spid="6147"/>
                                        </p:tgtEl>
                                        <p:attrNameLst>
                                          <p:attrName>style.visibility</p:attrName>
                                        </p:attrNameLst>
                                      </p:cBhvr>
                                      <p:to>
                                        <p:strVal val="visible"/>
                                      </p:to>
                                    </p:set>
                                    <p:animEffect transition="in" filter="wheel(8)">
                                      <p:cBhvr>
                                        <p:cTn id="15" dur="15000"/>
                                        <p:tgtEl>
                                          <p:spTgt spid="6147"/>
                                        </p:tgtEl>
                                      </p:cBhvr>
                                    </p:animEffect>
                                  </p:childTnLst>
                                </p:cTn>
                              </p:par>
                              <p:par>
                                <p:cTn id="16" presetID="41" presetClass="entr" presetSubtype="0" fill="hold" grpId="0" nodeType="with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 calcmode="lin" valueType="num">
                                      <p:cBhvr>
                                        <p:cTn id="18"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6"/>
                                        </p:tgtEl>
                                        <p:attrNameLst>
                                          <p:attrName>ppt_y</p:attrName>
                                        </p:attrNameLst>
                                      </p:cBhvr>
                                      <p:tavLst>
                                        <p:tav tm="0">
                                          <p:val>
                                            <p:strVal val="#ppt_y"/>
                                          </p:val>
                                        </p:tav>
                                        <p:tav tm="100000">
                                          <p:val>
                                            <p:strVal val="#ppt_y"/>
                                          </p:val>
                                        </p:tav>
                                      </p:tavLst>
                                    </p:anim>
                                    <p:anim calcmode="lin" valueType="num">
                                      <p:cBhvr>
                                        <p:cTn id="20"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6"/>
                                        </p:tgtEl>
                                      </p:cBhvr>
                                    </p:animEffect>
                                  </p:childTnLst>
                                </p:cTn>
                              </p:par>
                            </p:childTnLst>
                          </p:cTn>
                        </p:par>
                        <p:par>
                          <p:cTn id="23" fill="hold">
                            <p:stCondLst>
                              <p:cond delay="37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 calcmode="lin" valueType="num">
                                      <p:cBhvr>
                                        <p:cTn id="26"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7"/>
                                        </p:tgtEl>
                                        <p:attrNameLst>
                                          <p:attrName>ppt_y</p:attrName>
                                        </p:attrNameLst>
                                      </p:cBhvr>
                                      <p:tavLst>
                                        <p:tav tm="0">
                                          <p:val>
                                            <p:strVal val="#ppt_y"/>
                                          </p:val>
                                        </p:tav>
                                        <p:tav tm="100000">
                                          <p:val>
                                            <p:strVal val="#ppt_y"/>
                                          </p:val>
                                        </p:tav>
                                      </p:tavLst>
                                    </p:anim>
                                    <p:anim calcmode="lin" valueType="num">
                                      <p:cBhvr>
                                        <p:cTn id="28"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7"/>
                                        </p:tgtEl>
                                      </p:cBhvr>
                                    </p:animEffect>
                                  </p:childTnLst>
                                </p:cTn>
                              </p:par>
                            </p:childTnLst>
                          </p:cTn>
                        </p:par>
                        <p:par>
                          <p:cTn id="31" fill="hold">
                            <p:stCondLst>
                              <p:cond delay="54000"/>
                            </p:stCondLst>
                            <p:childTnLst>
                              <p:par>
                                <p:cTn id="32" presetID="4" presetClass="entr" presetSubtype="32" fill="hold" nodeType="afterEffect">
                                  <p:stCondLst>
                                    <p:cond delay="1000"/>
                                  </p:stCondLst>
                                  <p:childTnLst>
                                    <p:set>
                                      <p:cBhvr>
                                        <p:cTn id="33" dur="1" fill="hold">
                                          <p:stCondLst>
                                            <p:cond delay="0"/>
                                          </p:stCondLst>
                                        </p:cTn>
                                        <p:tgtEl>
                                          <p:spTgt spid="8"/>
                                        </p:tgtEl>
                                        <p:attrNameLst>
                                          <p:attrName>style.visibility</p:attrName>
                                        </p:attrNameLst>
                                      </p:cBhvr>
                                      <p:to>
                                        <p:strVal val="visible"/>
                                      </p:to>
                                    </p:set>
                                    <p:animEffect transition="in" filter="box(out)">
                                      <p:cBhvr>
                                        <p:cTn id="34" dur="1000"/>
                                        <p:tgtEl>
                                          <p:spTgt spid="8"/>
                                        </p:tgtEl>
                                      </p:cBhvr>
                                    </p:animEffect>
                                  </p:childTnLst>
                                </p:cTn>
                              </p:par>
                              <p:par>
                                <p:cTn id="35" presetID="1" presetClass="mediacall" presetSubtype="0" fill="hold" nodeType="withEffect">
                                  <p:stCondLst>
                                    <p:cond delay="1000"/>
                                  </p:stCondLst>
                                  <p:childTnLst>
                                    <p:cmd type="call" cmd="playFrom(0.0)">
                                      <p:cBhvr>
                                        <p:cTn id="36" dur="35120" fill="hold"/>
                                        <p:tgtEl>
                                          <p:spTgt spid="8"/>
                                        </p:tgtEl>
                                      </p:cBhvr>
                                    </p:cmd>
                                  </p:childTnLst>
                                </p:cTn>
                              </p:par>
                            </p:childTnLst>
                          </p:cTn>
                        </p:par>
                        <p:par>
                          <p:cTn id="37" fill="hold">
                            <p:stCondLst>
                              <p:cond delay="90120"/>
                            </p:stCondLst>
                            <p:childTnLst>
                              <p:par>
                                <p:cTn id="38" presetID="6" presetClass="exit" presetSubtype="16" fill="hold" nodeType="afterEffect">
                                  <p:stCondLst>
                                    <p:cond delay="0"/>
                                  </p:stCondLst>
                                  <p:childTnLst>
                                    <p:animEffect transition="out" filter="circle(in)">
                                      <p:cBhvr>
                                        <p:cTn id="39" dur="2000"/>
                                        <p:tgtEl>
                                          <p:spTgt spid="8"/>
                                        </p:tgtEl>
                                      </p:cBhvr>
                                    </p:animEffect>
                                    <p:set>
                                      <p:cBhvr>
                                        <p:cTn id="40" dur="1" fill="hold">
                                          <p:stCondLst>
                                            <p:cond delay="1999"/>
                                          </p:stCondLst>
                                        </p:cTn>
                                        <p:tgtEl>
                                          <p:spTgt spid="8"/>
                                        </p:tgtEl>
                                        <p:attrNameLst>
                                          <p:attrName>style.visibility</p:attrName>
                                        </p:attrNameLst>
                                      </p:cBhvr>
                                      <p:to>
                                        <p:strVal val="hidden"/>
                                      </p:to>
                                    </p:set>
                                    <p:cmd type="call" cmd="stop">
                                      <p:cBhvr>
                                        <p:cTn id="41" dur="1">
                                          <p:stCondLst>
                                            <p:cond delay="1999"/>
                                          </p:stCondLst>
                                        </p:cTn>
                                        <p:tgtEl>
                                          <p:spTgt spid="8"/>
                                        </p:tgtEl>
                                      </p:cBhvr>
                                    </p:cmd>
                                  </p:childTnLst>
                                </p:cTn>
                              </p:par>
                              <p:par>
                                <p:cTn id="42" presetID="6" presetClass="entr" presetSubtype="16" fill="hold" nodeType="withEffect">
                                  <p:stCondLst>
                                    <p:cond delay="0"/>
                                  </p:stCondLst>
                                  <p:childTnLst>
                                    <p:set>
                                      <p:cBhvr>
                                        <p:cTn id="43" dur="1" fill="hold">
                                          <p:stCondLst>
                                            <p:cond delay="0"/>
                                          </p:stCondLst>
                                        </p:cTn>
                                        <p:tgtEl>
                                          <p:spTgt spid="6146"/>
                                        </p:tgtEl>
                                        <p:attrNameLst>
                                          <p:attrName>style.visibility</p:attrName>
                                        </p:attrNameLst>
                                      </p:cBhvr>
                                      <p:to>
                                        <p:strVal val="visible"/>
                                      </p:to>
                                    </p:set>
                                    <p:animEffect transition="in" filter="circle(in)">
                                      <p:cBhvr>
                                        <p:cTn id="44" dur="500"/>
                                        <p:tgtEl>
                                          <p:spTgt spid="6146"/>
                                        </p:tgtEl>
                                      </p:cBhvr>
                                    </p:animEffect>
                                  </p:childTnLst>
                                  <p:subTnLst>
                                    <p:audio>
                                      <p:cMediaNode>
                                        <p:cTn display="0" masterRel="sameClick">
                                          <p:stCondLst>
                                            <p:cond evt="begin" delay="0">
                                              <p:tn val="42"/>
                                            </p:cond>
                                          </p:stCondLst>
                                          <p:endCondLst>
                                            <p:cond evt="onStopAudio" delay="0">
                                              <p:tgtEl>
                                                <p:sldTgt/>
                                              </p:tgtEl>
                                            </p:cond>
                                          </p:endCondLst>
                                        </p:cTn>
                                        <p:tgtEl>
                                          <p:sndTgt r:embed="rId4" name="Formula Uno  019.wav"/>
                                        </p:tgtEl>
                                      </p:cMediaNode>
                                    </p:audio>
                                  </p:subTnLst>
                                </p:cTn>
                              </p:par>
                              <p:par>
                                <p:cTn id="45" presetID="6" presetClass="entr" presetSubtype="32" fill="hold" nodeType="withEffect">
                                  <p:stCondLst>
                                    <p:cond delay="500"/>
                                  </p:stCondLst>
                                  <p:childTnLst>
                                    <p:set>
                                      <p:cBhvr>
                                        <p:cTn id="46" dur="1" fill="hold">
                                          <p:stCondLst>
                                            <p:cond delay="0"/>
                                          </p:stCondLst>
                                        </p:cTn>
                                        <p:tgtEl>
                                          <p:spTgt spid="9"/>
                                        </p:tgtEl>
                                        <p:attrNameLst>
                                          <p:attrName>style.visibility</p:attrName>
                                        </p:attrNameLst>
                                      </p:cBhvr>
                                      <p:to>
                                        <p:strVal val="visible"/>
                                      </p:to>
                                    </p:set>
                                    <p:animEffect transition="in" filter="circle(out)">
                                      <p:cBhvr>
                                        <p:cTn id="47" dur="16500"/>
                                        <p:tgtEl>
                                          <p:spTgt spid="9"/>
                                        </p:tgtEl>
                                      </p:cBhvr>
                                    </p:animEffect>
                                  </p:childTnLst>
                                </p:cTn>
                              </p:par>
                              <p:par>
                                <p:cTn id="48" presetID="41" presetClass="entr" presetSubtype="0" fill="hold" grpId="0" nodeType="withEffect">
                                  <p:stCondLst>
                                    <p:cond delay="1000"/>
                                  </p:stCondLst>
                                  <p:iterate type="lt">
                                    <p:tmPct val="10000"/>
                                  </p:iterate>
                                  <p:childTnLst>
                                    <p:set>
                                      <p:cBhvr>
                                        <p:cTn id="49" dur="1" fill="hold">
                                          <p:stCondLst>
                                            <p:cond delay="0"/>
                                          </p:stCondLst>
                                        </p:cTn>
                                        <p:tgtEl>
                                          <p:spTgt spid="12"/>
                                        </p:tgtEl>
                                        <p:attrNameLst>
                                          <p:attrName>style.visibility</p:attrName>
                                        </p:attrNameLst>
                                      </p:cBhvr>
                                      <p:to>
                                        <p:strVal val="visible"/>
                                      </p:to>
                                    </p:set>
                                    <p:anim calcmode="lin" valueType="num">
                                      <p:cBhvr>
                                        <p:cTn id="50" dur="125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51" dur="1250" fill="hold"/>
                                        <p:tgtEl>
                                          <p:spTgt spid="12"/>
                                        </p:tgtEl>
                                        <p:attrNameLst>
                                          <p:attrName>ppt_y</p:attrName>
                                        </p:attrNameLst>
                                      </p:cBhvr>
                                      <p:tavLst>
                                        <p:tav tm="0">
                                          <p:val>
                                            <p:strVal val="#ppt_y"/>
                                          </p:val>
                                        </p:tav>
                                        <p:tav tm="100000">
                                          <p:val>
                                            <p:strVal val="#ppt_y"/>
                                          </p:val>
                                        </p:tav>
                                      </p:tavLst>
                                    </p:anim>
                                    <p:anim calcmode="lin" valueType="num">
                                      <p:cBhvr>
                                        <p:cTn id="52" dur="125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3" dur="125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4" dur="1250" tmFilter="0,0; .5, 1; 1, 1"/>
                                        <p:tgtEl>
                                          <p:spTgt spid="12"/>
                                        </p:tgtEl>
                                      </p:cBhvr>
                                    </p:animEffect>
                                  </p:childTnLst>
                                </p:cTn>
                              </p:par>
                            </p:childTnLst>
                          </p:cTn>
                        </p:par>
                        <p:par>
                          <p:cTn id="55" fill="hold">
                            <p:stCondLst>
                              <p:cond delay="107120"/>
                            </p:stCondLst>
                            <p:childTnLst>
                              <p:par>
                                <p:cTn id="56" presetID="1" presetClass="entr" presetSubtype="0" fill="hold" grpId="0" nodeType="afterEffect">
                                  <p:stCondLst>
                                    <p:cond delay="3000"/>
                                  </p:stCondLst>
                                  <p:childTnLst>
                                    <p:set>
                                      <p:cBhvr>
                                        <p:cTn id="57" dur="1" fill="hold">
                                          <p:stCondLst>
                                            <p:cond delay="0"/>
                                          </p:stCondLst>
                                        </p:cTn>
                                        <p:tgtEl>
                                          <p:spTgt spid="11"/>
                                        </p:tgtEl>
                                        <p:attrNameLst>
                                          <p:attrName>style.visibility</p:attrName>
                                        </p:attrNameLst>
                                      </p:cBhvr>
                                      <p:to>
                                        <p:strVal val="visible"/>
                                      </p:to>
                                    </p:set>
                                  </p:childTnLst>
                                  <p:subTnLst>
                                    <p:cmd type="evt" cmd="onstopaudio">
                                      <p:cBhvr>
                                        <p:cTn display="0" masterRel="sameClick">
                                          <p:stCondLst>
                                            <p:cond evt="begin" delay="0">
                                              <p:tn val="56"/>
                                            </p:cond>
                                          </p:stCondLst>
                                        </p:cTn>
                                        <p:tgtEl>
                                          <p:sldTgt/>
                                        </p:tgtEl>
                                      </p:cBhvr>
                                    </p:cmd>
                                  </p:subTnLst>
                                </p:cTn>
                              </p:par>
                            </p:childTnLst>
                          </p:cTn>
                        </p:par>
                      </p:childTnLst>
                    </p:cTn>
                  </p:par>
                </p:childTnLst>
              </p:cTn>
              <p:prevCondLst>
                <p:cond evt="onPrev" delay="0">
                  <p:tgtEl>
                    <p:sldTgt/>
                  </p:tgtEl>
                </p:cond>
              </p:prevCondLst>
              <p:nextCondLst>
                <p:cond evt="onNext" delay="0">
                  <p:tgtEl>
                    <p:sldTgt/>
                  </p:tgtEl>
                </p:cond>
              </p:nextCondLst>
            </p:seq>
            <p:video>
              <p:cMediaNode vol="90566">
                <p:cTn id="58" fill="remove" display="0">
                  <p:stCondLst>
                    <p:cond delay="indefinite"/>
                  </p:stCondLst>
                </p:cTn>
                <p:tgtEl>
                  <p:spTgt spid="8"/>
                </p:tgtEl>
              </p:cMediaNode>
            </p:video>
          </p:childTnLst>
        </p:cTn>
      </p:par>
    </p:tnLst>
    <p:bldLst>
      <p:bldP spid="2" grpId="0"/>
      <p:bldP spid="6" grpId="0"/>
      <p:bldP spid="7" grpId="0"/>
      <p:bldP spid="11" grpId="0"/>
      <p:bldP spid="12" grpId="0"/>
    </p:bld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22" name="Picture 2" descr="E:\En turno\Normales\lauda-hamilt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3561308"/>
            <a:ext cx="4465340" cy="30360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4572000" y="620688"/>
            <a:ext cx="4536504" cy="286232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Retirado de las carreras en 1978, </a:t>
            </a:r>
          </a:p>
          <a:p>
            <a:pPr algn="ctr" fontAlgn="auto">
              <a:spcBef>
                <a:spcPts val="0"/>
              </a:spcBef>
              <a:spcAft>
                <a:spcPts val="0"/>
              </a:spcAft>
            </a:pPr>
            <a:r>
              <a:rPr lang="es-MX" dirty="0">
                <a:solidFill>
                  <a:srgbClr val="252525"/>
                </a:solidFill>
                <a:latin typeface="Arial"/>
                <a:ea typeface="Times New Roman"/>
                <a:cs typeface="Times New Roman"/>
              </a:rPr>
              <a:t>fundó su propia compañía aérea,</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&lt;&lt; Lauda Air &gt;&gt;</a:t>
            </a:r>
            <a:r>
              <a:rPr lang="es-MX" dirty="0">
                <a:solidFill>
                  <a:srgbClr val="252525"/>
                </a:solidFill>
                <a:latin typeface="Arial"/>
                <a:ea typeface="Times New Roman"/>
                <a:cs typeface="Times New Roman"/>
              </a:rPr>
              <a:t> .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Las deudas y una larga querella </a:t>
            </a:r>
          </a:p>
          <a:p>
            <a:pPr algn="ctr" fontAlgn="auto">
              <a:spcBef>
                <a:spcPts val="0"/>
              </a:spcBef>
              <a:spcAft>
                <a:spcPts val="0"/>
              </a:spcAft>
            </a:pPr>
            <a:r>
              <a:rPr lang="es-MX" dirty="0">
                <a:solidFill>
                  <a:srgbClr val="252525"/>
                </a:solidFill>
                <a:latin typeface="Arial"/>
                <a:ea typeface="Times New Roman"/>
                <a:cs typeface="Times New Roman"/>
              </a:rPr>
              <a:t>con la compañía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Austrian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Airlines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lo obligaron a volver a la F1 en 1982.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Se retiró definitivamente de la competición en 1985.</a:t>
            </a:r>
            <a:endParaRPr lang="es-MX" sz="2000" dirty="0">
              <a:solidFill>
                <a:srgbClr val="000000"/>
              </a:solidFill>
              <a:latin typeface="Calibri"/>
              <a:ea typeface="Calibri"/>
              <a:cs typeface="Times New Roman"/>
            </a:endParaRPr>
          </a:p>
        </p:txBody>
      </p:sp>
      <p:sp>
        <p:nvSpPr>
          <p:cNvPr id="8" name="7 Rectángulo"/>
          <p:cNvSpPr/>
          <p:nvPr/>
        </p:nvSpPr>
        <p:spPr>
          <a:xfrm>
            <a:off x="-72008" y="3573016"/>
            <a:ext cx="4572000" cy="307776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Volvió a fundar </a:t>
            </a:r>
          </a:p>
          <a:p>
            <a:pPr algn="ctr" fontAlgn="auto">
              <a:spcBef>
                <a:spcPts val="0"/>
              </a:spcBef>
              <a:spcAft>
                <a:spcPts val="0"/>
              </a:spcAft>
            </a:pPr>
            <a:r>
              <a:rPr lang="es-MX" dirty="0">
                <a:solidFill>
                  <a:srgbClr val="252525"/>
                </a:solidFill>
                <a:latin typeface="Arial"/>
                <a:ea typeface="Times New Roman"/>
                <a:cs typeface="Times New Roman"/>
              </a:rPr>
              <a:t>una nueva compañía de aviación,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&lt;&lt; Niki &gt;&gt;</a:t>
            </a:r>
            <a:r>
              <a:rPr lang="es-MX" dirty="0">
                <a:solidFill>
                  <a:srgbClr val="252525"/>
                </a:solidFill>
                <a:latin typeface="Arial"/>
                <a:ea typeface="Times New Roman"/>
                <a:cs typeface="Times New Roman"/>
              </a:rPr>
              <a:t>.</a:t>
            </a:r>
          </a:p>
          <a:p>
            <a:pPr algn="ctr" fontAlgn="auto">
              <a:spcBef>
                <a:spcPts val="0"/>
              </a:spcBef>
              <a:spcAft>
                <a:spcPts val="0"/>
              </a:spcAft>
            </a:pP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Comenta las carreras de Fórmula 1 </a:t>
            </a:r>
          </a:p>
          <a:p>
            <a:pPr algn="ctr" fontAlgn="auto">
              <a:spcBef>
                <a:spcPts val="0"/>
              </a:spcBef>
              <a:spcAft>
                <a:spcPts val="0"/>
              </a:spcAft>
            </a:pPr>
            <a:r>
              <a:rPr lang="es-MX" dirty="0">
                <a:solidFill>
                  <a:srgbClr val="252525"/>
                </a:solidFill>
                <a:latin typeface="Arial"/>
                <a:ea typeface="Times New Roman"/>
                <a:cs typeface="Times New Roman"/>
              </a:rPr>
              <a:t>para una cadena austro-alemana </a:t>
            </a:r>
          </a:p>
          <a:p>
            <a:pPr algn="ctr" fontAlgn="auto">
              <a:spcBef>
                <a:spcPts val="0"/>
              </a:spcBef>
              <a:spcAft>
                <a:spcPts val="0"/>
              </a:spcAft>
            </a:pPr>
            <a:r>
              <a:rPr lang="es-MX" dirty="0">
                <a:solidFill>
                  <a:srgbClr val="252525"/>
                </a:solidFill>
                <a:latin typeface="Arial"/>
                <a:ea typeface="Times New Roman"/>
                <a:cs typeface="Times New Roman"/>
              </a:rPr>
              <a:t>de televisión.</a:t>
            </a:r>
          </a:p>
          <a:p>
            <a:pPr algn="ctr" fontAlgn="auto">
              <a:spcBef>
                <a:spcPts val="0"/>
              </a:spcBef>
              <a:spcAft>
                <a:spcPts val="0"/>
              </a:spcAft>
            </a:pPr>
            <a:endParaRPr lang="es-ES_tradnl" sz="2000" dirty="0">
              <a:solidFill>
                <a:srgbClr val="252525"/>
              </a:solidFill>
              <a:latin typeface="Calibri"/>
              <a:ea typeface="Calibri"/>
              <a:cs typeface="Times New Roman"/>
            </a:endParaRPr>
          </a:p>
          <a:p>
            <a:pPr algn="ctr" fontAlgn="auto">
              <a:spcBef>
                <a:spcPts val="0"/>
              </a:spcBef>
              <a:spcAft>
                <a:spcPts val="0"/>
              </a:spcAft>
            </a:pPr>
            <a:r>
              <a:rPr lang="es-ES_tradnl" sz="2400" dirty="0">
                <a:solidFill>
                  <a:srgbClr val="FFFF00"/>
                </a:solidFill>
                <a:effectLst>
                  <a:outerShdw blurRad="38100" dist="38100" dir="2700000" algn="tl">
                    <a:srgbClr val="000000">
                      <a:alpha val="43137"/>
                    </a:srgbClr>
                  </a:outerShdw>
                </a:effectLst>
                <a:latin typeface="Calibri"/>
                <a:ea typeface="Calibri"/>
                <a:cs typeface="Times New Roman"/>
              </a:rPr>
              <a:t>Actualmente es asesor del equipo Mercedes Benz de formula 1.</a:t>
            </a:r>
            <a:endParaRPr lang="es-MX" sz="2400" dirty="0">
              <a:solidFill>
                <a:srgbClr val="FFFF00"/>
              </a:solidFill>
              <a:effectLst>
                <a:outerShdw blurRad="38100" dist="38100" dir="2700000" algn="tl">
                  <a:srgbClr val="000000">
                    <a:alpha val="43137"/>
                  </a:srgbClr>
                </a:outerShdw>
              </a:effectLst>
              <a:latin typeface="Calibri"/>
              <a:ea typeface="Calibri"/>
              <a:cs typeface="Times New Roman"/>
            </a:endParaRPr>
          </a:p>
        </p:txBody>
      </p:sp>
      <p:pic>
        <p:nvPicPr>
          <p:cNvPr id="5123" name="Picture 3" descr="E:\En turno\Normales\NikiLauda-B76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1680" y="246075"/>
            <a:ext cx="3168352" cy="2534853"/>
          </a:xfrm>
          <a:prstGeom prst="rect">
            <a:avLst/>
          </a:prstGeom>
          <a:ln w="95250" cap="rnd">
            <a:solidFill>
              <a:srgbClr val="FF00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647086"/>
      </p:ext>
    </p:extLst>
  </p:cSld>
  <p:clrMapOvr>
    <a:masterClrMapping/>
  </p:clrMapOvr>
  <mc:AlternateContent xmlns:mc="http://schemas.openxmlformats.org/markup-compatibility/2006" xmlns:p14="http://schemas.microsoft.com/office/powerpoint/2010/main">
    <mc:Choice Requires="p14">
      <p:transition spd="slow" p14:dur="3000" advClick="0" advTm="0">
        <p:comb/>
        <p:sndAc>
          <p:stSnd>
            <p:snd r:embed="rId2" name="HimnoNacionaldeAustria__AustriaNationalAnthem_(360p)-1 Eaglenest.wav"/>
          </p:stSnd>
        </p:sndAc>
      </p:transition>
    </mc:Choice>
    <mc:Fallback xmlns="">
      <p:transition spd="slow" advClick="0" advTm="0">
        <p:comb/>
        <p:sndAc>
          <p:stSnd>
            <p:snd r:embed="rId6" name="HimnoNacionaldeAustria__AustriaNationalAnthem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dissolve">
                                      <p:cBhvr>
                                        <p:cTn id="7" dur="10000"/>
                                        <p:tgtEl>
                                          <p:spTgt spid="5123"/>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7"/>
                                        </p:tgtEl>
                                        <p:attrNameLst>
                                          <p:attrName>ppt_y</p:attrName>
                                        </p:attrNameLst>
                                      </p:cBhvr>
                                      <p:tavLst>
                                        <p:tav tm="0">
                                          <p:val>
                                            <p:strVal val="#ppt_y"/>
                                          </p:val>
                                        </p:tav>
                                        <p:tav tm="100000">
                                          <p:val>
                                            <p:strVal val="#ppt_y"/>
                                          </p:val>
                                        </p:tav>
                                      </p:tavLst>
                                    </p:anim>
                                    <p:anim calcmode="lin" valueType="num">
                                      <p:cBhvr>
                                        <p:cTn id="12"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7"/>
                                        </p:tgtEl>
                                      </p:cBhvr>
                                    </p:animEffect>
                                  </p:childTnLst>
                                </p:cTn>
                              </p:par>
                            </p:childTnLst>
                          </p:cTn>
                        </p:par>
                        <p:par>
                          <p:cTn id="15" fill="hold">
                            <p:stCondLst>
                              <p:cond delay="25875"/>
                            </p:stCondLst>
                            <p:childTnLst>
                              <p:par>
                                <p:cTn id="16" presetID="15" presetClass="entr" presetSubtype="0" fill="hold" nodeType="afterEffect">
                                  <p:stCondLst>
                                    <p:cond delay="2000"/>
                                  </p:stCondLst>
                                  <p:childTnLst>
                                    <p:set>
                                      <p:cBhvr>
                                        <p:cTn id="17" dur="1" fill="hold">
                                          <p:stCondLst>
                                            <p:cond delay="0"/>
                                          </p:stCondLst>
                                        </p:cTn>
                                        <p:tgtEl>
                                          <p:spTgt spid="5122"/>
                                        </p:tgtEl>
                                        <p:attrNameLst>
                                          <p:attrName>style.visibility</p:attrName>
                                        </p:attrNameLst>
                                      </p:cBhvr>
                                      <p:to>
                                        <p:strVal val="visible"/>
                                      </p:to>
                                    </p:set>
                                    <p:anim calcmode="lin" valueType="num">
                                      <p:cBhvr>
                                        <p:cTn id="18" dur="20000" fill="hold"/>
                                        <p:tgtEl>
                                          <p:spTgt spid="5122"/>
                                        </p:tgtEl>
                                        <p:attrNameLst>
                                          <p:attrName>ppt_w</p:attrName>
                                        </p:attrNameLst>
                                      </p:cBhvr>
                                      <p:tavLst>
                                        <p:tav tm="0">
                                          <p:val>
                                            <p:fltVal val="0"/>
                                          </p:val>
                                        </p:tav>
                                        <p:tav tm="100000">
                                          <p:val>
                                            <p:strVal val="#ppt_w"/>
                                          </p:val>
                                        </p:tav>
                                      </p:tavLst>
                                    </p:anim>
                                    <p:anim calcmode="lin" valueType="num">
                                      <p:cBhvr>
                                        <p:cTn id="19" dur="20000" fill="hold"/>
                                        <p:tgtEl>
                                          <p:spTgt spid="5122"/>
                                        </p:tgtEl>
                                        <p:attrNameLst>
                                          <p:attrName>ppt_h</p:attrName>
                                        </p:attrNameLst>
                                      </p:cBhvr>
                                      <p:tavLst>
                                        <p:tav tm="0">
                                          <p:val>
                                            <p:fltVal val="0"/>
                                          </p:val>
                                        </p:tav>
                                        <p:tav tm="100000">
                                          <p:val>
                                            <p:strVal val="#ppt_h"/>
                                          </p:val>
                                        </p:tav>
                                      </p:tavLst>
                                    </p:anim>
                                    <p:anim calcmode="lin" valueType="num">
                                      <p:cBhvr>
                                        <p:cTn id="20" dur="20000" fill="hold"/>
                                        <p:tgtEl>
                                          <p:spTgt spid="5122"/>
                                        </p:tgtEl>
                                        <p:attrNameLst>
                                          <p:attrName>ppt_x</p:attrName>
                                        </p:attrNameLst>
                                      </p:cBhvr>
                                      <p:tavLst>
                                        <p:tav tm="0" fmla="#ppt_x+(cos(-2*pi*(1-$))*-#ppt_x-sin(-2*pi*(1-$))*(1-#ppt_y))*(1-$)">
                                          <p:val>
                                            <p:fltVal val="0"/>
                                          </p:val>
                                        </p:tav>
                                        <p:tav tm="100000">
                                          <p:val>
                                            <p:fltVal val="1"/>
                                          </p:val>
                                        </p:tav>
                                      </p:tavLst>
                                    </p:anim>
                                    <p:anim calcmode="lin" valueType="num">
                                      <p:cBhvr>
                                        <p:cTn id="21" dur="20000" fill="hold"/>
                                        <p:tgtEl>
                                          <p:spTgt spid="5122"/>
                                        </p:tgtEl>
                                        <p:attrNameLst>
                                          <p:attrName>ppt_y</p:attrName>
                                        </p:attrNameLst>
                                      </p:cBhvr>
                                      <p:tavLst>
                                        <p:tav tm="0" fmla="#ppt_y+(sin(-2*pi*(1-$))*-#ppt_x+cos(-2*pi*(1-$))*(1-#ppt_y))*(1-$)">
                                          <p:val>
                                            <p:fltVal val="0"/>
                                          </p:val>
                                        </p:tav>
                                        <p:tav tm="100000">
                                          <p:val>
                                            <p:fltVal val="1"/>
                                          </p:val>
                                        </p:tav>
                                      </p:tavLst>
                                    </p:anim>
                                  </p:childTnLst>
                                </p:cTn>
                              </p:par>
                              <p:par>
                                <p:cTn id="22" presetID="41" presetClass="entr" presetSubtype="0" fill="hold" grpId="0" nodeType="withEffect">
                                  <p:stCondLst>
                                    <p:cond delay="100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1250" fill="hold"/>
                                        <p:tgtEl>
                                          <p:spTgt spid="8"/>
                                        </p:tgtEl>
                                        <p:attrNameLst>
                                          <p:attrName>ppt_y</p:attrName>
                                        </p:attrNameLst>
                                      </p:cBhvr>
                                      <p:tavLst>
                                        <p:tav tm="0">
                                          <p:val>
                                            <p:strVal val="#ppt_y"/>
                                          </p:val>
                                        </p:tav>
                                        <p:tav tm="100000">
                                          <p:val>
                                            <p:strVal val="#ppt_y"/>
                                          </p:val>
                                        </p:tav>
                                      </p:tavLst>
                                    </p:anim>
                                    <p:anim calcmode="lin" valueType="num">
                                      <p:cBhvr>
                                        <p:cTn id="26"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250" tmFilter="0,0; .5, 1; 1, 1"/>
                                        <p:tgtEl>
                                          <p:spTgt spid="8"/>
                                        </p:tgtEl>
                                      </p:cBhvr>
                                    </p:animEffect>
                                  </p:childTnLst>
                                </p:cTn>
                              </p:par>
                            </p:childTnLst>
                          </p:cTn>
                        </p:par>
                        <p:par>
                          <p:cTn id="29" fill="hold">
                            <p:stCondLst>
                              <p:cond delay="49000"/>
                            </p:stCondLst>
                            <p:childTnLst>
                              <p:par>
                                <p:cTn id="30" presetID="1" presetClass="entr" presetSubtype="0" fill="hold" grpId="0" nodeType="afterEffect">
                                  <p:stCondLst>
                                    <p:cond delay="800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23528" y="3513782"/>
            <a:ext cx="351410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James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Hunt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3" name="Picture 2" descr="C:\Users\Emilio\Desktop\Nueva carpeta\James Hu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95263"/>
            <a:ext cx="2330574" cy="3149424"/>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43" name="Picture 3" descr="C:\Users\Emilio\Desktop\Nueva carpeta\James-Hunt-McLar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401520"/>
            <a:ext cx="4847429" cy="3171496"/>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1"/>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4" name="3 Rectángulo"/>
          <p:cNvSpPr/>
          <p:nvPr/>
        </p:nvSpPr>
        <p:spPr>
          <a:xfrm>
            <a:off x="73524" y="4737918"/>
            <a:ext cx="442646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1976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5" descr="C:\Users\Emilio\Desktop\Nueva carpeta\mclaren-logo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4133146"/>
            <a:ext cx="3096344" cy="2176174"/>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834991"/>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etalia-HimnodeInglaterra(R.U.)_AnthemEngland(U.K.)_(360p)-1 Eaglenest.wav"/>
          </p:stSnd>
        </p:sndAc>
      </p:transition>
    </mc:Choice>
    <mc:Fallback xmlns="">
      <p:transition spd="slow" advTm="0">
        <p:fade/>
        <p:sndAc>
          <p:stSnd>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2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
                                        </p:tgtEl>
                                        <p:attrNameLst>
                                          <p:attrName>ppt_x</p:attrName>
                                          <p:attrName>ppt_y</p:attrName>
                                        </p:attrNameLst>
                                      </p:cBhvr>
                                    </p:animMotion>
                                    <p:animEffect transition="in" filter="fade">
                                      <p:cBhvr>
                                        <p:cTn id="9" dur="2000"/>
                                        <p:tgtEl>
                                          <p:spTgt spid="3"/>
                                        </p:tgtEl>
                                      </p:cBhvr>
                                    </p:animEffect>
                                  </p:childTnLst>
                                </p:cTn>
                              </p:par>
                              <p:par>
                                <p:cTn id="10" presetID="35" presetClass="entr" presetSubtype="0" fill="hold" nodeType="with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fade">
                                      <p:cBhvr>
                                        <p:cTn id="12" dur="2000"/>
                                        <p:tgtEl>
                                          <p:spTgt spid="10243"/>
                                        </p:tgtEl>
                                      </p:cBhvr>
                                    </p:animEffect>
                                    <p:anim calcmode="lin" valueType="num">
                                      <p:cBhvr>
                                        <p:cTn id="13" dur="2000" fill="hold"/>
                                        <p:tgtEl>
                                          <p:spTgt spid="10243"/>
                                        </p:tgtEl>
                                        <p:attrNameLst>
                                          <p:attrName>style.rotation</p:attrName>
                                        </p:attrNameLst>
                                      </p:cBhvr>
                                      <p:tavLst>
                                        <p:tav tm="0">
                                          <p:val>
                                            <p:fltVal val="720"/>
                                          </p:val>
                                        </p:tav>
                                        <p:tav tm="100000">
                                          <p:val>
                                            <p:fltVal val="0"/>
                                          </p:val>
                                        </p:tav>
                                      </p:tavLst>
                                    </p:anim>
                                    <p:anim calcmode="lin" valueType="num">
                                      <p:cBhvr>
                                        <p:cTn id="14" dur="2000" fill="hold"/>
                                        <p:tgtEl>
                                          <p:spTgt spid="10243"/>
                                        </p:tgtEl>
                                        <p:attrNameLst>
                                          <p:attrName>ppt_h</p:attrName>
                                        </p:attrNameLst>
                                      </p:cBhvr>
                                      <p:tavLst>
                                        <p:tav tm="0">
                                          <p:val>
                                            <p:fltVal val="0"/>
                                          </p:val>
                                        </p:tav>
                                        <p:tav tm="100000">
                                          <p:val>
                                            <p:strVal val="#ppt_h"/>
                                          </p:val>
                                        </p:tav>
                                      </p:tavLst>
                                    </p:anim>
                                    <p:anim calcmode="lin" valueType="num">
                                      <p:cBhvr>
                                        <p:cTn id="15" dur="2000" fill="hold"/>
                                        <p:tgtEl>
                                          <p:spTgt spid="10243"/>
                                        </p:tgtEl>
                                        <p:attrNameLst>
                                          <p:attrName>ppt_w</p:attrName>
                                        </p:attrNameLst>
                                      </p:cBhvr>
                                      <p:tavLst>
                                        <p:tav tm="0">
                                          <p:val>
                                            <p:fltVal val="0"/>
                                          </p:val>
                                        </p:tav>
                                        <p:tav tm="100000">
                                          <p:val>
                                            <p:strVal val="#ppt_w"/>
                                          </p:val>
                                        </p:tav>
                                      </p:tavLst>
                                    </p:anim>
                                  </p:childTnLst>
                                </p:cTn>
                              </p:par>
                            </p:childTnLst>
                          </p:cTn>
                        </p:par>
                        <p:par>
                          <p:cTn id="16" fill="hold">
                            <p:stCondLst>
                              <p:cond delay="2000"/>
                            </p:stCondLst>
                            <p:childTnLst>
                              <p:par>
                                <p:cTn id="17" presetID="41" presetClass="entr" presetSubtype="0" fill="hold" grpId="0" nodeType="after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5250"/>
                            </p:stCondLst>
                            <p:childTnLst>
                              <p:par>
                                <p:cTn id="25" presetID="15" presetClass="entr" presetSubtype="0" fill="hold" nodeType="after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750" fill="hold"/>
                                        <p:tgtEl>
                                          <p:spTgt spid="7"/>
                                        </p:tgtEl>
                                        <p:attrNameLst>
                                          <p:attrName>ppt_w</p:attrName>
                                        </p:attrNameLst>
                                      </p:cBhvr>
                                      <p:tavLst>
                                        <p:tav tm="0">
                                          <p:val>
                                            <p:fltVal val="0"/>
                                          </p:val>
                                        </p:tav>
                                        <p:tav tm="100000">
                                          <p:val>
                                            <p:strVal val="#ppt_w"/>
                                          </p:val>
                                        </p:tav>
                                      </p:tavLst>
                                    </p:anim>
                                    <p:anim calcmode="lin" valueType="num">
                                      <p:cBhvr>
                                        <p:cTn id="28" dur="3750" fill="hold"/>
                                        <p:tgtEl>
                                          <p:spTgt spid="7"/>
                                        </p:tgtEl>
                                        <p:attrNameLst>
                                          <p:attrName>ppt_h</p:attrName>
                                        </p:attrNameLst>
                                      </p:cBhvr>
                                      <p:tavLst>
                                        <p:tav tm="0">
                                          <p:val>
                                            <p:fltVal val="0"/>
                                          </p:val>
                                        </p:tav>
                                        <p:tav tm="100000">
                                          <p:val>
                                            <p:strVal val="#ppt_h"/>
                                          </p:val>
                                        </p:tav>
                                      </p:tavLst>
                                    </p:anim>
                                    <p:anim calcmode="lin" valueType="num">
                                      <p:cBhvr>
                                        <p:cTn id="29" dur="375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3750" fill="hold"/>
                                        <p:tgtEl>
                                          <p:spTgt spid="7"/>
                                        </p:tgtEl>
                                        <p:attrNameLst>
                                          <p:attrName>ppt_y</p:attrName>
                                        </p:attrNameLst>
                                      </p:cBhvr>
                                      <p:tavLst>
                                        <p:tav tm="0" fmla="#ppt_y+(sin(-2*pi*(1-$))*-#ppt_x+cos(-2*pi*(1-$))*(1-#ppt_y))*(1-$)">
                                          <p:val>
                                            <p:fltVal val="0"/>
                                          </p:val>
                                        </p:tav>
                                        <p:tav tm="100000">
                                          <p:val>
                                            <p:fltVal val="1"/>
                                          </p:val>
                                        </p:tav>
                                      </p:tavLst>
                                    </p:anim>
                                  </p:childTnLst>
                                </p:cTn>
                              </p:par>
                              <p:par>
                                <p:cTn id="31" presetID="41" presetClass="entr" presetSubtype="0" fill="hold" grpId="0" nodeType="withEffect">
                                  <p:stCondLst>
                                    <p:cond delay="1000"/>
                                  </p:stCondLst>
                                  <p:iterate type="lt">
                                    <p:tmPct val="10000"/>
                                  </p:iterate>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4"/>
                                        </p:tgtEl>
                                        <p:attrNameLst>
                                          <p:attrName>ppt_y</p:attrName>
                                        </p:attrNameLst>
                                      </p:cBhvr>
                                      <p:tavLst>
                                        <p:tav tm="0">
                                          <p:val>
                                            <p:strVal val="#ppt_y"/>
                                          </p:val>
                                        </p:tav>
                                        <p:tav tm="100000">
                                          <p:val>
                                            <p:strVal val="#ppt_y"/>
                                          </p:val>
                                        </p:tav>
                                      </p:tavLst>
                                    </p:anim>
                                    <p:anim calcmode="lin" valueType="num">
                                      <p:cBhvr>
                                        <p:cTn id="35" dur="2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4"/>
                                        </p:tgtEl>
                                      </p:cBhvr>
                                    </p:animEffect>
                                  </p:childTnLst>
                                </p:cTn>
                              </p:par>
                            </p:childTnLst>
                          </p:cTn>
                        </p:par>
                        <p:par>
                          <p:cTn id="38" fill="hold">
                            <p:stCondLst>
                              <p:cond delay="10250"/>
                            </p:stCondLst>
                            <p:childTnLst>
                              <p:par>
                                <p:cTn id="39" presetID="1" presetClass="entr" presetSubtype="0" fill="hold" grpId="0" nodeType="afterEffect">
                                  <p:stCondLst>
                                    <p:cond delay="3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95536" y="62622"/>
            <a:ext cx="8640960" cy="1754326"/>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James </a:t>
            </a:r>
            <a:r>
              <a:rPr lang="es-MX" b="1" dirty="0" err="1">
                <a:solidFill>
                  <a:srgbClr val="252525"/>
                </a:solidFill>
                <a:latin typeface="Arial"/>
                <a:ea typeface="Times New Roman"/>
              </a:rPr>
              <a:t>Simon</a:t>
            </a:r>
            <a:r>
              <a:rPr lang="es-MX" b="1" dirty="0">
                <a:solidFill>
                  <a:srgbClr val="252525"/>
                </a:solidFill>
                <a:latin typeface="Arial"/>
                <a:ea typeface="Times New Roman"/>
              </a:rPr>
              <a:t> Wallis </a:t>
            </a:r>
            <a:r>
              <a:rPr lang="es-MX" b="1" dirty="0" err="1">
                <a:solidFill>
                  <a:srgbClr val="252525"/>
                </a:solidFill>
                <a:latin typeface="Arial"/>
                <a:ea typeface="Times New Roman"/>
              </a:rPr>
              <a:t>Hunt</a:t>
            </a:r>
            <a:r>
              <a:rPr lang="es-MX" dirty="0">
                <a:solidFill>
                  <a:srgbClr val="252525"/>
                </a:solidFill>
                <a:latin typeface="Arial"/>
                <a:ea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rPr>
              <a:t>nació el 29 de agosto de 1947</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en </a:t>
            </a:r>
            <a:r>
              <a:rPr lang="es-MX" dirty="0" err="1">
                <a:solidFill>
                  <a:srgbClr val="FFFF00"/>
                </a:solidFill>
                <a:effectLst>
                  <a:outerShdw blurRad="38100" dist="38100" dir="2700000" algn="tl">
                    <a:srgbClr val="000000">
                      <a:alpha val="43137"/>
                    </a:srgbClr>
                  </a:outerShdw>
                </a:effectLst>
                <a:latin typeface="Arial"/>
                <a:ea typeface="Times New Roman"/>
              </a:rPr>
              <a:t>Belmot</a:t>
            </a:r>
            <a:r>
              <a:rPr lang="es-MX" dirty="0">
                <a:solidFill>
                  <a:srgbClr val="FFFF00"/>
                </a:solidFill>
                <a:effectLst>
                  <a:outerShdw blurRad="38100" dist="38100" dir="2700000" algn="tl">
                    <a:srgbClr val="000000">
                      <a:alpha val="43137"/>
                    </a:srgbClr>
                  </a:outerShdw>
                </a:effectLst>
                <a:latin typeface="Arial"/>
                <a:ea typeface="Times New Roman"/>
              </a:rPr>
              <a:t>, Inglaterra, Reino Unido,</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Falleció el 15 de junio de 1993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En Wimbledon, Inglaterra, Reino Unido.</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Fue piloto de carreras y comentarista de automovilismo en televisión.</a:t>
            </a:r>
            <a:endParaRPr lang="es-MX" sz="2000" dirty="0">
              <a:solidFill>
                <a:srgbClr val="000000"/>
              </a:solidFill>
              <a:latin typeface="Calibri"/>
              <a:ea typeface="Calibri"/>
              <a:cs typeface="Times New Roman"/>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44624"/>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4750693"/>
            <a:ext cx="9144000" cy="184665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Compitió en Formula 1 durante siete temporadas, </a:t>
            </a:r>
          </a:p>
          <a:p>
            <a:pPr algn="ctr" fontAlgn="auto">
              <a:spcBef>
                <a:spcPts val="0"/>
              </a:spcBef>
              <a:spcAft>
                <a:spcPts val="0"/>
              </a:spcAft>
            </a:pPr>
            <a:r>
              <a:rPr lang="es-MX" dirty="0">
                <a:solidFill>
                  <a:srgbClr val="252525"/>
                </a:solidFill>
                <a:latin typeface="Arial"/>
                <a:ea typeface="Times New Roman"/>
              </a:rPr>
              <a:t>donde resultó campeón del mundo en 1976, cuarto en 1975 </a:t>
            </a:r>
          </a:p>
          <a:p>
            <a:pPr algn="ctr" fontAlgn="auto">
              <a:spcBef>
                <a:spcPts val="0"/>
              </a:spcBef>
              <a:spcAft>
                <a:spcPts val="0"/>
              </a:spcAft>
            </a:pPr>
            <a:r>
              <a:rPr lang="es-MX" dirty="0">
                <a:solidFill>
                  <a:srgbClr val="252525"/>
                </a:solidFill>
                <a:latin typeface="Arial"/>
                <a:ea typeface="Times New Roman"/>
              </a:rPr>
              <a:t>y quinto en 1977, además de obtener 10 victorias, 33 podios y 14 pole positions.</a:t>
            </a:r>
          </a:p>
          <a:p>
            <a:pPr algn="ctr" fontAlgn="auto">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2013 se estrenó su película biográfica, Rush,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y fue interpretado por el actor australiano Chris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Hemsworth</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pic>
        <p:nvPicPr>
          <p:cNvPr id="7170" name="Picture 2" descr="E:\En turno\Normales\Hu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980" y="1484784"/>
            <a:ext cx="7503412" cy="31298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8"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07273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5250"/>
                            </p:stCondLst>
                            <p:childTnLst>
                              <p:par>
                                <p:cTn id="13" presetID="17" presetClass="entr" presetSubtype="2" fill="hold" nodeType="after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p:cTn id="15" dur="25000" fill="hold"/>
                                        <p:tgtEl>
                                          <p:spTgt spid="7170"/>
                                        </p:tgtEl>
                                        <p:attrNameLst>
                                          <p:attrName>ppt_x</p:attrName>
                                        </p:attrNameLst>
                                      </p:cBhvr>
                                      <p:tavLst>
                                        <p:tav tm="0">
                                          <p:val>
                                            <p:strVal val="#ppt_x+#ppt_w/2"/>
                                          </p:val>
                                        </p:tav>
                                        <p:tav tm="100000">
                                          <p:val>
                                            <p:strVal val="#ppt_x"/>
                                          </p:val>
                                        </p:tav>
                                      </p:tavLst>
                                    </p:anim>
                                    <p:anim calcmode="lin" valueType="num">
                                      <p:cBhvr>
                                        <p:cTn id="16" dur="25000" fill="hold"/>
                                        <p:tgtEl>
                                          <p:spTgt spid="7170"/>
                                        </p:tgtEl>
                                        <p:attrNameLst>
                                          <p:attrName>ppt_y</p:attrName>
                                        </p:attrNameLst>
                                      </p:cBhvr>
                                      <p:tavLst>
                                        <p:tav tm="0">
                                          <p:val>
                                            <p:strVal val="#ppt_y"/>
                                          </p:val>
                                        </p:tav>
                                        <p:tav tm="100000">
                                          <p:val>
                                            <p:strVal val="#ppt_y"/>
                                          </p:val>
                                        </p:tav>
                                      </p:tavLst>
                                    </p:anim>
                                    <p:anim calcmode="lin" valueType="num">
                                      <p:cBhvr>
                                        <p:cTn id="17" dur="25000" fill="hold"/>
                                        <p:tgtEl>
                                          <p:spTgt spid="7170"/>
                                        </p:tgtEl>
                                        <p:attrNameLst>
                                          <p:attrName>ppt_w</p:attrName>
                                        </p:attrNameLst>
                                      </p:cBhvr>
                                      <p:tavLst>
                                        <p:tav tm="0">
                                          <p:val>
                                            <p:fltVal val="0"/>
                                          </p:val>
                                        </p:tav>
                                        <p:tav tm="100000">
                                          <p:val>
                                            <p:strVal val="#ppt_w"/>
                                          </p:val>
                                        </p:tav>
                                      </p:tavLst>
                                    </p:anim>
                                    <p:anim calcmode="lin" valueType="num">
                                      <p:cBhvr>
                                        <p:cTn id="18" dur="25000" fill="hold"/>
                                        <p:tgtEl>
                                          <p:spTgt spid="7170"/>
                                        </p:tgtEl>
                                        <p:attrNameLst>
                                          <p:attrName>ppt_h</p:attrName>
                                        </p:attrNameLst>
                                      </p:cBhvr>
                                      <p:tavLst>
                                        <p:tav tm="0">
                                          <p:val>
                                            <p:strVal val="#ppt_h"/>
                                          </p:val>
                                        </p:tav>
                                        <p:tav tm="100000">
                                          <p:val>
                                            <p:strVal val="#ppt_h"/>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6"/>
                                        </p:tgtEl>
                                        <p:attrNameLst>
                                          <p:attrName>ppt_y</p:attrName>
                                        </p:attrNameLst>
                                      </p:cBhvr>
                                      <p:tavLst>
                                        <p:tav tm="0">
                                          <p:val>
                                            <p:strVal val="#ppt_y"/>
                                          </p:val>
                                        </p:tav>
                                        <p:tav tm="100000">
                                          <p:val>
                                            <p:strVal val="#ppt_y"/>
                                          </p:val>
                                        </p:tav>
                                      </p:tavLst>
                                    </p:anim>
                                    <p:anim calcmode="lin" valueType="num">
                                      <p:cBhvr>
                                        <p:cTn id="23"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6"/>
                                        </p:tgtEl>
                                      </p:cBhvr>
                                    </p:animEffect>
                                  </p:childTnLst>
                                </p:cTn>
                              </p:par>
                            </p:childTnLst>
                          </p:cTn>
                        </p:par>
                        <p:par>
                          <p:cTn id="26" fill="hold">
                            <p:stCondLst>
                              <p:cond delay="58125"/>
                            </p:stCondLst>
                            <p:childTnLst>
                              <p:par>
                                <p:cTn id="27" presetID="1" presetClass="entr" presetSubtype="0" fill="hold" grpId="0" nodeType="afterEffect">
                                  <p:stCondLst>
                                    <p:cond delay="325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5496" y="3441774"/>
            <a:ext cx="446648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Mario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Andretti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1266" name="Picture 2" descr="C:\Users\Emilio\Desktop\Nueva carpeta\Mario Andrett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786" y="80665"/>
            <a:ext cx="3274142" cy="3274142"/>
          </a:xfrm>
          <a:prstGeom prst="rect">
            <a:avLst/>
          </a:prstGeom>
          <a:noFill/>
          <a:effectLst>
            <a:glow rad="2286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1267" name="Picture 3" descr="C:\Users\Emilio\Desktop\Nueva carpeta\marioandretti_lotus-cosworth_jarama_197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8072" y="116632"/>
            <a:ext cx="4267200" cy="3200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2 Rectángulo"/>
          <p:cNvSpPr/>
          <p:nvPr/>
        </p:nvSpPr>
        <p:spPr>
          <a:xfrm>
            <a:off x="526462" y="4881934"/>
            <a:ext cx="36134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1978   Lotus</a:t>
            </a:r>
          </a:p>
        </p:txBody>
      </p:sp>
      <p:pic>
        <p:nvPicPr>
          <p:cNvPr id="8" name="Picture 4" descr="C:\Users\Emilio\Desktop\Nueva carpeta\john-player-special-lotus-sew-on-patch-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ellipse">
            <a:avLst/>
          </a:prstGeom>
          <a:ln w="127000" cap="rnd">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28520"/>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usa-1 Eaglenest.wav"/>
          </p:stSnd>
        </p:sndAc>
      </p:transition>
    </mc:Choice>
    <mc:Fallback xmlns="">
      <p:transition spd="slow" advTm="0">
        <p:fade/>
        <p:sndAc>
          <p:stSnd>
            <p:snd r:embed="rId7" name="himno de us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heel(3)">
                                      <p:cBhvr>
                                        <p:cTn id="7" dur="2000"/>
                                        <p:tgtEl>
                                          <p:spTgt spid="11266"/>
                                        </p:tgtEl>
                                      </p:cBhvr>
                                    </p:animEffect>
                                  </p:childTnLst>
                                </p:cTn>
                              </p:par>
                              <p:par>
                                <p:cTn id="8" presetID="21" presetClass="entr" presetSubtype="8"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wheel(8)">
                                      <p:cBhvr>
                                        <p:cTn id="10" dur="2000"/>
                                        <p:tgtEl>
                                          <p:spTgt spid="11267"/>
                                        </p:tgtEl>
                                      </p:cBhvr>
                                    </p:animEffect>
                                  </p:childTnLst>
                                </p:cTn>
                              </p:par>
                            </p:childTnLst>
                          </p:cTn>
                        </p:par>
                        <p:par>
                          <p:cTn id="11" fill="hold">
                            <p:stCondLst>
                              <p:cond delay="2000"/>
                            </p:stCondLst>
                            <p:childTnLst>
                              <p:par>
                                <p:cTn id="12" presetID="41" presetClass="entr" presetSubtype="0" fill="hold" grpId="0" nodeType="afterEffect">
                                  <p:stCondLst>
                                    <p:cond delay="100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1250" fill="hold"/>
                                        <p:tgtEl>
                                          <p:spTgt spid="2"/>
                                        </p:tgtEl>
                                        <p:attrNameLst>
                                          <p:attrName>ppt_y</p:attrName>
                                        </p:attrNameLst>
                                      </p:cBhvr>
                                      <p:tavLst>
                                        <p:tav tm="0">
                                          <p:val>
                                            <p:strVal val="#ppt_y"/>
                                          </p:val>
                                        </p:tav>
                                        <p:tav tm="100000">
                                          <p:val>
                                            <p:strVal val="#ppt_y"/>
                                          </p:val>
                                        </p:tav>
                                      </p:tavLst>
                                    </p:anim>
                                    <p:anim calcmode="lin" valueType="num">
                                      <p:cBhvr>
                                        <p:cTn id="16"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250" tmFilter="0,0; .5, 1; 1, 1"/>
                                        <p:tgtEl>
                                          <p:spTgt spid="2"/>
                                        </p:tgtEl>
                                      </p:cBhvr>
                                    </p:animEffect>
                                  </p:childTnLst>
                                </p:cTn>
                              </p:par>
                            </p:childTnLst>
                          </p:cTn>
                        </p:par>
                        <p:par>
                          <p:cTn id="19" fill="hold">
                            <p:stCondLst>
                              <p:cond delay="5750"/>
                            </p:stCondLst>
                            <p:childTnLst>
                              <p:par>
                                <p:cTn id="20" presetID="2" presetClass="entr" presetSubtype="2" fill="hold" nodeType="afterEffect">
                                  <p:stCondLst>
                                    <p:cond delay="10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1000"/>
                                  </p:stCondLst>
                                  <p:childTnLst>
                                    <p:animRot by="-43200000">
                                      <p:cBhvr>
                                        <p:cTn id="25" dur="3000" fill="hold"/>
                                        <p:tgtEl>
                                          <p:spTgt spid="8"/>
                                        </p:tgtEl>
                                        <p:attrNameLst>
                                          <p:attrName>r</p:attrName>
                                        </p:attrNameLst>
                                      </p:cBhvr>
                                    </p:animRo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childTnLst>
                          </p:cTn>
                        </p:par>
                        <p:par>
                          <p:cTn id="33" fill="hold">
                            <p:stCondLst>
                              <p:cond delay="10350"/>
                            </p:stCondLst>
                            <p:childTnLst>
                              <p:par>
                                <p:cTn id="34" presetID="1" presetClass="entr" presetSubtype="0" fill="hold" grpId="0" nodeType="afterEffect">
                                  <p:stCondLst>
                                    <p:cond delay="1000"/>
                                  </p:stCondLst>
                                  <p:childTnLst>
                                    <p:set>
                                      <p:cBhvr>
                                        <p:cTn id="3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Picture 2" descr="E:\En turno\Normales\stato-US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116633"/>
            <a:ext cx="1512168" cy="11341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En turno\Normales\image.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44624"/>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 y="1556792"/>
            <a:ext cx="4643438" cy="4801314"/>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Durante su carrera, se destacó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tanto en monoplazas como en stock cars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y sport prototipos.</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Ganó cuatro veces </a:t>
            </a: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El Campeonato </a:t>
            </a:r>
            <a:r>
              <a:rPr lang="es-MX" dirty="0" err="1">
                <a:solidFill>
                  <a:srgbClr val="FFFF00"/>
                </a:solidFill>
                <a:effectLst>
                  <a:outerShdw blurRad="38100" dist="38100" dir="2700000" algn="tl">
                    <a:srgbClr val="000000">
                      <a:alpha val="43137"/>
                    </a:srgbClr>
                  </a:outerShdw>
                </a:effectLst>
                <a:latin typeface="Arial"/>
                <a:ea typeface="Calibri"/>
                <a:cs typeface="Times New Roman"/>
              </a:rPr>
              <a:t>Nacionl</a:t>
            </a:r>
            <a:r>
              <a:rPr lang="es-MX" dirty="0">
                <a:solidFill>
                  <a:srgbClr val="FFFF00"/>
                </a:solidFill>
                <a:effectLst>
                  <a:outerShdw blurRad="38100" dist="38100" dir="2700000" algn="tl">
                    <a:srgbClr val="000000">
                      <a:alpha val="43137"/>
                    </a:srgbClr>
                  </a:outerShdw>
                </a:effectLst>
                <a:latin typeface="Arial"/>
                <a:ea typeface="Calibri"/>
                <a:cs typeface="Times New Roman"/>
              </a:rPr>
              <a:t> del USAC, </a:t>
            </a: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y el campeonato mundial </a:t>
            </a: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De Formula 1 del año 1978.</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err="1">
                <a:solidFill>
                  <a:srgbClr val="252525"/>
                </a:solidFill>
                <a:latin typeface="Arial"/>
                <a:ea typeface="Calibri"/>
                <a:cs typeface="Times New Roman"/>
              </a:rPr>
              <a:t>Andretti</a:t>
            </a:r>
            <a:r>
              <a:rPr lang="es-MX" dirty="0">
                <a:solidFill>
                  <a:srgbClr val="252525"/>
                </a:solidFill>
                <a:latin typeface="Arial"/>
                <a:ea typeface="Calibri"/>
                <a:cs typeface="Times New Roman"/>
              </a:rPr>
              <a:t> es la primera y única persona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en ganar las 500 Millas de </a:t>
            </a:r>
            <a:r>
              <a:rPr lang="es-MX" dirty="0" err="1">
                <a:solidFill>
                  <a:srgbClr val="252525"/>
                </a:solidFill>
                <a:latin typeface="Arial"/>
                <a:ea typeface="Calibri"/>
                <a:cs typeface="Times New Roman"/>
              </a:rPr>
              <a:t>Indianapolis</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las 500 Millas de </a:t>
            </a:r>
            <a:r>
              <a:rPr lang="es-MX" dirty="0" err="1">
                <a:solidFill>
                  <a:srgbClr val="252525"/>
                </a:solidFill>
                <a:latin typeface="Arial"/>
                <a:ea typeface="Calibri"/>
                <a:cs typeface="Times New Roman"/>
              </a:rPr>
              <a:t>Daytona</a:t>
            </a:r>
            <a:r>
              <a:rPr lang="es-MX" dirty="0">
                <a:solidFill>
                  <a:srgbClr val="252525"/>
                </a:solidFill>
                <a:latin typeface="Arial"/>
                <a:ea typeface="Calibri"/>
                <a:cs typeface="Times New Roman"/>
              </a:rPr>
              <a:t> y la formula 1.</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Además, ganó una edición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de las 24 horas de </a:t>
            </a:r>
            <a:r>
              <a:rPr lang="es-MX" dirty="0" err="1">
                <a:solidFill>
                  <a:srgbClr val="252525"/>
                </a:solidFill>
                <a:latin typeface="Arial"/>
                <a:ea typeface="Calibri"/>
                <a:cs typeface="Times New Roman"/>
              </a:rPr>
              <a:t>Daytona</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y tres de las 12 horas de </a:t>
            </a:r>
            <a:r>
              <a:rPr lang="es-MX" dirty="0" err="1">
                <a:solidFill>
                  <a:srgbClr val="252525"/>
                </a:solidFill>
                <a:latin typeface="Arial"/>
                <a:ea typeface="Calibri"/>
                <a:cs typeface="Times New Roman"/>
              </a:rPr>
              <a:t>Sebring</a:t>
            </a:r>
            <a:r>
              <a:rPr lang="es-MX" dirty="0">
                <a:solidFill>
                  <a:srgbClr val="252525"/>
                </a:solidFill>
                <a:latin typeface="Arial"/>
                <a:ea typeface="Calibri"/>
                <a:cs typeface="Times New Roman"/>
              </a:rPr>
              <a:t>, </a:t>
            </a:r>
            <a:r>
              <a:rPr lang="es-MX" dirty="0">
                <a:solidFill>
                  <a:srgbClr val="FFFF00"/>
                </a:solidFill>
                <a:effectLst>
                  <a:outerShdw blurRad="38100" dist="38100" dir="2700000" algn="tl">
                    <a:srgbClr val="000000">
                      <a:alpha val="43137"/>
                    </a:srgbClr>
                  </a:outerShdw>
                </a:effectLst>
                <a:latin typeface="Arial"/>
                <a:ea typeface="Calibri"/>
                <a:cs typeface="Times New Roman"/>
              </a:rPr>
              <a:t>además del International </a:t>
            </a:r>
            <a:r>
              <a:rPr lang="es-MX" dirty="0" err="1">
                <a:solidFill>
                  <a:srgbClr val="FFFF00"/>
                </a:solidFill>
                <a:effectLst>
                  <a:outerShdw blurRad="38100" dist="38100" dir="2700000" algn="tl">
                    <a:srgbClr val="000000">
                      <a:alpha val="43137"/>
                    </a:srgbClr>
                  </a:outerShdw>
                </a:effectLst>
                <a:latin typeface="Arial"/>
                <a:ea typeface="Calibri"/>
                <a:cs typeface="Times New Roman"/>
              </a:rPr>
              <a:t>Race</a:t>
            </a:r>
            <a:r>
              <a:rPr lang="es-MX" dirty="0">
                <a:solidFill>
                  <a:srgbClr val="FFFF00"/>
                </a:solidFill>
                <a:effectLst>
                  <a:outerShdw blurRad="38100" dist="38100" dir="2700000" algn="tl">
                    <a:srgbClr val="000000">
                      <a:alpha val="43137"/>
                    </a:srgbClr>
                  </a:outerShdw>
                </a:effectLst>
                <a:latin typeface="Arial"/>
                <a:ea typeface="Calibri"/>
                <a:cs typeface="Times New Roman"/>
              </a:rPr>
              <a:t> of Champions.</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pic>
        <p:nvPicPr>
          <p:cNvPr id="8194" name="Picture 2" descr="E:\En turno\Normales\Andrett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296602"/>
            <a:ext cx="4249041" cy="17723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5" name="Picture 3" descr="E:\En turno\Normales\AndrettiMario19690801Lotus63-Allrad-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440" y="3375227"/>
            <a:ext cx="4284262" cy="3222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2" name="1 Rectángulo"/>
          <p:cNvSpPr/>
          <p:nvPr/>
        </p:nvSpPr>
        <p:spPr>
          <a:xfrm>
            <a:off x="107504" y="260648"/>
            <a:ext cx="8640961" cy="923330"/>
          </a:xfrm>
          <a:prstGeom prst="rect">
            <a:avLst/>
          </a:prstGeom>
        </p:spPr>
        <p:txBody>
          <a:bodyPr wrap="square">
            <a:spAutoFit/>
          </a:bodyPr>
          <a:lstStyle/>
          <a:p>
            <a:pPr algn="ctr" fontAlgn="auto">
              <a:spcBef>
                <a:spcPts val="0"/>
              </a:spcBef>
              <a:spcAft>
                <a:spcPts val="0"/>
              </a:spcAft>
              <a:tabLst>
                <a:tab pos="457200" algn="l"/>
              </a:tabLst>
            </a:pPr>
            <a:r>
              <a:rPr lang="es-MX" b="1" dirty="0">
                <a:solidFill>
                  <a:srgbClr val="252525"/>
                </a:solidFill>
                <a:latin typeface="Arial"/>
                <a:ea typeface="Calibri"/>
                <a:cs typeface="Times New Roman"/>
              </a:rPr>
              <a:t>Mario Gabriel </a:t>
            </a:r>
            <a:r>
              <a:rPr lang="es-MX" b="1" dirty="0" err="1">
                <a:solidFill>
                  <a:srgbClr val="252525"/>
                </a:solidFill>
                <a:latin typeface="Arial"/>
                <a:ea typeface="Calibri"/>
                <a:cs typeface="Times New Roman"/>
              </a:rPr>
              <a:t>Andretti</a:t>
            </a:r>
            <a:r>
              <a:rPr lang="es-MX" dirty="0">
                <a:solidFill>
                  <a:srgbClr val="252525"/>
                </a:solidFill>
                <a:latin typeface="Arial"/>
                <a:ea typeface="Calibri"/>
                <a:cs typeface="Times New Roman"/>
              </a:rPr>
              <a:t> nacido el 28 de febrero de 1940,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En </a:t>
            </a:r>
            <a:r>
              <a:rPr lang="es-MX" dirty="0" err="1">
                <a:solidFill>
                  <a:srgbClr val="252525"/>
                </a:solidFill>
                <a:latin typeface="Arial"/>
                <a:ea typeface="Calibri"/>
                <a:cs typeface="Times New Roman"/>
              </a:rPr>
              <a:t>Motovun</a:t>
            </a:r>
            <a:r>
              <a:rPr lang="es-MX" dirty="0">
                <a:solidFill>
                  <a:srgbClr val="252525"/>
                </a:solidFill>
                <a:latin typeface="Arial"/>
                <a:ea typeface="Calibri"/>
                <a:cs typeface="Times New Roman"/>
              </a:rPr>
              <a:t>, (antigua ciudad de Italia).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es un ex-piloto de automovilismo </a:t>
            </a:r>
            <a:r>
              <a:rPr lang="es-MX" dirty="0" err="1">
                <a:solidFill>
                  <a:srgbClr val="252525"/>
                </a:solidFill>
                <a:latin typeface="Arial"/>
                <a:ea typeface="Calibri"/>
                <a:cs typeface="Times New Roman"/>
              </a:rPr>
              <a:t>Italo</a:t>
            </a:r>
            <a:r>
              <a:rPr lang="es-MX" dirty="0">
                <a:solidFill>
                  <a:srgbClr val="252525"/>
                </a:solidFill>
                <a:latin typeface="Arial"/>
                <a:ea typeface="Calibri"/>
                <a:cs typeface="Times New Roman"/>
              </a:rPr>
              <a:t>-Estadounidense.</a:t>
            </a:r>
            <a:endParaRPr lang="es-MX" sz="2000" dirty="0">
              <a:solidFill>
                <a:srgbClr val="000000"/>
              </a:solidFill>
              <a:latin typeface="Calibri"/>
              <a:ea typeface="Calibri"/>
              <a:cs typeface="Times New Roman"/>
            </a:endParaRP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38622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725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6"/>
                                        </p:tgtEl>
                                        <p:attrNameLst>
                                          <p:attrName>ppt_y</p:attrName>
                                        </p:attrNameLst>
                                      </p:cBhvr>
                                      <p:tavLst>
                                        <p:tav tm="0">
                                          <p:val>
                                            <p:strVal val="#ppt_y"/>
                                          </p:val>
                                        </p:tav>
                                        <p:tav tm="100000">
                                          <p:val>
                                            <p:strVal val="#ppt_y"/>
                                          </p:val>
                                        </p:tav>
                                      </p:tavLst>
                                    </p:anim>
                                    <p:anim calcmode="lin" valueType="num">
                                      <p:cBhvr>
                                        <p:cTn id="17"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6"/>
                                        </p:tgtEl>
                                      </p:cBhvr>
                                    </p:animEffect>
                                  </p:childTnLst>
                                </p:cTn>
                              </p:par>
                              <p:par>
                                <p:cTn id="20" presetID="2" presetClass="entr" presetSubtype="2" fill="hold" nodeType="withEffect">
                                  <p:stCondLst>
                                    <p:cond delay="0"/>
                                  </p:stCondLst>
                                  <p:childTnLst>
                                    <p:set>
                                      <p:cBhvr>
                                        <p:cTn id="21" dur="1" fill="hold">
                                          <p:stCondLst>
                                            <p:cond delay="0"/>
                                          </p:stCondLst>
                                        </p:cTn>
                                        <p:tgtEl>
                                          <p:spTgt spid="8194"/>
                                        </p:tgtEl>
                                        <p:attrNameLst>
                                          <p:attrName>style.visibility</p:attrName>
                                        </p:attrNameLst>
                                      </p:cBhvr>
                                      <p:to>
                                        <p:strVal val="visible"/>
                                      </p:to>
                                    </p:set>
                                    <p:anim calcmode="lin" valueType="num">
                                      <p:cBhvr additive="base">
                                        <p:cTn id="22" dur="20000" fill="hold"/>
                                        <p:tgtEl>
                                          <p:spTgt spid="8194"/>
                                        </p:tgtEl>
                                        <p:attrNameLst>
                                          <p:attrName>ppt_x</p:attrName>
                                        </p:attrNameLst>
                                      </p:cBhvr>
                                      <p:tavLst>
                                        <p:tav tm="0">
                                          <p:val>
                                            <p:strVal val="1+#ppt_w/2"/>
                                          </p:val>
                                        </p:tav>
                                        <p:tav tm="100000">
                                          <p:val>
                                            <p:strVal val="#ppt_x"/>
                                          </p:val>
                                        </p:tav>
                                      </p:tavLst>
                                    </p:anim>
                                    <p:anim calcmode="lin" valueType="num">
                                      <p:cBhvr additive="base">
                                        <p:cTn id="23" dur="20000" fill="hold"/>
                                        <p:tgtEl>
                                          <p:spTgt spid="819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1000"/>
                                  </p:stCondLst>
                                  <p:childTnLst>
                                    <p:set>
                                      <p:cBhvr>
                                        <p:cTn id="25" dur="1" fill="hold">
                                          <p:stCondLst>
                                            <p:cond delay="0"/>
                                          </p:stCondLst>
                                        </p:cTn>
                                        <p:tgtEl>
                                          <p:spTgt spid="8195"/>
                                        </p:tgtEl>
                                        <p:attrNameLst>
                                          <p:attrName>style.visibility</p:attrName>
                                        </p:attrNameLst>
                                      </p:cBhvr>
                                      <p:to>
                                        <p:strVal val="visible"/>
                                      </p:to>
                                    </p:set>
                                    <p:anim calcmode="lin" valueType="num">
                                      <p:cBhvr additive="base">
                                        <p:cTn id="26" dur="25000" fill="hold"/>
                                        <p:tgtEl>
                                          <p:spTgt spid="8195"/>
                                        </p:tgtEl>
                                        <p:attrNameLst>
                                          <p:attrName>ppt_x</p:attrName>
                                        </p:attrNameLst>
                                      </p:cBhvr>
                                      <p:tavLst>
                                        <p:tav tm="0">
                                          <p:val>
                                            <p:strVal val="1+#ppt_w/2"/>
                                          </p:val>
                                        </p:tav>
                                        <p:tav tm="100000">
                                          <p:val>
                                            <p:strVal val="#ppt_x"/>
                                          </p:val>
                                        </p:tav>
                                      </p:tavLst>
                                    </p:anim>
                                    <p:anim calcmode="lin" valueType="num">
                                      <p:cBhvr additive="base">
                                        <p:cTn id="27" dur="25000" fill="hold"/>
                                        <p:tgtEl>
                                          <p:spTgt spid="8195"/>
                                        </p:tgtEl>
                                        <p:attrNameLst>
                                          <p:attrName>ppt_y</p:attrName>
                                        </p:attrNameLst>
                                      </p:cBhvr>
                                      <p:tavLst>
                                        <p:tav tm="0">
                                          <p:val>
                                            <p:strVal val="#ppt_y"/>
                                          </p:val>
                                        </p:tav>
                                        <p:tav tm="100000">
                                          <p:val>
                                            <p:strVal val="#ppt_y"/>
                                          </p:val>
                                        </p:tav>
                                      </p:tavLst>
                                    </p:anim>
                                  </p:childTnLst>
                                </p:cTn>
                              </p:par>
                            </p:childTnLst>
                          </p:cTn>
                        </p:par>
                        <p:par>
                          <p:cTn id="28" fill="hold">
                            <p:stCondLst>
                              <p:cond delay="64875"/>
                            </p:stCondLst>
                            <p:childTnLst>
                              <p:par>
                                <p:cTn id="29" presetID="1" presetClass="entr" presetSubtype="0" fill="hold" grpId="0" nodeType="afterEffect">
                                  <p:stCondLst>
                                    <p:cond delay="150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2" grpId="0"/>
    </p:bld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293" name="Picture 5" descr="C:\Users\Emilio\Desktop\312t3_jody_scheckter_argentina_1979_foto_dppi_michelin_f1_d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73933"/>
            <a:ext cx="5328592" cy="31413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721" y="3284984"/>
            <a:ext cx="363913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err="1">
                <a:ln w="11430"/>
                <a:solidFill>
                  <a:srgbClr val="F79646">
                    <a:lumMod val="50000"/>
                  </a:srgbClr>
                </a:solidFill>
                <a:effectLst>
                  <a:outerShdw blurRad="50800" dist="39000" dir="5460000" algn="tl">
                    <a:srgbClr val="000000">
                      <a:alpha val="38000"/>
                    </a:srgbClr>
                  </a:outerShdw>
                </a:effectLst>
                <a:latin typeface="Calibri"/>
              </a:rPr>
              <a:t>Jody</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Scheckter</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2291" name="Picture 3" descr="C:\Users\Emilio\Desktop\Nueva carpeta\Scheckt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260648"/>
            <a:ext cx="2232248" cy="3037072"/>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4737918"/>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1979   Ferrari</a:t>
            </a:r>
          </a:p>
        </p:txBody>
      </p:sp>
      <p:pic>
        <p:nvPicPr>
          <p:cNvPr id="9"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4149080"/>
            <a:ext cx="1944217" cy="19442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3480324"/>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nacional de sudafrica-1 Eaglenest.wav"/>
          </p:stSnd>
        </p:sndAc>
      </p:transition>
    </mc:Choice>
    <mc:Fallback xmlns="">
      <p:transition spd="slow" advTm="0">
        <p:fade/>
        <p:sndAc>
          <p:stSnd>
            <p:snd r:embed="rId7" name="himno nacional de sudafric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Scale>
                                      <p:cBhvr>
                                        <p:cTn id="7" dur="5000" decel="50000" fill="hold">
                                          <p:stCondLst>
                                            <p:cond delay="0"/>
                                          </p:stCondLst>
                                        </p:cTn>
                                        <p:tgtEl>
                                          <p:spTgt spid="122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12291"/>
                                        </p:tgtEl>
                                        <p:attrNameLst>
                                          <p:attrName>ppt_x</p:attrName>
                                          <p:attrName>ppt_y</p:attrName>
                                        </p:attrNameLst>
                                      </p:cBhvr>
                                    </p:animMotion>
                                    <p:animEffect transition="in" filter="fade">
                                      <p:cBhvr>
                                        <p:cTn id="9" dur="5000"/>
                                        <p:tgtEl>
                                          <p:spTgt spid="12291"/>
                                        </p:tgtEl>
                                      </p:cBhvr>
                                    </p:animEffect>
                                  </p:childTnLst>
                                </p:cTn>
                              </p:par>
                              <p:par>
                                <p:cTn id="10" presetID="2" presetClass="entr" presetSubtype="8" fill="hold" nodeType="withEffect">
                                  <p:stCondLst>
                                    <p:cond delay="0"/>
                                  </p:stCondLst>
                                  <p:childTnLst>
                                    <p:set>
                                      <p:cBhvr>
                                        <p:cTn id="11" dur="1" fill="hold">
                                          <p:stCondLst>
                                            <p:cond delay="0"/>
                                          </p:stCondLst>
                                        </p:cTn>
                                        <p:tgtEl>
                                          <p:spTgt spid="12293"/>
                                        </p:tgtEl>
                                        <p:attrNameLst>
                                          <p:attrName>style.visibility</p:attrName>
                                        </p:attrNameLst>
                                      </p:cBhvr>
                                      <p:to>
                                        <p:strVal val="visible"/>
                                      </p:to>
                                    </p:set>
                                    <p:anim calcmode="lin" valueType="num">
                                      <p:cBhvr additive="base">
                                        <p:cTn id="12" dur="5000" fill="hold"/>
                                        <p:tgtEl>
                                          <p:spTgt spid="12293"/>
                                        </p:tgtEl>
                                        <p:attrNameLst>
                                          <p:attrName>ppt_x</p:attrName>
                                        </p:attrNameLst>
                                      </p:cBhvr>
                                      <p:tavLst>
                                        <p:tav tm="0">
                                          <p:val>
                                            <p:strVal val="0-#ppt_w/2"/>
                                          </p:val>
                                        </p:tav>
                                        <p:tav tm="100000">
                                          <p:val>
                                            <p:strVal val="#ppt_x"/>
                                          </p:val>
                                        </p:tav>
                                      </p:tavLst>
                                    </p:anim>
                                    <p:anim calcmode="lin" valueType="num">
                                      <p:cBhvr additive="base">
                                        <p:cTn id="13" dur="5000" fill="hold"/>
                                        <p:tgtEl>
                                          <p:spTgt spid="12293"/>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41" presetClass="entr" presetSubtype="0" fill="hold" grpId="0" nodeType="afterEffect">
                                  <p:stCondLst>
                                    <p:cond delay="100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8750"/>
                            </p:stCondLst>
                            <p:childTnLst>
                              <p:par>
                                <p:cTn id="23" presetID="2" presetClass="entr" presetSubtype="2" fill="hold" nodeType="afterEffect">
                                  <p:stCondLst>
                                    <p:cond delay="100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1000"/>
                                  </p:stCondLst>
                                  <p:childTnLst>
                                    <p:animRot by="-43200000">
                                      <p:cBhvr>
                                        <p:cTn id="28" dur="3000" fill="hold"/>
                                        <p:tgtEl>
                                          <p:spTgt spid="9"/>
                                        </p:tgtEl>
                                        <p:attrNameLst>
                                          <p:attrName>r</p:attrName>
                                        </p:attrNameLst>
                                      </p:cBhvr>
                                    </p:animRot>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childTnLst>
                          </p:cTn>
                        </p:par>
                        <p:par>
                          <p:cTn id="36" fill="hold">
                            <p:stCondLst>
                              <p:cond delay="13750"/>
                            </p:stCondLst>
                            <p:childTnLst>
                              <p:par>
                                <p:cTn id="37" presetID="1" presetClass="entr" presetSubtype="0" fill="hold" grpId="0" nodeType="afterEffect">
                                  <p:stCondLst>
                                    <p:cond delay="300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23528" y="217671"/>
            <a:ext cx="8640960" cy="3139321"/>
          </a:xfrm>
          <a:prstGeom prst="rect">
            <a:avLst/>
          </a:prstGeom>
        </p:spPr>
        <p:txBody>
          <a:bodyPr wrap="square">
            <a:spAutoFit/>
          </a:bodyPr>
          <a:lstStyle/>
          <a:p>
            <a:pPr algn="ctr" fontAlgn="auto">
              <a:spcBef>
                <a:spcPts val="0"/>
              </a:spcBef>
              <a:spcAft>
                <a:spcPts val="0"/>
              </a:spcAft>
            </a:pPr>
            <a:r>
              <a:rPr lang="es-MX" b="1" dirty="0" err="1">
                <a:solidFill>
                  <a:srgbClr val="252525"/>
                </a:solidFill>
                <a:latin typeface="Arial"/>
                <a:ea typeface="Times New Roman"/>
              </a:rPr>
              <a:t>Jody</a:t>
            </a:r>
            <a:r>
              <a:rPr lang="es-MX" b="1" dirty="0">
                <a:solidFill>
                  <a:srgbClr val="252525"/>
                </a:solidFill>
                <a:latin typeface="Arial"/>
                <a:ea typeface="Times New Roman"/>
              </a:rPr>
              <a:t> David </a:t>
            </a:r>
            <a:r>
              <a:rPr lang="es-MX" b="1" dirty="0" err="1">
                <a:solidFill>
                  <a:srgbClr val="252525"/>
                </a:solidFill>
                <a:latin typeface="Arial"/>
                <a:ea typeface="Times New Roman"/>
              </a:rPr>
              <a:t>Scheckter</a:t>
            </a:r>
            <a:endParaRPr lang="es-MX" b="1"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Nació el 29 de enero de 1950, en East </a:t>
            </a:r>
            <a:r>
              <a:rPr lang="es-MX" dirty="0" err="1">
                <a:solidFill>
                  <a:srgbClr val="252525"/>
                </a:solidFill>
                <a:latin typeface="Arial"/>
                <a:ea typeface="Times New Roman"/>
              </a:rPr>
              <a:t>london</a:t>
            </a:r>
            <a:r>
              <a:rPr lang="es-MX" dirty="0">
                <a:solidFill>
                  <a:srgbClr val="252525"/>
                </a:solidFill>
                <a:latin typeface="Arial"/>
                <a:ea typeface="Times New Roman"/>
              </a:rPr>
              <a:t>.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Es un piloto del automovilismo Sudafricano.</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Disputó 112 carreras en la Fórmula 1 entre las temporadas 1972 y 1980, destacándose como piloto de Ferrari, Walter </a:t>
            </a:r>
            <a:r>
              <a:rPr lang="es-MX" dirty="0" err="1">
                <a:solidFill>
                  <a:srgbClr val="252525"/>
                </a:solidFill>
                <a:latin typeface="Arial"/>
                <a:ea typeface="Times New Roman"/>
              </a:rPr>
              <a:t>Wolí</a:t>
            </a:r>
            <a:r>
              <a:rPr lang="es-MX" dirty="0">
                <a:solidFill>
                  <a:srgbClr val="252525"/>
                </a:solidFill>
                <a:latin typeface="Arial"/>
                <a:ea typeface="Times New Roman"/>
              </a:rPr>
              <a:t> y </a:t>
            </a:r>
            <a:r>
              <a:rPr lang="es-MX" dirty="0" err="1">
                <a:solidFill>
                  <a:srgbClr val="252525"/>
                </a:solidFill>
                <a:latin typeface="Arial"/>
                <a:ea typeface="Times New Roman"/>
              </a:rPr>
              <a:t>Tyrrell</a:t>
            </a:r>
            <a:r>
              <a:rPr lang="es-MX" dirty="0">
                <a:solidFill>
                  <a:srgbClr val="252525"/>
                </a:solidFill>
                <a:latin typeface="Arial"/>
                <a:ea typeface="Times New Roman"/>
              </a:rPr>
              <a:t>.</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Resultó </a:t>
            </a:r>
            <a:r>
              <a:rPr lang="es-MX" dirty="0">
                <a:solidFill>
                  <a:srgbClr val="FFFF00"/>
                </a:solidFill>
                <a:effectLst>
                  <a:outerShdw blurRad="38100" dist="38100" dir="2700000" algn="tl">
                    <a:srgbClr val="000000">
                      <a:alpha val="43137"/>
                    </a:srgbClr>
                  </a:outerShdw>
                </a:effectLst>
                <a:latin typeface="Arial"/>
                <a:ea typeface="Times New Roman"/>
              </a:rPr>
              <a:t>Campeón en 1979</a:t>
            </a:r>
            <a:r>
              <a:rPr lang="es-MX" dirty="0">
                <a:solidFill>
                  <a:srgbClr val="252525"/>
                </a:solidFill>
                <a:latin typeface="Arial"/>
                <a:ea typeface="Times New Roman"/>
              </a:rPr>
              <a:t>, subcampeón en 1977, y tercero en 1974 y 1976.</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El piloto obtuvo 10 victorias y 33 podios en la categoría.</a:t>
            </a:r>
            <a:endParaRPr lang="es-MX" sz="2000" dirty="0">
              <a:solidFill>
                <a:srgbClr val="000000"/>
              </a:solidFill>
              <a:latin typeface="Calibri"/>
              <a:ea typeface="Calibri"/>
              <a:cs typeface="Times New Roman"/>
            </a:endParaRPr>
          </a:p>
        </p:txBody>
      </p:sp>
      <p:pic>
        <p:nvPicPr>
          <p:cNvPr id="6147" name="Picture 3" descr="E:\En turno\Normales\sudafrica-mapa.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6353" y="139452"/>
            <a:ext cx="1356868" cy="105730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E:\En turno\Normales\poster-jod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792" y="3645024"/>
            <a:ext cx="4123184" cy="2889910"/>
          </a:xfrm>
          <a:prstGeom prst="snip2DiagRect">
            <a:avLst>
              <a:gd name="adj1" fmla="val 15821"/>
              <a:gd name="adj2" fmla="val 16667"/>
            </a:avLst>
          </a:prstGeom>
          <a:solidFill>
            <a:srgbClr val="FFFFFF">
              <a:shade val="85000"/>
            </a:srgbClr>
          </a:solidFill>
          <a:ln w="88900" cap="sq">
            <a:gradFill>
              <a:gsLst>
                <a:gs pos="0">
                  <a:srgbClr val="FFF200"/>
                </a:gs>
                <a:gs pos="45000">
                  <a:srgbClr val="FF7A00"/>
                </a:gs>
                <a:gs pos="70000">
                  <a:srgbClr val="FF0300"/>
                </a:gs>
                <a:gs pos="100000">
                  <a:srgbClr val="4D0808"/>
                </a:gs>
              </a:gsLst>
              <a:lin ang="5400000" scaled="0"/>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9220" name="Picture 4" descr="E:\En turno\Normales\Scheckter_2618959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645024"/>
            <a:ext cx="4321448" cy="2889910"/>
          </a:xfrm>
          <a:prstGeom prst="snip2DiagRect">
            <a:avLst>
              <a:gd name="adj1" fmla="val 17216"/>
              <a:gd name="adj2" fmla="val 16667"/>
            </a:avLst>
          </a:prstGeom>
          <a:solidFill>
            <a:srgbClr val="FFFFFF">
              <a:shade val="85000"/>
            </a:srgbClr>
          </a:solidFill>
          <a:ln w="88900" cap="sq">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t="100000"/>
              </a:path>
              <a:tileRect r="-100000" b="-100000"/>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410689"/>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15" presetClass="entr" presetSubtype="0" fill="hold" nodeType="withEffect">
                                  <p:stCondLst>
                                    <p:cond delay="7000"/>
                                  </p:stCondLst>
                                  <p:childTnLst>
                                    <p:set>
                                      <p:cBhvr>
                                        <p:cTn id="13" dur="1" fill="hold">
                                          <p:stCondLst>
                                            <p:cond delay="0"/>
                                          </p:stCondLst>
                                        </p:cTn>
                                        <p:tgtEl>
                                          <p:spTgt spid="9219"/>
                                        </p:tgtEl>
                                        <p:attrNameLst>
                                          <p:attrName>style.visibility</p:attrName>
                                        </p:attrNameLst>
                                      </p:cBhvr>
                                      <p:to>
                                        <p:strVal val="visible"/>
                                      </p:to>
                                    </p:set>
                                    <p:anim calcmode="lin" valueType="num">
                                      <p:cBhvr>
                                        <p:cTn id="14" dur="18000" fill="hold"/>
                                        <p:tgtEl>
                                          <p:spTgt spid="9219"/>
                                        </p:tgtEl>
                                        <p:attrNameLst>
                                          <p:attrName>ppt_w</p:attrName>
                                        </p:attrNameLst>
                                      </p:cBhvr>
                                      <p:tavLst>
                                        <p:tav tm="0">
                                          <p:val>
                                            <p:fltVal val="0"/>
                                          </p:val>
                                        </p:tav>
                                        <p:tav tm="100000">
                                          <p:val>
                                            <p:strVal val="#ppt_w"/>
                                          </p:val>
                                        </p:tav>
                                      </p:tavLst>
                                    </p:anim>
                                    <p:anim calcmode="lin" valueType="num">
                                      <p:cBhvr>
                                        <p:cTn id="15" dur="18000" fill="hold"/>
                                        <p:tgtEl>
                                          <p:spTgt spid="9219"/>
                                        </p:tgtEl>
                                        <p:attrNameLst>
                                          <p:attrName>ppt_h</p:attrName>
                                        </p:attrNameLst>
                                      </p:cBhvr>
                                      <p:tavLst>
                                        <p:tav tm="0">
                                          <p:val>
                                            <p:fltVal val="0"/>
                                          </p:val>
                                        </p:tav>
                                        <p:tav tm="100000">
                                          <p:val>
                                            <p:strVal val="#ppt_h"/>
                                          </p:val>
                                        </p:tav>
                                      </p:tavLst>
                                    </p:anim>
                                    <p:anim calcmode="lin" valueType="num">
                                      <p:cBhvr>
                                        <p:cTn id="16" dur="18000" fill="hold"/>
                                        <p:tgtEl>
                                          <p:spTgt spid="9219"/>
                                        </p:tgtEl>
                                        <p:attrNameLst>
                                          <p:attrName>ppt_x</p:attrName>
                                        </p:attrNameLst>
                                      </p:cBhvr>
                                      <p:tavLst>
                                        <p:tav tm="0" fmla="#ppt_x+(cos(-2*pi*(1-$))*-#ppt_x-sin(-2*pi*(1-$))*(1-#ppt_y))*(1-$)">
                                          <p:val>
                                            <p:fltVal val="0"/>
                                          </p:val>
                                        </p:tav>
                                        <p:tav tm="100000">
                                          <p:val>
                                            <p:fltVal val="1"/>
                                          </p:val>
                                        </p:tav>
                                      </p:tavLst>
                                    </p:anim>
                                    <p:anim calcmode="lin" valueType="num">
                                      <p:cBhvr>
                                        <p:cTn id="17" dur="18000" fill="hold"/>
                                        <p:tgtEl>
                                          <p:spTgt spid="9219"/>
                                        </p:tgtEl>
                                        <p:attrNameLst>
                                          <p:attrName>ppt_y</p:attrName>
                                        </p:attrNameLst>
                                      </p:cBhvr>
                                      <p:tavLst>
                                        <p:tav tm="0" fmla="#ppt_y+(sin(-2*pi*(1-$))*-#ppt_x+cos(-2*pi*(1-$))*(1-#ppt_y))*(1-$)">
                                          <p:val>
                                            <p:fltVal val="0"/>
                                          </p:val>
                                        </p:tav>
                                        <p:tav tm="100000">
                                          <p:val>
                                            <p:fltVal val="1"/>
                                          </p:val>
                                        </p:tav>
                                      </p:tavLst>
                                    </p:anim>
                                  </p:childTnLst>
                                </p:cTn>
                              </p:par>
                              <p:par>
                                <p:cTn id="18" presetID="2" presetClass="entr" presetSubtype="2" fill="hold" nodeType="withEffect">
                                  <p:stCondLst>
                                    <p:cond delay="25000"/>
                                  </p:stCondLst>
                                  <p:childTnLst>
                                    <p:set>
                                      <p:cBhvr>
                                        <p:cTn id="19" dur="1" fill="hold">
                                          <p:stCondLst>
                                            <p:cond delay="0"/>
                                          </p:stCondLst>
                                        </p:cTn>
                                        <p:tgtEl>
                                          <p:spTgt spid="9220"/>
                                        </p:tgtEl>
                                        <p:attrNameLst>
                                          <p:attrName>style.visibility</p:attrName>
                                        </p:attrNameLst>
                                      </p:cBhvr>
                                      <p:to>
                                        <p:strVal val="visible"/>
                                      </p:to>
                                    </p:set>
                                    <p:anim calcmode="lin" valueType="num">
                                      <p:cBhvr additive="base">
                                        <p:cTn id="20" dur="14000" fill="hold"/>
                                        <p:tgtEl>
                                          <p:spTgt spid="9220"/>
                                        </p:tgtEl>
                                        <p:attrNameLst>
                                          <p:attrName>ppt_x</p:attrName>
                                        </p:attrNameLst>
                                      </p:cBhvr>
                                      <p:tavLst>
                                        <p:tav tm="0">
                                          <p:val>
                                            <p:strVal val="1+#ppt_w/2"/>
                                          </p:val>
                                        </p:tav>
                                        <p:tav tm="100000">
                                          <p:val>
                                            <p:strVal val="#ppt_x"/>
                                          </p:val>
                                        </p:tav>
                                      </p:tavLst>
                                    </p:anim>
                                    <p:anim calcmode="lin" valueType="num">
                                      <p:cBhvr additive="base">
                                        <p:cTn id="21" dur="14000" fill="hold"/>
                                        <p:tgtEl>
                                          <p:spTgt spid="9220"/>
                                        </p:tgtEl>
                                        <p:attrNameLst>
                                          <p:attrName>ppt_y</p:attrName>
                                        </p:attrNameLst>
                                      </p:cBhvr>
                                      <p:tavLst>
                                        <p:tav tm="0">
                                          <p:val>
                                            <p:strVal val="#ppt_y"/>
                                          </p:val>
                                        </p:tav>
                                        <p:tav tm="100000">
                                          <p:val>
                                            <p:strVal val="#ppt_y"/>
                                          </p:val>
                                        </p:tav>
                                      </p:tavLst>
                                    </p:anim>
                                  </p:childTnLst>
                                </p:cTn>
                              </p:par>
                            </p:childTnLst>
                          </p:cTn>
                        </p:par>
                        <p:par>
                          <p:cTn id="22" fill="hold">
                            <p:stCondLst>
                              <p:cond delay="39500"/>
                            </p:stCondLst>
                            <p:childTnLst>
                              <p:par>
                                <p:cTn id="23" presetID="1"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3315" name="Picture 3" descr="C:\Users\Emilio\Desktop\Nueva carpeta\Alan Jones 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91333"/>
            <a:ext cx="4794442" cy="30364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1 Rectángulo"/>
          <p:cNvSpPr/>
          <p:nvPr/>
        </p:nvSpPr>
        <p:spPr>
          <a:xfrm>
            <a:off x="755576" y="3225750"/>
            <a:ext cx="324159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Alan Jones</a:t>
            </a:r>
          </a:p>
        </p:txBody>
      </p:sp>
      <p:pic>
        <p:nvPicPr>
          <p:cNvPr id="13314" name="Picture 2" descr="C:\Users\Emilio\Desktop\Nueva carpeta\alan_jones_phot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22535"/>
            <a:ext cx="2448272" cy="3205278"/>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4737918"/>
            <a:ext cx="4063933"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1980   Williams</a:t>
            </a:r>
          </a:p>
        </p:txBody>
      </p:sp>
      <p:pic>
        <p:nvPicPr>
          <p:cNvPr id="13316" name="Picture 4" descr="C:\Users\Emilio\Desktop\Nueva carpeta\thCASDX6NV.jp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690588" y="4339287"/>
            <a:ext cx="3625828" cy="1970033"/>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038909"/>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Nacional de Australia-1 Eaglenest.wav"/>
          </p:stSnd>
        </p:sndAc>
      </p:transition>
    </mc:Choice>
    <mc:Fallback xmlns="">
      <p:transition spd="slow" advTm="0">
        <p:fade/>
        <p:sndAc>
          <p:stSnd>
            <p:snd r:embed="rId8" name="Himno Nacional de Australi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2000" fill="hold"/>
                                        <p:tgtEl>
                                          <p:spTgt spid="13314"/>
                                        </p:tgtEl>
                                        <p:attrNameLst>
                                          <p:attrName>ppt_x</p:attrName>
                                        </p:attrNameLst>
                                      </p:cBhvr>
                                      <p:tavLst>
                                        <p:tav tm="0">
                                          <p:val>
                                            <p:strVal val="0-#ppt_w/2"/>
                                          </p:val>
                                        </p:tav>
                                        <p:tav tm="100000">
                                          <p:val>
                                            <p:strVal val="#ppt_x"/>
                                          </p:val>
                                        </p:tav>
                                      </p:tavLst>
                                    </p:anim>
                                    <p:anim calcmode="lin" valueType="num">
                                      <p:cBhvr additive="base">
                                        <p:cTn id="8" dur="2000" fill="hold"/>
                                        <p:tgtEl>
                                          <p:spTgt spid="133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3315"/>
                                        </p:tgtEl>
                                        <p:attrNameLst>
                                          <p:attrName>style.visibility</p:attrName>
                                        </p:attrNameLst>
                                      </p:cBhvr>
                                      <p:to>
                                        <p:strVal val="visible"/>
                                      </p:to>
                                    </p:set>
                                    <p:anim calcmode="lin" valueType="num">
                                      <p:cBhvr additive="base">
                                        <p:cTn id="11" dur="2000" fill="hold"/>
                                        <p:tgtEl>
                                          <p:spTgt spid="13315"/>
                                        </p:tgtEl>
                                        <p:attrNameLst>
                                          <p:attrName>ppt_x</p:attrName>
                                        </p:attrNameLst>
                                      </p:cBhvr>
                                      <p:tavLst>
                                        <p:tav tm="0">
                                          <p:val>
                                            <p:strVal val="0-#ppt_w/2"/>
                                          </p:val>
                                        </p:tav>
                                        <p:tav tm="100000">
                                          <p:val>
                                            <p:strVal val="#ppt_x"/>
                                          </p:val>
                                        </p:tav>
                                      </p:tavLst>
                                    </p:anim>
                                    <p:anim calcmode="lin" valueType="num">
                                      <p:cBhvr additive="base">
                                        <p:cTn id="12" dur="2000" fill="hold"/>
                                        <p:tgtEl>
                                          <p:spTgt spid="13315"/>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250"/>
                            </p:stCondLst>
                            <p:childTnLst>
                              <p:par>
                                <p:cTn id="22" presetID="2" presetClass="entr" presetSubtype="2" fill="hold" nodeType="afterEffect">
                                  <p:stCondLst>
                                    <p:cond delay="1000"/>
                                  </p:stCondLst>
                                  <p:childTnLst>
                                    <p:set>
                                      <p:cBhvr>
                                        <p:cTn id="23" dur="1" fill="hold">
                                          <p:stCondLst>
                                            <p:cond delay="0"/>
                                          </p:stCondLst>
                                        </p:cTn>
                                        <p:tgtEl>
                                          <p:spTgt spid="13316"/>
                                        </p:tgtEl>
                                        <p:attrNameLst>
                                          <p:attrName>style.visibility</p:attrName>
                                        </p:attrNameLst>
                                      </p:cBhvr>
                                      <p:to>
                                        <p:strVal val="visible"/>
                                      </p:to>
                                    </p:set>
                                    <p:anim calcmode="lin" valueType="num">
                                      <p:cBhvr additive="base">
                                        <p:cTn id="24" dur="3000" fill="hold"/>
                                        <p:tgtEl>
                                          <p:spTgt spid="13316"/>
                                        </p:tgtEl>
                                        <p:attrNameLst>
                                          <p:attrName>ppt_x</p:attrName>
                                        </p:attrNameLst>
                                      </p:cBhvr>
                                      <p:tavLst>
                                        <p:tav tm="0">
                                          <p:val>
                                            <p:strVal val="1+#ppt_w/2"/>
                                          </p:val>
                                        </p:tav>
                                        <p:tav tm="100000">
                                          <p:val>
                                            <p:strVal val="#ppt_x"/>
                                          </p:val>
                                        </p:tav>
                                      </p:tavLst>
                                    </p:anim>
                                    <p:anim calcmode="lin" valueType="num">
                                      <p:cBhvr additive="base">
                                        <p:cTn id="25" dur="3000" fill="hold"/>
                                        <p:tgtEl>
                                          <p:spTgt spid="13316"/>
                                        </p:tgtEl>
                                        <p:attrNameLst>
                                          <p:attrName>ppt_y</p:attrName>
                                        </p:attrNameLst>
                                      </p:cBhvr>
                                      <p:tavLst>
                                        <p:tav tm="0">
                                          <p:val>
                                            <p:strVal val="#ppt_y"/>
                                          </p:val>
                                        </p:tav>
                                        <p:tav tm="100000">
                                          <p:val>
                                            <p:strVal val="#ppt_y"/>
                                          </p:val>
                                        </p:tav>
                                      </p:tavLst>
                                    </p:anim>
                                  </p:childTnLst>
                                </p:cTn>
                              </p:par>
                              <p:par>
                                <p:cTn id="26" presetID="8" presetClass="emph" presetSubtype="0" fill="hold" nodeType="withEffect">
                                  <p:stCondLst>
                                    <p:cond delay="1000"/>
                                  </p:stCondLst>
                                  <p:childTnLst>
                                    <p:animRot by="-43200000">
                                      <p:cBhvr>
                                        <p:cTn id="27" dur="3000" fill="hold"/>
                                        <p:tgtEl>
                                          <p:spTgt spid="13316"/>
                                        </p:tgtEl>
                                        <p:attrNameLst>
                                          <p:attrName>r</p:attrName>
                                        </p:attrNameLst>
                                      </p:cBhvr>
                                    </p:animRot>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2000" fill="hold"/>
                                        <p:tgtEl>
                                          <p:spTgt spid="3"/>
                                        </p:tgtEl>
                                        <p:attrNameLst>
                                          <p:attrName>ppt_y</p:attrName>
                                        </p:attrNameLst>
                                      </p:cBhvr>
                                      <p:tavLst>
                                        <p:tav tm="0">
                                          <p:val>
                                            <p:strVal val="#ppt_y"/>
                                          </p:val>
                                        </p:tav>
                                        <p:tav tm="100000">
                                          <p:val>
                                            <p:strVal val="#ppt_y"/>
                                          </p:val>
                                        </p:tav>
                                      </p:tavLst>
                                    </p:anim>
                                    <p:anim calcmode="lin" valueType="num">
                                      <p:cBhvr>
                                        <p:cTn id="32"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2000" tmFilter="0,0; .5, 1; 1, 1"/>
                                        <p:tgtEl>
                                          <p:spTgt spid="3"/>
                                        </p:tgtEl>
                                      </p:cBhvr>
                                    </p:animEffect>
                                  </p:childTnLst>
                                </p:cTn>
                              </p:par>
                            </p:childTnLst>
                          </p:cTn>
                        </p:par>
                        <p:par>
                          <p:cTn id="35" fill="hold">
                            <p:stCondLst>
                              <p:cond delay="10450"/>
                            </p:stCondLst>
                            <p:childTnLst>
                              <p:par>
                                <p:cTn id="36" presetID="1" presetClass="entr" presetSubtype="0" fill="hold" grpId="0" nodeType="afterEffect">
                                  <p:stCondLst>
                                    <p:cond delay="3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42" name="Picture 2" descr="E:\En turno\Normales\1980-alan-Jon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1438835"/>
            <a:ext cx="3392526" cy="25443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184572"/>
            <a:ext cx="8640960"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Calibri"/>
              </a:rPr>
              <a:t>Alan Stanley Jones</a:t>
            </a:r>
            <a:r>
              <a:rPr lang="es-MX" dirty="0">
                <a:solidFill>
                  <a:srgbClr val="252525"/>
                </a:solidFill>
                <a:latin typeface="Arial"/>
                <a:ea typeface="Calibri"/>
              </a:rPr>
              <a:t> nacido el 2 de noviembre de 1946 </a:t>
            </a:r>
          </a:p>
          <a:p>
            <a:pPr algn="ctr" fontAlgn="auto">
              <a:spcBef>
                <a:spcPts val="0"/>
              </a:spcBef>
              <a:spcAft>
                <a:spcPts val="0"/>
              </a:spcAft>
            </a:pPr>
            <a:r>
              <a:rPr lang="es-MX" dirty="0">
                <a:solidFill>
                  <a:srgbClr val="252525"/>
                </a:solidFill>
                <a:latin typeface="Arial"/>
                <a:ea typeface="Calibri"/>
              </a:rPr>
              <a:t>En Melbourne, Australia.</a:t>
            </a:r>
            <a:endParaRPr lang="es-MX" dirty="0">
              <a:solidFill>
                <a:srgbClr val="0B0080"/>
              </a:solidFill>
              <a:latin typeface="Arial"/>
              <a:ea typeface="Calibri"/>
              <a:cs typeface="Times New Roman"/>
            </a:endParaRPr>
          </a:p>
          <a:p>
            <a:pPr algn="ctr" fontAlgn="auto">
              <a:spcBef>
                <a:spcPts val="0"/>
              </a:spcBef>
              <a:spcAft>
                <a:spcPts val="0"/>
              </a:spcAft>
            </a:pPr>
            <a:endParaRPr lang="es-MX" dirty="0">
              <a:solidFill>
                <a:srgbClr val="0B0080"/>
              </a:solidFill>
              <a:latin typeface="Arial"/>
              <a:ea typeface="Calibri"/>
              <a:cs typeface="Times New Roman"/>
            </a:endParaRPr>
          </a:p>
          <a:p>
            <a:pPr algn="ctr" fontAlgn="auto">
              <a:spcBef>
                <a:spcPts val="0"/>
              </a:spcBef>
              <a:spcAft>
                <a:spcPts val="0"/>
              </a:spcAft>
            </a:pPr>
            <a:r>
              <a:rPr lang="es-MX" dirty="0">
                <a:solidFill>
                  <a:srgbClr val="0B0080"/>
                </a:solidFill>
                <a:latin typeface="Arial"/>
                <a:ea typeface="Calibri"/>
                <a:cs typeface="Times New Roman"/>
              </a:rPr>
              <a:t>E</a:t>
            </a:r>
            <a:r>
              <a:rPr lang="es-MX" dirty="0">
                <a:solidFill>
                  <a:srgbClr val="252525"/>
                </a:solidFill>
                <a:latin typeface="Arial"/>
                <a:ea typeface="Calibri"/>
              </a:rPr>
              <a:t>s piloto del automovilismo de velocidad Australiano.</a:t>
            </a:r>
            <a:endParaRPr lang="es-MX" dirty="0">
              <a:solidFill>
                <a:srgbClr val="000000"/>
              </a:solidFill>
              <a:latin typeface="Arial"/>
            </a:endParaRPr>
          </a:p>
        </p:txBody>
      </p:sp>
      <p:pic>
        <p:nvPicPr>
          <p:cNvPr id="5" name="Picture 2" descr="E:\En turno\Normales\Austra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4225" y="116632"/>
            <a:ext cx="1358255" cy="120733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844824"/>
            <a:ext cx="457200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Tuvo una sólida carrera en la Formula 1 </a:t>
            </a:r>
          </a:p>
          <a:p>
            <a:pPr algn="ctr" fontAlgn="auto">
              <a:spcBef>
                <a:spcPts val="0"/>
              </a:spcBef>
              <a:spcAft>
                <a:spcPts val="0"/>
              </a:spcAft>
            </a:pPr>
            <a:r>
              <a:rPr lang="es-MX" dirty="0">
                <a:solidFill>
                  <a:srgbClr val="252525"/>
                </a:solidFill>
                <a:latin typeface="Arial"/>
                <a:ea typeface="Calibri"/>
              </a:rPr>
              <a:t>a fines de los años 1970 </a:t>
            </a:r>
          </a:p>
          <a:p>
            <a:pPr algn="ctr" fontAlgn="auto">
              <a:spcBef>
                <a:spcPts val="0"/>
              </a:spcBef>
              <a:spcAft>
                <a:spcPts val="0"/>
              </a:spcAft>
            </a:pPr>
            <a:r>
              <a:rPr lang="es-MX" dirty="0">
                <a:solidFill>
                  <a:srgbClr val="252525"/>
                </a:solidFill>
                <a:latin typeface="Arial"/>
                <a:ea typeface="Calibri"/>
              </a:rPr>
              <a:t>y principios de los 1980, </a:t>
            </a:r>
          </a:p>
          <a:p>
            <a:pPr algn="ctr" fontAlgn="auto">
              <a:spcBef>
                <a:spcPts val="0"/>
              </a:spcBef>
              <a:spcAft>
                <a:spcPts val="0"/>
              </a:spcAft>
            </a:pPr>
            <a:r>
              <a:rPr lang="es-MX" dirty="0">
                <a:solidFill>
                  <a:srgbClr val="252525"/>
                </a:solidFill>
                <a:latin typeface="Arial"/>
                <a:ea typeface="Calibri"/>
              </a:rPr>
              <a:t>logrando 12 victorias y 24 podios.</a:t>
            </a:r>
            <a:endParaRPr lang="es-MX" dirty="0">
              <a:solidFill>
                <a:srgbClr val="000000"/>
              </a:solidFill>
              <a:latin typeface="Arial"/>
            </a:endParaRPr>
          </a:p>
        </p:txBody>
      </p:sp>
      <p:sp>
        <p:nvSpPr>
          <p:cNvPr id="7" name="6 Rectángulo"/>
          <p:cNvSpPr/>
          <p:nvPr/>
        </p:nvSpPr>
        <p:spPr>
          <a:xfrm>
            <a:off x="4572000" y="4028871"/>
            <a:ext cx="457143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Se destacó especialmente </a:t>
            </a:r>
          </a:p>
          <a:p>
            <a:pPr algn="ctr" fontAlgn="auto">
              <a:spcBef>
                <a:spcPts val="0"/>
              </a:spcBef>
              <a:spcAft>
                <a:spcPts val="0"/>
              </a:spcAft>
            </a:pPr>
            <a:r>
              <a:rPr lang="es-MX" dirty="0">
                <a:solidFill>
                  <a:srgbClr val="252525"/>
                </a:solidFill>
                <a:latin typeface="Arial"/>
                <a:ea typeface="Calibri"/>
              </a:rPr>
              <a:t>con el equipo Williams,  </a:t>
            </a:r>
          </a:p>
          <a:p>
            <a:pPr algn="ctr" fontAlgn="auto">
              <a:spcBef>
                <a:spcPts val="0"/>
              </a:spcBef>
              <a:spcAft>
                <a:spcPts val="0"/>
              </a:spcAft>
            </a:pPr>
            <a:r>
              <a:rPr lang="es-MX" dirty="0">
                <a:solidFill>
                  <a:srgbClr val="252525"/>
                </a:solidFill>
                <a:latin typeface="Arial"/>
                <a:ea typeface="Calibri"/>
              </a:rPr>
              <a:t>con el que resultó </a:t>
            </a:r>
            <a:r>
              <a:rPr lang="es-MX" dirty="0">
                <a:solidFill>
                  <a:srgbClr val="FFFF00"/>
                </a:solidFill>
                <a:latin typeface="Arial"/>
                <a:ea typeface="Calibri"/>
              </a:rPr>
              <a:t>campeón en 1980</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y tercero en 1979 y 1981.</a:t>
            </a:r>
            <a:endParaRPr lang="es-MX" dirty="0">
              <a:solidFill>
                <a:srgbClr val="000000"/>
              </a:solidFill>
              <a:latin typeface="Arial"/>
            </a:endParaRPr>
          </a:p>
        </p:txBody>
      </p:sp>
      <p:sp>
        <p:nvSpPr>
          <p:cNvPr id="8" name="7 Rectángulo"/>
          <p:cNvSpPr/>
          <p:nvPr/>
        </p:nvSpPr>
        <p:spPr>
          <a:xfrm>
            <a:off x="0" y="6300028"/>
            <a:ext cx="9143430" cy="36933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Fue el primer piloto en ganar un campeonato de Fórmula 1 para Williams.</a:t>
            </a:r>
            <a:endParaRPr lang="es-MX" dirty="0">
              <a:solidFill>
                <a:srgbClr val="000000"/>
              </a:solidFill>
              <a:latin typeface="Arial"/>
            </a:endParaRPr>
          </a:p>
        </p:txBody>
      </p:sp>
      <p:pic>
        <p:nvPicPr>
          <p:cNvPr id="10243" name="Picture 3" descr="E:\En turno\Normales\Alan-Jones-Montreal-198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366095"/>
            <a:ext cx="4457700" cy="29432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11" name="10 CuadroTexto"/>
          <p:cNvSpPr txBox="1"/>
          <p:nvPr/>
        </p:nvSpPr>
        <p:spPr>
          <a:xfrm>
            <a:off x="35496" y="-27384"/>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2"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194693"/>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000"/>
                            </p:stCondLst>
                            <p:childTnLst>
                              <p:par>
                                <p:cTn id="13" presetID="15" presetClass="entr" presetSubtype="0" fill="hold" nodeType="afterEffect">
                                  <p:stCondLst>
                                    <p:cond delay="0"/>
                                  </p:stCondLst>
                                  <p:childTnLst>
                                    <p:set>
                                      <p:cBhvr>
                                        <p:cTn id="14" dur="1" fill="hold">
                                          <p:stCondLst>
                                            <p:cond delay="0"/>
                                          </p:stCondLst>
                                        </p:cTn>
                                        <p:tgtEl>
                                          <p:spTgt spid="10243"/>
                                        </p:tgtEl>
                                        <p:attrNameLst>
                                          <p:attrName>style.visibility</p:attrName>
                                        </p:attrNameLst>
                                      </p:cBhvr>
                                      <p:to>
                                        <p:strVal val="visible"/>
                                      </p:to>
                                    </p:set>
                                    <p:anim calcmode="lin" valueType="num">
                                      <p:cBhvr>
                                        <p:cTn id="15" dur="13000" fill="hold"/>
                                        <p:tgtEl>
                                          <p:spTgt spid="10243"/>
                                        </p:tgtEl>
                                        <p:attrNameLst>
                                          <p:attrName>ppt_w</p:attrName>
                                        </p:attrNameLst>
                                      </p:cBhvr>
                                      <p:tavLst>
                                        <p:tav tm="0">
                                          <p:val>
                                            <p:fltVal val="0"/>
                                          </p:val>
                                        </p:tav>
                                        <p:tav tm="100000">
                                          <p:val>
                                            <p:strVal val="#ppt_w"/>
                                          </p:val>
                                        </p:tav>
                                      </p:tavLst>
                                    </p:anim>
                                    <p:anim calcmode="lin" valueType="num">
                                      <p:cBhvr>
                                        <p:cTn id="16" dur="13000" fill="hold"/>
                                        <p:tgtEl>
                                          <p:spTgt spid="10243"/>
                                        </p:tgtEl>
                                        <p:attrNameLst>
                                          <p:attrName>ppt_h</p:attrName>
                                        </p:attrNameLst>
                                      </p:cBhvr>
                                      <p:tavLst>
                                        <p:tav tm="0">
                                          <p:val>
                                            <p:fltVal val="0"/>
                                          </p:val>
                                        </p:tav>
                                        <p:tav tm="100000">
                                          <p:val>
                                            <p:strVal val="#ppt_h"/>
                                          </p:val>
                                        </p:tav>
                                      </p:tavLst>
                                    </p:anim>
                                    <p:anim calcmode="lin" valueType="num">
                                      <p:cBhvr>
                                        <p:cTn id="17" dur="13000" fill="hold"/>
                                        <p:tgtEl>
                                          <p:spTgt spid="10243"/>
                                        </p:tgtEl>
                                        <p:attrNameLst>
                                          <p:attrName>ppt_x</p:attrName>
                                        </p:attrNameLst>
                                      </p:cBhvr>
                                      <p:tavLst>
                                        <p:tav tm="0" fmla="#ppt_x+(cos(-2*pi*(1-$))*-#ppt_x-sin(-2*pi*(1-$))*(1-#ppt_y))*(1-$)">
                                          <p:val>
                                            <p:fltVal val="0"/>
                                          </p:val>
                                        </p:tav>
                                        <p:tav tm="100000">
                                          <p:val>
                                            <p:fltVal val="1"/>
                                          </p:val>
                                        </p:tav>
                                      </p:tavLst>
                                    </p:anim>
                                    <p:anim calcmode="lin" valueType="num">
                                      <p:cBhvr>
                                        <p:cTn id="18" dur="13000" fill="hold"/>
                                        <p:tgtEl>
                                          <p:spTgt spid="10243"/>
                                        </p:tgtEl>
                                        <p:attrNameLst>
                                          <p:attrName>ppt_y</p:attrName>
                                        </p:attrNameLst>
                                      </p:cBhvr>
                                      <p:tavLst>
                                        <p:tav tm="0" fmla="#ppt_y+(sin(-2*pi*(1-$))*-#ppt_x+cos(-2*pi*(1-$))*(1-#ppt_y))*(1-$)">
                                          <p:val>
                                            <p:fltVal val="0"/>
                                          </p:val>
                                        </p:tav>
                                        <p:tav tm="100000">
                                          <p:val>
                                            <p:fltVal val="1"/>
                                          </p:val>
                                        </p:tav>
                                      </p:tavLst>
                                    </p:anim>
                                  </p:childTnLst>
                                </p:cTn>
                              </p:par>
                              <p:par>
                                <p:cTn id="19" presetID="41" presetClass="entr" presetSubtype="0" fill="hold" grpId="0" nodeType="with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6"/>
                                        </p:tgtEl>
                                        <p:attrNameLst>
                                          <p:attrName>ppt_y</p:attrName>
                                        </p:attrNameLst>
                                      </p:cBhvr>
                                      <p:tavLst>
                                        <p:tav tm="0">
                                          <p:val>
                                            <p:strVal val="#ppt_y"/>
                                          </p:val>
                                        </p:tav>
                                        <p:tav tm="100000">
                                          <p:val>
                                            <p:strVal val="#ppt_y"/>
                                          </p:val>
                                        </p:tav>
                                      </p:tavLst>
                                    </p:anim>
                                    <p:anim calcmode="lin" valueType="num">
                                      <p:cBhvr>
                                        <p:cTn id="23"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6"/>
                                        </p:tgtEl>
                                      </p:cBhvr>
                                    </p:animEffect>
                                  </p:childTnLst>
                                </p:cTn>
                              </p:par>
                            </p:childTnLst>
                          </p:cTn>
                        </p:par>
                        <p:par>
                          <p:cTn id="26" fill="hold">
                            <p:stCondLst>
                              <p:cond delay="28750"/>
                            </p:stCondLst>
                            <p:childTnLst>
                              <p:par>
                                <p:cTn id="27" presetID="15" presetClass="entr" presetSubtype="0" fill="hold" nodeType="afterEffect">
                                  <p:stCondLst>
                                    <p:cond delay="0"/>
                                  </p:stCondLst>
                                  <p:childTnLst>
                                    <p:set>
                                      <p:cBhvr>
                                        <p:cTn id="28" dur="1" fill="hold">
                                          <p:stCondLst>
                                            <p:cond delay="0"/>
                                          </p:stCondLst>
                                        </p:cTn>
                                        <p:tgtEl>
                                          <p:spTgt spid="10242"/>
                                        </p:tgtEl>
                                        <p:attrNameLst>
                                          <p:attrName>style.visibility</p:attrName>
                                        </p:attrNameLst>
                                      </p:cBhvr>
                                      <p:to>
                                        <p:strVal val="visible"/>
                                      </p:to>
                                    </p:set>
                                    <p:anim calcmode="lin" valueType="num">
                                      <p:cBhvr>
                                        <p:cTn id="29" dur="13500" fill="hold"/>
                                        <p:tgtEl>
                                          <p:spTgt spid="10242"/>
                                        </p:tgtEl>
                                        <p:attrNameLst>
                                          <p:attrName>ppt_w</p:attrName>
                                        </p:attrNameLst>
                                      </p:cBhvr>
                                      <p:tavLst>
                                        <p:tav tm="0">
                                          <p:val>
                                            <p:fltVal val="0"/>
                                          </p:val>
                                        </p:tav>
                                        <p:tav tm="100000">
                                          <p:val>
                                            <p:strVal val="#ppt_w"/>
                                          </p:val>
                                        </p:tav>
                                      </p:tavLst>
                                    </p:anim>
                                    <p:anim calcmode="lin" valueType="num">
                                      <p:cBhvr>
                                        <p:cTn id="30" dur="13500" fill="hold"/>
                                        <p:tgtEl>
                                          <p:spTgt spid="10242"/>
                                        </p:tgtEl>
                                        <p:attrNameLst>
                                          <p:attrName>ppt_h</p:attrName>
                                        </p:attrNameLst>
                                      </p:cBhvr>
                                      <p:tavLst>
                                        <p:tav tm="0">
                                          <p:val>
                                            <p:fltVal val="0"/>
                                          </p:val>
                                        </p:tav>
                                        <p:tav tm="100000">
                                          <p:val>
                                            <p:strVal val="#ppt_h"/>
                                          </p:val>
                                        </p:tav>
                                      </p:tavLst>
                                    </p:anim>
                                    <p:anim calcmode="lin" valueType="num">
                                      <p:cBhvr>
                                        <p:cTn id="31" dur="13500" fill="hold"/>
                                        <p:tgtEl>
                                          <p:spTgt spid="10242"/>
                                        </p:tgtEl>
                                        <p:attrNameLst>
                                          <p:attrName>ppt_x</p:attrName>
                                        </p:attrNameLst>
                                      </p:cBhvr>
                                      <p:tavLst>
                                        <p:tav tm="0" fmla="#ppt_x+(cos(-2*pi*(1-$))*-#ppt_x-sin(-2*pi*(1-$))*(1-#ppt_y))*(1-$)">
                                          <p:val>
                                            <p:fltVal val="0"/>
                                          </p:val>
                                        </p:tav>
                                        <p:tav tm="100000">
                                          <p:val>
                                            <p:fltVal val="1"/>
                                          </p:val>
                                        </p:tav>
                                      </p:tavLst>
                                    </p:anim>
                                    <p:anim calcmode="lin" valueType="num">
                                      <p:cBhvr>
                                        <p:cTn id="32" dur="13500" fill="hold"/>
                                        <p:tgtEl>
                                          <p:spTgt spid="10242"/>
                                        </p:tgtEl>
                                        <p:attrNameLst>
                                          <p:attrName>ppt_y</p:attrName>
                                        </p:attrNameLst>
                                      </p:cBhvr>
                                      <p:tavLst>
                                        <p:tav tm="0" fmla="#ppt_y+(sin(-2*pi*(1-$))*-#ppt_x+cos(-2*pi*(1-$))*(1-#ppt_y))*(1-$)">
                                          <p:val>
                                            <p:fltVal val="0"/>
                                          </p:val>
                                        </p:tav>
                                        <p:tav tm="100000">
                                          <p:val>
                                            <p:fltVal val="1"/>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7"/>
                                        </p:tgtEl>
                                        <p:attrNameLst>
                                          <p:attrName>style.visibility</p:attrName>
                                        </p:attrNameLst>
                                      </p:cBhvr>
                                      <p:to>
                                        <p:strVal val="visible"/>
                                      </p:to>
                                    </p:set>
                                    <p:anim calcmode="lin" valueType="num">
                                      <p:cBhvr>
                                        <p:cTn id="35"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7"/>
                                        </p:tgtEl>
                                        <p:attrNameLst>
                                          <p:attrName>ppt_y</p:attrName>
                                        </p:attrNameLst>
                                      </p:cBhvr>
                                      <p:tavLst>
                                        <p:tav tm="0">
                                          <p:val>
                                            <p:strVal val="#ppt_y"/>
                                          </p:val>
                                        </p:tav>
                                        <p:tav tm="100000">
                                          <p:val>
                                            <p:strVal val="#ppt_y"/>
                                          </p:val>
                                        </p:tav>
                                      </p:tavLst>
                                    </p:anim>
                                    <p:anim calcmode="lin" valueType="num">
                                      <p:cBhvr>
                                        <p:cTn id="37"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7"/>
                                        </p:tgtEl>
                                      </p:cBhvr>
                                    </p:animEffect>
                                  </p:childTnLst>
                                </p:cTn>
                              </p:par>
                            </p:childTnLst>
                          </p:cTn>
                        </p:par>
                        <p:par>
                          <p:cTn id="40" fill="hold">
                            <p:stCondLst>
                              <p:cond delay="42250"/>
                            </p:stCondLst>
                            <p:childTnLst>
                              <p:par>
                                <p:cTn id="41" presetID="41" presetClass="entr" presetSubtype="0" fill="hold" grpId="0" nodeType="afterEffect">
                                  <p:stCondLst>
                                    <p:cond delay="1000"/>
                                  </p:stCondLst>
                                  <p:iterate type="lt">
                                    <p:tmPct val="10000"/>
                                  </p:iterate>
                                  <p:childTnLst>
                                    <p:set>
                                      <p:cBhvr>
                                        <p:cTn id="42" dur="1" fill="hold">
                                          <p:stCondLst>
                                            <p:cond delay="0"/>
                                          </p:stCondLst>
                                        </p:cTn>
                                        <p:tgtEl>
                                          <p:spTgt spid="8"/>
                                        </p:tgtEl>
                                        <p:attrNameLst>
                                          <p:attrName>style.visibility</p:attrName>
                                        </p:attrNameLst>
                                      </p:cBhvr>
                                      <p:to>
                                        <p:strVal val="visible"/>
                                      </p:to>
                                    </p:set>
                                    <p:anim calcmode="lin" valueType="num">
                                      <p:cBhvr>
                                        <p:cTn id="43"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4" dur="1250" fill="hold"/>
                                        <p:tgtEl>
                                          <p:spTgt spid="8"/>
                                        </p:tgtEl>
                                        <p:attrNameLst>
                                          <p:attrName>ppt_y</p:attrName>
                                        </p:attrNameLst>
                                      </p:cBhvr>
                                      <p:tavLst>
                                        <p:tav tm="0">
                                          <p:val>
                                            <p:strVal val="#ppt_y"/>
                                          </p:val>
                                        </p:tav>
                                        <p:tav tm="100000">
                                          <p:val>
                                            <p:strVal val="#ppt_y"/>
                                          </p:val>
                                        </p:tav>
                                      </p:tavLst>
                                    </p:anim>
                                    <p:anim calcmode="lin" valueType="num">
                                      <p:cBhvr>
                                        <p:cTn id="45"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6"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7" dur="1250" tmFilter="0,0; .5, 1; 1, 1"/>
                                        <p:tgtEl>
                                          <p:spTgt spid="8"/>
                                        </p:tgtEl>
                                      </p:cBhvr>
                                    </p:animEffect>
                                  </p:childTnLst>
                                </p:cTn>
                              </p:par>
                            </p:childTnLst>
                          </p:cTn>
                        </p:par>
                        <p:par>
                          <p:cTn id="48" fill="hold">
                            <p:stCondLst>
                              <p:cond delay="51750"/>
                            </p:stCondLst>
                            <p:childTnLst>
                              <p:par>
                                <p:cTn id="49" presetID="1" presetClass="entr" presetSubtype="0" fill="hold" grpId="0" nodeType="afterEffect">
                                  <p:stCondLst>
                                    <p:cond delay="3000"/>
                                  </p:stCondLst>
                                  <p:childTnLst>
                                    <p:set>
                                      <p:cBhvr>
                                        <p:cTn id="50" dur="1" fill="hold">
                                          <p:stCondLst>
                                            <p:cond delay="0"/>
                                          </p:stCondLst>
                                        </p:cTn>
                                        <p:tgtEl>
                                          <p:spTgt spid="10"/>
                                        </p:tgtEl>
                                        <p:attrNameLst>
                                          <p:attrName>style.visibility</p:attrName>
                                        </p:attrNameLst>
                                      </p:cBhvr>
                                      <p:to>
                                        <p:strVal val="visible"/>
                                      </p:to>
                                    </p:set>
                                  </p:childTnLst>
                                </p:cTn>
                              </p:par>
                            </p:childTnLst>
                          </p:cTn>
                        </p:par>
                        <p:par>
                          <p:cTn id="51" fill="hold">
                            <p:stCondLst>
                              <p:cond delay="54750"/>
                            </p:stCondLst>
                            <p:childTnLst>
                              <p:par>
                                <p:cTn id="52" presetID="1" presetClass="entr" presetSubtype="0" fill="hold" grpId="0" nodeType="afterEffect">
                                  <p:stCondLst>
                                    <p:cond delay="1750"/>
                                  </p:stCondLst>
                                  <p:childTnLst>
                                    <p:set>
                                      <p:cBhvr>
                                        <p:cTn id="5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10" grpId="0"/>
      <p:bldP spid="11" grpId="0"/>
    </p:bld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458376" y="2967335"/>
            <a:ext cx="420185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Nelson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Piquet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4338" name="Picture 2" descr="C:\Users\Emilio\Desktop\Nueva carpeta\nelson-pique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60648"/>
            <a:ext cx="4267200" cy="2847975"/>
          </a:xfrm>
          <a:prstGeom prst="rect">
            <a:avLst/>
          </a:prstGeom>
          <a:solidFill>
            <a:srgbClr val="FFFFFF">
              <a:shade val="85000"/>
            </a:srgbClr>
          </a:solidFill>
          <a:ln w="63500" cap="sq">
            <a:solidFill>
              <a:srgbClr val="663300"/>
            </a:solidFill>
            <a:miter lim="800000"/>
          </a:ln>
          <a:effectLst>
            <a:outerShdw blurRad="57150" dist="37500" dir="7560000" sy="98000" kx="110000" ky="200000" algn="tl" rotWithShape="0">
              <a:srgbClr val="000000">
                <a:alpha val="5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14339" name="Picture 3" descr="C:\Users\Emilio\Desktop\Nueva carpeta\Nelson Piquet 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15416"/>
            <a:ext cx="3816424" cy="2701234"/>
          </a:xfrm>
          <a:prstGeom prst="rect">
            <a:avLst/>
          </a:prstGeom>
          <a:solidFill>
            <a:srgbClr val="FFFFFF">
              <a:shade val="85000"/>
            </a:srgbClr>
          </a:solidFill>
          <a:ln w="101600" cap="sq">
            <a:gradFill>
              <a:gsLst>
                <a:gs pos="0">
                  <a:srgbClr val="DDEBCF"/>
                </a:gs>
                <a:gs pos="50000">
                  <a:srgbClr val="9CB86E"/>
                </a:gs>
                <a:gs pos="100000">
                  <a:srgbClr val="156B13"/>
                </a:gs>
              </a:gsLst>
              <a:lin ang="5400000" scaled="0"/>
            </a:gradFill>
            <a:miter lim="800000"/>
          </a:ln>
          <a:effectLst>
            <a:outerShdw blurRad="57150" dist="63500" dir="7560000" sx="101000" sy="101000" kx="110000" ky="200000" algn="tl" rotWithShape="0">
              <a:schemeClr val="tx1">
                <a:lumMod val="95000"/>
                <a:lumOff val="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6" name="Picture 4" descr="C:\Users\Emilio\Desktop\Nueva carpeta\180px-Brabham_de_cesaris.pn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4988064" y="4069178"/>
            <a:ext cx="1456144" cy="144805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7371" y="3933056"/>
            <a:ext cx="4548041"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1"/>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3"/>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1987   Williams</a:t>
            </a:r>
          </a:p>
        </p:txBody>
      </p:sp>
      <p:pic>
        <p:nvPicPr>
          <p:cNvPr id="9" name="Picture 4" descr="C:\Users\Emilio\Desktop\Nueva carpeta\thCASDX6NV.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90588" y="5552822"/>
            <a:ext cx="2054979" cy="1116538"/>
          </a:xfrm>
          <a:prstGeom prst="rect">
            <a:avLst/>
          </a:prstGeom>
          <a:solidFill>
            <a:srgbClr val="FFFFFF">
              <a:shade val="85000"/>
            </a:srgbClr>
          </a:solidFill>
          <a:ln w="63500" cap="rnd">
            <a:solidFill>
              <a:schemeClr val="accent2">
                <a:lumMod val="75000"/>
              </a:schemeClr>
            </a:solidFill>
            <a:bevel/>
          </a:ln>
          <a:effectLst>
            <a:outerShdw blurRad="57150" dist="37500" dir="4200000" sy="98000" kx="110000" ky="200000" algn="tl" rotWithShape="0">
              <a:srgbClr val="000000">
                <a:alpha val="4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086940"/>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Ayrton.-Himno Nacional de Brasil-1 Eaglenest.wav"/>
          </p:stSnd>
        </p:sndAc>
      </p:transition>
    </mc:Choice>
    <mc:Fallback xmlns="">
      <p:transition spd="slow" advTm="0">
        <p:fade/>
        <p:sndAc>
          <p:stSnd>
            <p:snd r:embed="rId9" name="Ayrton.-Himno Nacional de Brasil-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2000" fill="hold"/>
                                        <p:tgtEl>
                                          <p:spTgt spid="14338"/>
                                        </p:tgtEl>
                                        <p:attrNameLst>
                                          <p:attrName>ppt_x</p:attrName>
                                        </p:attrNameLst>
                                      </p:cBhvr>
                                      <p:tavLst>
                                        <p:tav tm="0">
                                          <p:val>
                                            <p:strVal val="#ppt_x"/>
                                          </p:val>
                                        </p:tav>
                                        <p:tav tm="100000">
                                          <p:val>
                                            <p:strVal val="#ppt_x"/>
                                          </p:val>
                                        </p:tav>
                                      </p:tavLst>
                                    </p:anim>
                                    <p:anim calcmode="lin" valueType="num">
                                      <p:cBhvr>
                                        <p:cTn id="8" dur="2000" fill="hold"/>
                                        <p:tgtEl>
                                          <p:spTgt spid="14338"/>
                                        </p:tgtEl>
                                        <p:attrNameLst>
                                          <p:attrName>ppt_y</p:attrName>
                                        </p:attrNameLst>
                                      </p:cBhvr>
                                      <p:tavLst>
                                        <p:tav tm="0">
                                          <p:val>
                                            <p:strVal val="#ppt_y+#ppt_h/2"/>
                                          </p:val>
                                        </p:tav>
                                        <p:tav tm="100000">
                                          <p:val>
                                            <p:strVal val="#ppt_y"/>
                                          </p:val>
                                        </p:tav>
                                      </p:tavLst>
                                    </p:anim>
                                    <p:anim calcmode="lin" valueType="num">
                                      <p:cBhvr>
                                        <p:cTn id="9" dur="2000" fill="hold"/>
                                        <p:tgtEl>
                                          <p:spTgt spid="14338"/>
                                        </p:tgtEl>
                                        <p:attrNameLst>
                                          <p:attrName>ppt_w</p:attrName>
                                        </p:attrNameLst>
                                      </p:cBhvr>
                                      <p:tavLst>
                                        <p:tav tm="0">
                                          <p:val>
                                            <p:strVal val="#ppt_w"/>
                                          </p:val>
                                        </p:tav>
                                        <p:tav tm="100000">
                                          <p:val>
                                            <p:strVal val="#ppt_w"/>
                                          </p:val>
                                        </p:tav>
                                      </p:tavLst>
                                    </p:anim>
                                    <p:anim calcmode="lin" valueType="num">
                                      <p:cBhvr>
                                        <p:cTn id="10" dur="2000" fill="hold"/>
                                        <p:tgtEl>
                                          <p:spTgt spid="14338"/>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 calcmode="lin" valueType="num">
                                      <p:cBhvr>
                                        <p:cTn id="13" dur="2000" fill="hold"/>
                                        <p:tgtEl>
                                          <p:spTgt spid="14339"/>
                                        </p:tgtEl>
                                        <p:attrNameLst>
                                          <p:attrName>ppt_x</p:attrName>
                                        </p:attrNameLst>
                                      </p:cBhvr>
                                      <p:tavLst>
                                        <p:tav tm="0">
                                          <p:val>
                                            <p:strVal val="#ppt_x-#ppt_w/2"/>
                                          </p:val>
                                        </p:tav>
                                        <p:tav tm="100000">
                                          <p:val>
                                            <p:strVal val="#ppt_x"/>
                                          </p:val>
                                        </p:tav>
                                      </p:tavLst>
                                    </p:anim>
                                    <p:anim calcmode="lin" valueType="num">
                                      <p:cBhvr>
                                        <p:cTn id="14" dur="2000" fill="hold"/>
                                        <p:tgtEl>
                                          <p:spTgt spid="14339"/>
                                        </p:tgtEl>
                                        <p:attrNameLst>
                                          <p:attrName>ppt_y</p:attrName>
                                        </p:attrNameLst>
                                      </p:cBhvr>
                                      <p:tavLst>
                                        <p:tav tm="0">
                                          <p:val>
                                            <p:strVal val="#ppt_y"/>
                                          </p:val>
                                        </p:tav>
                                        <p:tav tm="100000">
                                          <p:val>
                                            <p:strVal val="#ppt_y"/>
                                          </p:val>
                                        </p:tav>
                                      </p:tavLst>
                                    </p:anim>
                                    <p:anim calcmode="lin" valueType="num">
                                      <p:cBhvr>
                                        <p:cTn id="15" dur="2000" fill="hold"/>
                                        <p:tgtEl>
                                          <p:spTgt spid="14339"/>
                                        </p:tgtEl>
                                        <p:attrNameLst>
                                          <p:attrName>ppt_w</p:attrName>
                                        </p:attrNameLst>
                                      </p:cBhvr>
                                      <p:tavLst>
                                        <p:tav tm="0">
                                          <p:val>
                                            <p:fltVal val="0"/>
                                          </p:val>
                                        </p:tav>
                                        <p:tav tm="100000">
                                          <p:val>
                                            <p:strVal val="#ppt_w"/>
                                          </p:val>
                                        </p:tav>
                                      </p:tavLst>
                                    </p:anim>
                                    <p:anim calcmode="lin" valueType="num">
                                      <p:cBhvr>
                                        <p:cTn id="16" dur="2000" fill="hold"/>
                                        <p:tgtEl>
                                          <p:spTgt spid="14339"/>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41" presetClass="entr" presetSubtype="0" fill="hold" grpId="0" nodeType="afterEffect">
                                  <p:stCondLst>
                                    <p:cond delay="1000"/>
                                  </p:stCondLst>
                                  <p:iterate type="lt">
                                    <p:tmPct val="10000"/>
                                  </p:iterate>
                                  <p:childTnLst>
                                    <p:set>
                                      <p:cBhvr>
                                        <p:cTn id="19" dur="1" fill="hold">
                                          <p:stCondLst>
                                            <p:cond delay="0"/>
                                          </p:stCondLst>
                                        </p:cTn>
                                        <p:tgtEl>
                                          <p:spTgt spid="2"/>
                                        </p:tgtEl>
                                        <p:attrNameLst>
                                          <p:attrName>style.visibility</p:attrName>
                                        </p:attrNameLst>
                                      </p:cBhvr>
                                      <p:to>
                                        <p:strVal val="visible"/>
                                      </p:to>
                                    </p:set>
                                    <p:anim calcmode="lin" valueType="num">
                                      <p:cBhvr>
                                        <p:cTn id="2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1" dur="1250" fill="hold"/>
                                        <p:tgtEl>
                                          <p:spTgt spid="2"/>
                                        </p:tgtEl>
                                        <p:attrNameLst>
                                          <p:attrName>ppt_y</p:attrName>
                                        </p:attrNameLst>
                                      </p:cBhvr>
                                      <p:tavLst>
                                        <p:tav tm="0">
                                          <p:val>
                                            <p:strVal val="#ppt_y"/>
                                          </p:val>
                                        </p:tav>
                                        <p:tav tm="100000">
                                          <p:val>
                                            <p:strVal val="#ppt_y"/>
                                          </p:val>
                                        </p:tav>
                                      </p:tavLst>
                                    </p:anim>
                                    <p:anim calcmode="lin" valueType="num">
                                      <p:cBhvr>
                                        <p:cTn id="2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250" tmFilter="0,0; .5, 1; 1, 1"/>
                                        <p:tgtEl>
                                          <p:spTgt spid="2"/>
                                        </p:tgtEl>
                                      </p:cBhvr>
                                    </p:animEffect>
                                  </p:childTnLst>
                                </p:cTn>
                              </p:par>
                            </p:childTnLst>
                          </p:cTn>
                        </p:par>
                        <p:par>
                          <p:cTn id="25" fill="hold">
                            <p:stCondLst>
                              <p:cond delay="5625"/>
                            </p:stCondLst>
                            <p:childTnLst>
                              <p:par>
                                <p:cTn id="26" presetID="41" presetClass="entr" presetSubtype="0" fill="hold" grpId="0" nodeType="after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par>
                                <p:cTn id="33" presetID="30" presetClass="entr" presetSubtype="0" fill="hold" nodeType="withEffect">
                                  <p:stCondLst>
                                    <p:cond delay="100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400" decel="100000"/>
                                        <p:tgtEl>
                                          <p:spTgt spid="6"/>
                                        </p:tgtEl>
                                      </p:cBhvr>
                                    </p:animEffect>
                                    <p:anim calcmode="lin" valueType="num">
                                      <p:cBhvr>
                                        <p:cTn id="36" dur="2400" decel="100000" fill="hold"/>
                                        <p:tgtEl>
                                          <p:spTgt spid="6"/>
                                        </p:tgtEl>
                                        <p:attrNameLst>
                                          <p:attrName>style.rotation</p:attrName>
                                        </p:attrNameLst>
                                      </p:cBhvr>
                                      <p:tavLst>
                                        <p:tav tm="0">
                                          <p:val>
                                            <p:fltVal val="-90"/>
                                          </p:val>
                                        </p:tav>
                                        <p:tav tm="100000">
                                          <p:val>
                                            <p:fltVal val="0"/>
                                          </p:val>
                                        </p:tav>
                                      </p:tavLst>
                                    </p:anim>
                                    <p:anim calcmode="lin" valueType="num">
                                      <p:cBhvr>
                                        <p:cTn id="37" dur="2400" decel="100000" fill="hold"/>
                                        <p:tgtEl>
                                          <p:spTgt spid="6"/>
                                        </p:tgtEl>
                                        <p:attrNameLst>
                                          <p:attrName>ppt_x</p:attrName>
                                        </p:attrNameLst>
                                      </p:cBhvr>
                                      <p:tavLst>
                                        <p:tav tm="0">
                                          <p:val>
                                            <p:strVal val="#ppt_x+0.4"/>
                                          </p:val>
                                        </p:tav>
                                        <p:tav tm="100000">
                                          <p:val>
                                            <p:strVal val="#ppt_x-0.05"/>
                                          </p:val>
                                        </p:tav>
                                      </p:tavLst>
                                    </p:anim>
                                    <p:anim calcmode="lin" valueType="num">
                                      <p:cBhvr>
                                        <p:cTn id="38" dur="2400" decel="100000" fill="hold"/>
                                        <p:tgtEl>
                                          <p:spTgt spid="6"/>
                                        </p:tgtEl>
                                        <p:attrNameLst>
                                          <p:attrName>ppt_y</p:attrName>
                                        </p:attrNameLst>
                                      </p:cBhvr>
                                      <p:tavLst>
                                        <p:tav tm="0">
                                          <p:val>
                                            <p:strVal val="#ppt_y-0.4"/>
                                          </p:val>
                                        </p:tav>
                                        <p:tav tm="100000">
                                          <p:val>
                                            <p:strVal val="#ppt_y+0.1"/>
                                          </p:val>
                                        </p:tav>
                                      </p:tavLst>
                                    </p:anim>
                                    <p:anim calcmode="lin" valueType="num">
                                      <p:cBhvr>
                                        <p:cTn id="3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4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41" presetID="16" presetClass="entr" presetSubtype="21" fill="hold" nodeType="withEffect">
                                  <p:stCondLst>
                                    <p:cond delay="5000"/>
                                  </p:stCondLst>
                                  <p:childTnLst>
                                    <p:set>
                                      <p:cBhvr>
                                        <p:cTn id="42" dur="1" fill="hold">
                                          <p:stCondLst>
                                            <p:cond delay="0"/>
                                          </p:stCondLst>
                                        </p:cTn>
                                        <p:tgtEl>
                                          <p:spTgt spid="9"/>
                                        </p:tgtEl>
                                        <p:attrNameLst>
                                          <p:attrName>style.visibility</p:attrName>
                                        </p:attrNameLst>
                                      </p:cBhvr>
                                      <p:to>
                                        <p:strVal val="visible"/>
                                      </p:to>
                                    </p:set>
                                    <p:animEffect transition="in" filter="barn(inVertical)">
                                      <p:cBhvr>
                                        <p:cTn id="43" dur="3000"/>
                                        <p:tgtEl>
                                          <p:spTgt spid="9"/>
                                        </p:tgtEl>
                                      </p:cBhvr>
                                    </p:animEffect>
                                  </p:childTnLst>
                                </p:cTn>
                              </p:par>
                            </p:childTnLst>
                          </p:cTn>
                        </p:par>
                        <p:par>
                          <p:cTn id="44" fill="hold">
                            <p:stCondLst>
                              <p:cond delay="13625"/>
                            </p:stCondLst>
                            <p:childTnLst>
                              <p:par>
                                <p:cTn id="45" presetID="1" presetClass="entr" presetSubtype="0" fill="hold" grpId="0" nodeType="afterEffect">
                                  <p:stCondLst>
                                    <p:cond delay="100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2" descr="C:\Users\capiA\Desktop\Image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07" y="31485"/>
            <a:ext cx="1456585" cy="1165267"/>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5" name="Picture 2" descr="E:\En turno\Normales\brasil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851246" y="116632"/>
            <a:ext cx="1041234" cy="1041234"/>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572000" y="3819669"/>
            <a:ext cx="4572000" cy="277768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Entre los negocios que realizó </a:t>
            </a:r>
          </a:p>
          <a:p>
            <a:pPr algn="ctr" fontAlgn="auto">
              <a:spcBef>
                <a:spcPts val="0"/>
              </a:spcBef>
              <a:spcAft>
                <a:spcPts val="0"/>
              </a:spcAft>
            </a:pPr>
            <a:r>
              <a:rPr lang="es-MX" dirty="0">
                <a:solidFill>
                  <a:srgbClr val="252525"/>
                </a:solidFill>
                <a:latin typeface="Arial"/>
                <a:ea typeface="Times New Roman"/>
                <a:cs typeface="Times New Roman"/>
              </a:rPr>
              <a:t>luego de retirarse como piloto, </a:t>
            </a:r>
          </a:p>
          <a:p>
            <a:pPr algn="ctr" fontAlgn="auto">
              <a:spcBef>
                <a:spcPts val="0"/>
              </a:spcBef>
              <a:spcAft>
                <a:spcPts val="0"/>
              </a:spcAft>
            </a:pPr>
            <a:r>
              <a:rPr lang="es-MX" dirty="0">
                <a:solidFill>
                  <a:srgbClr val="252525"/>
                </a:solidFill>
                <a:latin typeface="Arial"/>
                <a:ea typeface="Times New Roman"/>
                <a:cs typeface="Times New Roman"/>
              </a:rPr>
              <a:t>fundó el equipo de automovilismo </a:t>
            </a:r>
          </a:p>
          <a:p>
            <a:pPr algn="ctr" fontAlgn="auto">
              <a:spcBef>
                <a:spcPts val="0"/>
              </a:spcBef>
              <a:spcAft>
                <a:spcPts val="0"/>
              </a:spcAft>
            </a:pPr>
            <a:r>
              <a:rPr lang="es-MX" dirty="0" err="1">
                <a:solidFill>
                  <a:srgbClr val="252525"/>
                </a:solidFill>
                <a:latin typeface="Arial"/>
                <a:ea typeface="Times New Roman"/>
                <a:cs typeface="Times New Roman"/>
              </a:rPr>
              <a:t>Piquet</a:t>
            </a:r>
            <a:r>
              <a:rPr lang="es-MX" dirty="0">
                <a:solidFill>
                  <a:srgbClr val="252525"/>
                </a:solidFill>
                <a:latin typeface="Arial"/>
                <a:ea typeface="Times New Roman"/>
                <a:cs typeface="Times New Roman"/>
              </a:rPr>
              <a:t> Racing, que disputó </a:t>
            </a:r>
          </a:p>
          <a:p>
            <a:pPr algn="ctr" fontAlgn="auto">
              <a:spcBef>
                <a:spcPts val="0"/>
              </a:spcBef>
              <a:spcAft>
                <a:spcPts val="0"/>
              </a:spcAft>
            </a:pPr>
            <a:r>
              <a:rPr lang="es-MX" dirty="0">
                <a:solidFill>
                  <a:srgbClr val="252525"/>
                </a:solidFill>
                <a:latin typeface="Arial"/>
                <a:ea typeface="Times New Roman"/>
                <a:cs typeface="Times New Roman"/>
              </a:rPr>
              <a:t>La Formula 3000 Internacional en 1992.</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Dos autódromos brasileños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llevan el nombre Nelson </a:t>
            </a:r>
            <a:r>
              <a:rPr lang="es-MX" dirty="0" err="1">
                <a:solidFill>
                  <a:srgbClr val="FFFF00"/>
                </a:solidFill>
                <a:effectLst>
                  <a:outerShdw blurRad="38100" dist="38100" dir="2700000" algn="tl">
                    <a:srgbClr val="000000">
                      <a:alpha val="43137"/>
                    </a:srgbClr>
                  </a:outerShdw>
                </a:effectLst>
                <a:latin typeface="Arial"/>
                <a:ea typeface="Times New Roman"/>
              </a:rPr>
              <a:t>Piquet</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rPr>
              <a:t>Jacarepaquá</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a:solidFill>
                  <a:srgbClr val="252525"/>
                </a:solidFill>
                <a:latin typeface="Arial"/>
                <a:ea typeface="Times New Roman"/>
              </a:rPr>
              <a:t>(donde ganó dos ediciones del Gran Premio de Brasil)</a:t>
            </a:r>
            <a:r>
              <a:rPr lang="es-MX" dirty="0">
                <a:solidFill>
                  <a:srgbClr val="FFFF00"/>
                </a:solidFill>
                <a:effectLst>
                  <a:outerShdw blurRad="38100" dist="38100" dir="2700000" algn="tl">
                    <a:srgbClr val="000000">
                      <a:alpha val="43137"/>
                    </a:srgbClr>
                  </a:outerShdw>
                </a:effectLst>
                <a:latin typeface="Arial"/>
                <a:ea typeface="Times New Roman"/>
              </a:rPr>
              <a:t> y Brasilia.</a:t>
            </a:r>
            <a:endParaRPr lang="es-MX" dirty="0">
              <a:solidFill>
                <a:srgbClr val="FFFF00"/>
              </a:solidFill>
              <a:effectLst>
                <a:outerShdw blurRad="38100" dist="38100" dir="2700000" algn="tl">
                  <a:srgbClr val="000000">
                    <a:alpha val="43137"/>
                  </a:srgbClr>
                </a:outerShdw>
              </a:effectLst>
              <a:latin typeface="Arial"/>
            </a:endParaRPr>
          </a:p>
        </p:txBody>
      </p:sp>
      <p:pic>
        <p:nvPicPr>
          <p:cNvPr id="11266" name="Picture 2" descr="E:\En turno\Normales\Piquet-Brabham-83-chu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7" y="4581129"/>
            <a:ext cx="3813847" cy="20882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1267" name="Picture 3" descr="E:\En turno\Normales\nelson_piquet__austria_1987__by_f1_history-d68uhlk.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1345" y="1412776"/>
            <a:ext cx="4097119" cy="230425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772816"/>
            <a:ext cx="5076056" cy="277768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uno de los pilotos más exitosos en la historia de la Formula 1, al haber obtenido </a:t>
            </a:r>
          </a:p>
          <a:p>
            <a:pPr algn="ctr" fontAlgn="auto">
              <a:spcBef>
                <a:spcPts val="0"/>
              </a:spcBef>
              <a:spcAft>
                <a:spcPts val="0"/>
              </a:spcAft>
            </a:pPr>
            <a:r>
              <a:rPr lang="es-MX" dirty="0">
                <a:solidFill>
                  <a:srgbClr val="009900"/>
                </a:solidFill>
                <a:effectLst>
                  <a:outerShdw blurRad="38100" dist="38100" dir="2700000" algn="tl">
                    <a:srgbClr val="000000">
                      <a:alpha val="43137"/>
                    </a:srgbClr>
                  </a:outerShdw>
                </a:effectLst>
                <a:latin typeface="Arial"/>
                <a:ea typeface="Times New Roman"/>
              </a:rPr>
              <a:t>tres campeonatos en 1981, 1983 y 1987</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finalizado segundo en 1980 </a:t>
            </a:r>
          </a:p>
          <a:p>
            <a:pPr algn="ctr" fontAlgn="auto">
              <a:spcBef>
                <a:spcPts val="0"/>
              </a:spcBef>
              <a:spcAft>
                <a:spcPts val="0"/>
              </a:spcAft>
            </a:pPr>
            <a:r>
              <a:rPr lang="es-MX" dirty="0">
                <a:solidFill>
                  <a:srgbClr val="252525"/>
                </a:solidFill>
                <a:latin typeface="Arial"/>
                <a:ea typeface="Times New Roman"/>
              </a:rPr>
              <a:t>y tercero en 1986 y 1990.</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El piloto logró 23 victorias, 60 podios </a:t>
            </a:r>
          </a:p>
          <a:p>
            <a:pPr algn="ctr" fontAlgn="auto">
              <a:spcBef>
                <a:spcPts val="0"/>
              </a:spcBef>
              <a:spcAft>
                <a:spcPts val="0"/>
              </a:spcAft>
            </a:pPr>
            <a:r>
              <a:rPr lang="es-MX" dirty="0">
                <a:solidFill>
                  <a:srgbClr val="252525"/>
                </a:solidFill>
                <a:latin typeface="Arial"/>
                <a:ea typeface="Times New Roman"/>
              </a:rPr>
              <a:t>y 24 pole positions en dicho certamen, habiendo competido para los equipos </a:t>
            </a:r>
          </a:p>
          <a:p>
            <a:pPr algn="ctr" fontAlgn="auto">
              <a:spcBef>
                <a:spcPts val="0"/>
              </a:spcBef>
              <a:spcAft>
                <a:spcPts val="0"/>
              </a:spcAft>
            </a:pPr>
            <a:r>
              <a:rPr lang="es-MX" dirty="0" err="1">
                <a:solidFill>
                  <a:srgbClr val="252525"/>
                </a:solidFill>
                <a:latin typeface="Arial"/>
                <a:ea typeface="Times New Roman"/>
              </a:rPr>
              <a:t>Brabham</a:t>
            </a:r>
            <a:r>
              <a:rPr lang="es-MX" dirty="0">
                <a:solidFill>
                  <a:srgbClr val="252525"/>
                </a:solidFill>
                <a:latin typeface="Arial"/>
                <a:ea typeface="Times New Roman"/>
              </a:rPr>
              <a:t>, Williams, Lotus y Benetton.</a:t>
            </a:r>
            <a:endParaRPr lang="es-MX" dirty="0">
              <a:solidFill>
                <a:srgbClr val="000000"/>
              </a:solidFill>
              <a:latin typeface="Arial"/>
            </a:endParaRPr>
          </a:p>
        </p:txBody>
      </p:sp>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914691"/>
      </p:ext>
    </p:extLst>
  </p:cSld>
  <p:clrMapOvr>
    <a:masterClrMapping/>
  </p:clrMapOvr>
  <mc:AlternateContent xmlns:mc="http://schemas.openxmlformats.org/markup-compatibility/2006" xmlns:p14="http://schemas.microsoft.com/office/powerpoint/2010/main">
    <mc:Choice Requires="p14">
      <p:transition spd="slow" p14:dur="15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600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25000"/>
                                        <p:tgtEl>
                                          <p:spTgt spid="11267"/>
                                        </p:tgtEl>
                                      </p:cBhvr>
                                    </p:animEffect>
                                  </p:childTnLst>
                                </p:cTn>
                              </p:par>
                              <p:par>
                                <p:cTn id="8" presetID="41" presetClass="entr" presetSubtype="0" fill="hold" grpId="0" nodeType="withEffect">
                                  <p:stCondLst>
                                    <p:cond delay="1000"/>
                                  </p:stCondLst>
                                  <p:iterate type="lt">
                                    <p:tmPct val="10000"/>
                                  </p:iterate>
                                  <p:childTnLst>
                                    <p:set>
                                      <p:cBhvr>
                                        <p:cTn id="9" dur="1" fill="hold">
                                          <p:stCondLst>
                                            <p:cond delay="0"/>
                                          </p:stCondLst>
                                        </p:cTn>
                                        <p:tgtEl>
                                          <p:spTgt spid="6"/>
                                        </p:tgtEl>
                                        <p:attrNameLst>
                                          <p:attrName>style.visibility</p:attrName>
                                        </p:attrNameLst>
                                      </p:cBhvr>
                                      <p:to>
                                        <p:strVal val="visible"/>
                                      </p:to>
                                    </p:set>
                                    <p:anim calcmode="lin" valueType="num">
                                      <p:cBhvr>
                                        <p:cTn id="10"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6"/>
                                        </p:tgtEl>
                                        <p:attrNameLst>
                                          <p:attrName>ppt_y</p:attrName>
                                        </p:attrNameLst>
                                      </p:cBhvr>
                                      <p:tavLst>
                                        <p:tav tm="0">
                                          <p:val>
                                            <p:strVal val="#ppt_y"/>
                                          </p:val>
                                        </p:tav>
                                        <p:tav tm="100000">
                                          <p:val>
                                            <p:strVal val="#ppt_y"/>
                                          </p:val>
                                        </p:tav>
                                      </p:tavLst>
                                    </p:anim>
                                    <p:anim calcmode="lin" valueType="num">
                                      <p:cBhvr>
                                        <p:cTn id="12"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6"/>
                                        </p:tgtEl>
                                      </p:cBhvr>
                                    </p:animEffect>
                                  </p:childTnLst>
                                </p:cTn>
                              </p:par>
                            </p:childTnLst>
                          </p:cTn>
                        </p:par>
                        <p:par>
                          <p:cTn id="15" fill="hold">
                            <p:stCondLst>
                              <p:cond delay="36000"/>
                            </p:stCondLst>
                            <p:childTnLst>
                              <p:par>
                                <p:cTn id="16" presetID="3" presetClass="entr" presetSubtype="5" fill="hold" nodeType="afterEffect">
                                  <p:stCondLst>
                                    <p:cond delay="4000"/>
                                  </p:stCondLst>
                                  <p:childTnLst>
                                    <p:set>
                                      <p:cBhvr>
                                        <p:cTn id="17" dur="1" fill="hold">
                                          <p:stCondLst>
                                            <p:cond delay="0"/>
                                          </p:stCondLst>
                                        </p:cTn>
                                        <p:tgtEl>
                                          <p:spTgt spid="11266"/>
                                        </p:tgtEl>
                                        <p:attrNameLst>
                                          <p:attrName>style.visibility</p:attrName>
                                        </p:attrNameLst>
                                      </p:cBhvr>
                                      <p:to>
                                        <p:strVal val="visible"/>
                                      </p:to>
                                    </p:set>
                                    <p:animEffect transition="in" filter="blinds(vertical)">
                                      <p:cBhvr>
                                        <p:cTn id="18" dur="25000"/>
                                        <p:tgtEl>
                                          <p:spTgt spid="11266"/>
                                        </p:tgtEl>
                                      </p:cBhvr>
                                    </p:animEffect>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7"/>
                                        </p:tgtEl>
                                        <p:attrNameLst>
                                          <p:attrName>ppt_y</p:attrName>
                                        </p:attrNameLst>
                                      </p:cBhvr>
                                      <p:tavLst>
                                        <p:tav tm="0">
                                          <p:val>
                                            <p:strVal val="#ppt_y"/>
                                          </p:val>
                                        </p:tav>
                                        <p:tav tm="100000">
                                          <p:val>
                                            <p:strVal val="#ppt_y"/>
                                          </p:val>
                                        </p:tav>
                                      </p:tavLst>
                                    </p:anim>
                                    <p:anim calcmode="lin" valueType="num">
                                      <p:cBhvr>
                                        <p:cTn id="23"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7"/>
                                        </p:tgtEl>
                                      </p:cBhvr>
                                    </p:animEffect>
                                  </p:childTnLst>
                                </p:cTn>
                              </p:par>
                            </p:childTnLst>
                          </p:cTn>
                        </p:par>
                        <p:par>
                          <p:cTn id="26" fill="hold">
                            <p:stCondLst>
                              <p:cond delay="69625"/>
                            </p:stCondLst>
                            <p:childTnLst>
                              <p:par>
                                <p:cTn id="27" presetID="1" presetClass="entr" presetSubtype="0" fill="hold" grpId="0" nodeType="afterEffect">
                                  <p:stCondLst>
                                    <p:cond delay="150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9" grpId="0"/>
    </p:bld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79512" y="3153742"/>
            <a:ext cx="402821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Keke</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Rosberg</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5362" name="Picture 2" descr="C:\Users\Emilio\Desktop\Nueva carpeta\keke22wwros6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60648"/>
            <a:ext cx="3810000" cy="2857501"/>
          </a:xfrm>
          <a:prstGeom prst="rect">
            <a:avLst/>
          </a:prstGeom>
          <a:ln>
            <a:noFill/>
          </a:ln>
          <a:effectLst>
            <a:outerShdw blurRad="292100" dist="139700" dir="2700000" sx="101000" sy="101000" algn="tl" rotWithShape="0">
              <a:schemeClr val="tx1">
                <a:lumMod val="95000"/>
                <a:lumOff val="5000"/>
                <a:alpha val="65000"/>
              </a:schemeClr>
            </a:outerShdw>
          </a:effectLst>
          <a:extLst>
            <a:ext uri="{909E8E84-426E-40DD-AFC4-6F175D3DCCD1}">
              <a14:hiddenFill xmlns:a14="http://schemas.microsoft.com/office/drawing/2010/main">
                <a:solidFill>
                  <a:srgbClr val="FFFFFF"/>
                </a:solidFill>
              </a14:hiddenFill>
            </a:ext>
          </a:extLst>
        </p:spPr>
      </p:pic>
      <p:pic>
        <p:nvPicPr>
          <p:cNvPr id="15363" name="Picture 3" descr="C:\Users\Emilio\Desktop\Nueva carpeta\Keke Rosberg williams1982-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8501" y="405507"/>
            <a:ext cx="4488962" cy="27354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4" descr="C:\Users\Emilio\Desktop\Nueva carpeta\thCASDX6NV.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4604" y="4123263"/>
            <a:ext cx="3625828" cy="1970033"/>
          </a:xfrm>
          <a:prstGeom prst="rect">
            <a:avLst/>
          </a:prstGeom>
          <a:solidFill>
            <a:srgbClr val="FFFFFF">
              <a:shade val="85000"/>
            </a:srgbClr>
          </a:solidFill>
          <a:ln w="63500" cap="rnd">
            <a:solidFill>
              <a:schemeClr val="accent2">
                <a:lumMod val="75000"/>
              </a:schemeClr>
            </a:solidFill>
            <a:bevel/>
          </a:ln>
          <a:effectLst>
            <a:outerShdw blurRad="57150" dist="37500" dir="4200000" sy="98000" kx="110000" ky="200000" algn="tl" rotWithShape="0">
              <a:srgbClr val="000000">
                <a:alpha val="4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3" name="2 Rectángulo"/>
          <p:cNvSpPr/>
          <p:nvPr/>
        </p:nvSpPr>
        <p:spPr>
          <a:xfrm>
            <a:off x="421566" y="4737918"/>
            <a:ext cx="4063933"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1982   Williams</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150855"/>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YBANDERADEFINLANDIA-ANTHEMANDFLAGOFFINLAND_(360p)-1 Eaglenest.wav"/>
          </p:stSnd>
        </p:sndAc>
      </p:transition>
    </mc:Choice>
    <mc:Fallback xmlns="">
      <p:transition spd="slow" advTm="0">
        <p:fade/>
        <p:sndAc>
          <p:stSnd>
            <p:snd r:embed="rId7" name="HIMNOYBANDERADEFINLANDIA-ANTHEMANDFLAGOFFINLAND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000" decel="50000" fill="hold">
                                          <p:stCondLst>
                                            <p:cond delay="0"/>
                                          </p:stCondLst>
                                        </p:cTn>
                                        <p:tgtEl>
                                          <p:spTgt spid="1536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536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5362"/>
                                        </p:tgtEl>
                                        <p:attrNameLst>
                                          <p:attrName>ppt_w</p:attrName>
                                        </p:attrNameLst>
                                      </p:cBhvr>
                                      <p:tavLst>
                                        <p:tav tm="0">
                                          <p:val>
                                            <p:strVal val="#ppt_w*.05"/>
                                          </p:val>
                                        </p:tav>
                                        <p:tav tm="100000">
                                          <p:val>
                                            <p:strVal val="#ppt_w"/>
                                          </p:val>
                                        </p:tav>
                                      </p:tavLst>
                                    </p:anim>
                                    <p:anim calcmode="lin" valueType="num">
                                      <p:cBhvr>
                                        <p:cTn id="10" dur="2000" fill="hold"/>
                                        <p:tgtEl>
                                          <p:spTgt spid="1536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536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536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536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5362"/>
                                        </p:tgtEl>
                                      </p:cBhvr>
                                    </p:animEffect>
                                  </p:childTnLst>
                                </p:cTn>
                              </p:par>
                              <p:par>
                                <p:cTn id="15" presetID="25" presetClass="entr" presetSubtype="0" fill="hold" nodeType="withEffect">
                                  <p:stCondLst>
                                    <p:cond delay="0"/>
                                  </p:stCondLst>
                                  <p:childTnLst>
                                    <p:set>
                                      <p:cBhvr>
                                        <p:cTn id="16" dur="1" fill="hold">
                                          <p:stCondLst>
                                            <p:cond delay="0"/>
                                          </p:stCondLst>
                                        </p:cTn>
                                        <p:tgtEl>
                                          <p:spTgt spid="15363"/>
                                        </p:tgtEl>
                                        <p:attrNameLst>
                                          <p:attrName>style.visibility</p:attrName>
                                        </p:attrNameLst>
                                      </p:cBhvr>
                                      <p:to>
                                        <p:strVal val="visible"/>
                                      </p:to>
                                    </p:set>
                                    <p:anim calcmode="lin" valueType="num">
                                      <p:cBhvr>
                                        <p:cTn id="17" dur="1000" decel="50000" fill="hold">
                                          <p:stCondLst>
                                            <p:cond delay="0"/>
                                          </p:stCondLst>
                                        </p:cTn>
                                        <p:tgtEl>
                                          <p:spTgt spid="15363"/>
                                        </p:tgtEl>
                                        <p:attrNameLst>
                                          <p:attrName>style.rotation</p:attrName>
                                        </p:attrNameLst>
                                      </p:cBhvr>
                                      <p:tavLst>
                                        <p:tav tm="0">
                                          <p:val>
                                            <p:fltVal val="-90"/>
                                          </p:val>
                                        </p:tav>
                                        <p:tav tm="100000">
                                          <p:val>
                                            <p:fltVal val="0"/>
                                          </p:val>
                                        </p:tav>
                                      </p:tavLst>
                                    </p:anim>
                                    <p:anim calcmode="lin" valueType="num">
                                      <p:cBhvr>
                                        <p:cTn id="18" dur="1000" decel="50000" fill="hold">
                                          <p:stCondLst>
                                            <p:cond delay="0"/>
                                          </p:stCondLst>
                                        </p:cTn>
                                        <p:tgtEl>
                                          <p:spTgt spid="15363"/>
                                        </p:tgtEl>
                                        <p:attrNameLst>
                                          <p:attrName>ppt_w</p:attrName>
                                        </p:attrNameLst>
                                      </p:cBhvr>
                                      <p:tavLst>
                                        <p:tav tm="0">
                                          <p:val>
                                            <p:strVal val="#ppt_w"/>
                                          </p:val>
                                        </p:tav>
                                        <p:tav tm="100000">
                                          <p:val>
                                            <p:strVal val="#ppt_w*.05"/>
                                          </p:val>
                                        </p:tav>
                                      </p:tavLst>
                                    </p:anim>
                                    <p:anim calcmode="lin" valueType="num">
                                      <p:cBhvr>
                                        <p:cTn id="19" dur="1000" accel="50000" fill="hold">
                                          <p:stCondLst>
                                            <p:cond delay="1000"/>
                                          </p:stCondLst>
                                        </p:cTn>
                                        <p:tgtEl>
                                          <p:spTgt spid="15363"/>
                                        </p:tgtEl>
                                        <p:attrNameLst>
                                          <p:attrName>ppt_w</p:attrName>
                                        </p:attrNameLst>
                                      </p:cBhvr>
                                      <p:tavLst>
                                        <p:tav tm="0">
                                          <p:val>
                                            <p:strVal val="#ppt_w*.05"/>
                                          </p:val>
                                        </p:tav>
                                        <p:tav tm="100000">
                                          <p:val>
                                            <p:strVal val="#ppt_w"/>
                                          </p:val>
                                        </p:tav>
                                      </p:tavLst>
                                    </p:anim>
                                    <p:anim calcmode="lin" valueType="num">
                                      <p:cBhvr>
                                        <p:cTn id="20" dur="2000" fill="hold"/>
                                        <p:tgtEl>
                                          <p:spTgt spid="15363"/>
                                        </p:tgtEl>
                                        <p:attrNameLst>
                                          <p:attrName>ppt_h</p:attrName>
                                        </p:attrNameLst>
                                      </p:cBhvr>
                                      <p:tavLst>
                                        <p:tav tm="0">
                                          <p:val>
                                            <p:strVal val="#ppt_h"/>
                                          </p:val>
                                        </p:tav>
                                        <p:tav tm="100000">
                                          <p:val>
                                            <p:strVal val="#ppt_h"/>
                                          </p:val>
                                        </p:tav>
                                      </p:tavLst>
                                    </p:anim>
                                    <p:anim calcmode="lin" valueType="num">
                                      <p:cBhvr>
                                        <p:cTn id="21" dur="1000" decel="50000" fill="hold">
                                          <p:stCondLst>
                                            <p:cond delay="0"/>
                                          </p:stCondLst>
                                        </p:cTn>
                                        <p:tgtEl>
                                          <p:spTgt spid="15363"/>
                                        </p:tgtEl>
                                        <p:attrNameLst>
                                          <p:attrName>ppt_x</p:attrName>
                                        </p:attrNameLst>
                                      </p:cBhvr>
                                      <p:tavLst>
                                        <p:tav tm="0">
                                          <p:val>
                                            <p:strVal val="#ppt_x+.4"/>
                                          </p:val>
                                        </p:tav>
                                        <p:tav tm="100000">
                                          <p:val>
                                            <p:strVal val="#ppt_x"/>
                                          </p:val>
                                        </p:tav>
                                      </p:tavLst>
                                    </p:anim>
                                    <p:anim calcmode="lin" valueType="num">
                                      <p:cBhvr>
                                        <p:cTn id="22" dur="1000" decel="50000" fill="hold">
                                          <p:stCondLst>
                                            <p:cond delay="0"/>
                                          </p:stCondLst>
                                        </p:cTn>
                                        <p:tgtEl>
                                          <p:spTgt spid="15363"/>
                                        </p:tgtEl>
                                        <p:attrNameLst>
                                          <p:attrName>ppt_y</p:attrName>
                                        </p:attrNameLst>
                                      </p:cBhvr>
                                      <p:tavLst>
                                        <p:tav tm="0">
                                          <p:val>
                                            <p:strVal val="#ppt_y-.2"/>
                                          </p:val>
                                        </p:tav>
                                        <p:tav tm="100000">
                                          <p:val>
                                            <p:strVal val="#ppt_y+.1"/>
                                          </p:val>
                                        </p:tav>
                                      </p:tavLst>
                                    </p:anim>
                                    <p:anim calcmode="lin" valueType="num">
                                      <p:cBhvr>
                                        <p:cTn id="23" dur="1000" accel="50000" fill="hold">
                                          <p:stCondLst>
                                            <p:cond delay="1000"/>
                                          </p:stCondLst>
                                        </p:cTn>
                                        <p:tgtEl>
                                          <p:spTgt spid="15363"/>
                                        </p:tgtEl>
                                        <p:attrNameLst>
                                          <p:attrName>ppt_y</p:attrName>
                                        </p:attrNameLst>
                                      </p:cBhvr>
                                      <p:tavLst>
                                        <p:tav tm="0">
                                          <p:val>
                                            <p:strVal val="#ppt_y+.1"/>
                                          </p:val>
                                        </p:tav>
                                        <p:tav tm="100000">
                                          <p:val>
                                            <p:strVal val="#ppt_y"/>
                                          </p:val>
                                        </p:tav>
                                      </p:tavLst>
                                    </p:anim>
                                    <p:animEffect transition="in" filter="fade">
                                      <p:cBhvr>
                                        <p:cTn id="24" dur="2000" decel="50000">
                                          <p:stCondLst>
                                            <p:cond delay="0"/>
                                          </p:stCondLst>
                                        </p:cTn>
                                        <p:tgtEl>
                                          <p:spTgt spid="15363"/>
                                        </p:tgtEl>
                                      </p:cBhvr>
                                    </p:animEffect>
                                  </p:childTnLst>
                                </p:cTn>
                              </p:par>
                            </p:childTnLst>
                          </p:cTn>
                        </p:par>
                        <p:par>
                          <p:cTn id="25" fill="hold">
                            <p:stCondLst>
                              <p:cond delay="2000"/>
                            </p:stCondLst>
                            <p:childTnLst>
                              <p:par>
                                <p:cTn id="26" presetID="41" presetClass="entr" presetSubtype="0" fill="hold" grpId="0" nodeType="afterEffect">
                                  <p:stCondLst>
                                    <p:cond delay="1000"/>
                                  </p:stCondLst>
                                  <p:iterate type="lt">
                                    <p:tmPct val="10000"/>
                                  </p:iterate>
                                  <p:childTnLst>
                                    <p:set>
                                      <p:cBhvr>
                                        <p:cTn id="27" dur="1" fill="hold">
                                          <p:stCondLst>
                                            <p:cond delay="0"/>
                                          </p:stCondLst>
                                        </p:cTn>
                                        <p:tgtEl>
                                          <p:spTgt spid="2"/>
                                        </p:tgtEl>
                                        <p:attrNameLst>
                                          <p:attrName>style.visibility</p:attrName>
                                        </p:attrNameLst>
                                      </p:cBhvr>
                                      <p:to>
                                        <p:strVal val="visible"/>
                                      </p:to>
                                    </p:set>
                                    <p:anim calcmode="lin" valueType="num">
                                      <p:cBhvr>
                                        <p:cTn id="28"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9" dur="1250" fill="hold"/>
                                        <p:tgtEl>
                                          <p:spTgt spid="2"/>
                                        </p:tgtEl>
                                        <p:attrNameLst>
                                          <p:attrName>ppt_y</p:attrName>
                                        </p:attrNameLst>
                                      </p:cBhvr>
                                      <p:tavLst>
                                        <p:tav tm="0">
                                          <p:val>
                                            <p:strVal val="#ppt_y"/>
                                          </p:val>
                                        </p:tav>
                                        <p:tav tm="100000">
                                          <p:val>
                                            <p:strVal val="#ppt_y"/>
                                          </p:val>
                                        </p:tav>
                                      </p:tavLst>
                                    </p:anim>
                                    <p:anim calcmode="lin" valueType="num">
                                      <p:cBhvr>
                                        <p:cTn id="30"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1"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250" tmFilter="0,0; .5, 1; 1, 1"/>
                                        <p:tgtEl>
                                          <p:spTgt spid="2"/>
                                        </p:tgtEl>
                                      </p:cBhvr>
                                    </p:animEffect>
                                  </p:childTnLst>
                                </p:cTn>
                              </p:par>
                            </p:childTnLst>
                          </p:cTn>
                        </p:par>
                        <p:par>
                          <p:cTn id="33" fill="hold">
                            <p:stCondLst>
                              <p:cond delay="5500"/>
                            </p:stCondLst>
                            <p:childTnLst>
                              <p:par>
                                <p:cTn id="34" presetID="2" presetClass="entr" presetSubtype="2" fill="hold" nodeType="afterEffect">
                                  <p:stCondLst>
                                    <p:cond delay="100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3000" fill="hold"/>
                                        <p:tgtEl>
                                          <p:spTgt spid="6"/>
                                        </p:tgtEl>
                                        <p:attrNameLst>
                                          <p:attrName>ppt_x</p:attrName>
                                        </p:attrNameLst>
                                      </p:cBhvr>
                                      <p:tavLst>
                                        <p:tav tm="0">
                                          <p:val>
                                            <p:strVal val="1+#ppt_w/2"/>
                                          </p:val>
                                        </p:tav>
                                        <p:tav tm="100000">
                                          <p:val>
                                            <p:strVal val="#ppt_x"/>
                                          </p:val>
                                        </p:tav>
                                      </p:tavLst>
                                    </p:anim>
                                    <p:anim calcmode="lin" valueType="num">
                                      <p:cBhvr additive="base">
                                        <p:cTn id="37" dur="3000" fill="hold"/>
                                        <p:tgtEl>
                                          <p:spTgt spid="6"/>
                                        </p:tgtEl>
                                        <p:attrNameLst>
                                          <p:attrName>ppt_y</p:attrName>
                                        </p:attrNameLst>
                                      </p:cBhvr>
                                      <p:tavLst>
                                        <p:tav tm="0">
                                          <p:val>
                                            <p:strVal val="#ppt_y"/>
                                          </p:val>
                                        </p:tav>
                                        <p:tav tm="100000">
                                          <p:val>
                                            <p:strVal val="#ppt_y"/>
                                          </p:val>
                                        </p:tav>
                                      </p:tavLst>
                                    </p:anim>
                                  </p:childTnLst>
                                </p:cTn>
                              </p:par>
                              <p:par>
                                <p:cTn id="38" presetID="8" presetClass="emph" presetSubtype="0" fill="hold" nodeType="withEffect">
                                  <p:stCondLst>
                                    <p:cond delay="1000"/>
                                  </p:stCondLst>
                                  <p:childTnLst>
                                    <p:animRot by="-43200000">
                                      <p:cBhvr>
                                        <p:cTn id="39" dur="3000" fill="hold"/>
                                        <p:tgtEl>
                                          <p:spTgt spid="6"/>
                                        </p:tgtEl>
                                        <p:attrNameLst>
                                          <p:attrName>r</p:attrName>
                                        </p:attrNameLst>
                                      </p:cBhvr>
                                    </p:animRot>
                                  </p:childTnLst>
                                </p:cTn>
                              </p:par>
                              <p:par>
                                <p:cTn id="40" presetID="41" presetClass="entr" presetSubtype="0" fill="hold" grpId="0" nodeType="withEffect">
                                  <p:stCondLst>
                                    <p:cond delay="1000"/>
                                  </p:stCondLst>
                                  <p:iterate type="lt">
                                    <p:tmPct val="10000"/>
                                  </p:iterate>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43" dur="2000" fill="hold"/>
                                        <p:tgtEl>
                                          <p:spTgt spid="3"/>
                                        </p:tgtEl>
                                        <p:attrNameLst>
                                          <p:attrName>ppt_y</p:attrName>
                                        </p:attrNameLst>
                                      </p:cBhvr>
                                      <p:tavLst>
                                        <p:tav tm="0">
                                          <p:val>
                                            <p:strVal val="#ppt_y"/>
                                          </p:val>
                                        </p:tav>
                                        <p:tav tm="100000">
                                          <p:val>
                                            <p:strVal val="#ppt_y"/>
                                          </p:val>
                                        </p:tav>
                                      </p:tavLst>
                                    </p:anim>
                                    <p:anim calcmode="lin" valueType="num">
                                      <p:cBhvr>
                                        <p:cTn id="44"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5"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6" dur="2000" tmFilter="0,0; .5, 1; 1, 1"/>
                                        <p:tgtEl>
                                          <p:spTgt spid="3"/>
                                        </p:tgtEl>
                                      </p:cBhvr>
                                    </p:animEffect>
                                  </p:childTnLst>
                                </p:cTn>
                              </p:par>
                            </p:childTnLst>
                          </p:cTn>
                        </p:par>
                        <p:par>
                          <p:cTn id="47" fill="hold">
                            <p:stCondLst>
                              <p:cond delay="10700"/>
                            </p:stCondLst>
                            <p:childTnLst>
                              <p:par>
                                <p:cTn id="48" presetID="1" presetClass="entr" presetSubtype="0" fill="hold" grpId="0" nodeType="afterEffect">
                                  <p:stCondLst>
                                    <p:cond delay="1500"/>
                                  </p:stCondLst>
                                  <p:childTnLst>
                                    <p:set>
                                      <p:cBhvr>
                                        <p:cTn id="4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0" y="332656"/>
            <a:ext cx="9143999" cy="2585323"/>
          </a:xfrm>
          <a:prstGeom prst="rect">
            <a:avLst/>
          </a:prstGeom>
        </p:spPr>
        <p:txBody>
          <a:bodyPr wrap="square">
            <a:spAutoFit/>
          </a:bodyPr>
          <a:lstStyle/>
          <a:p>
            <a:pPr algn="ctr" fontAlgn="auto">
              <a:spcBef>
                <a:spcPts val="0"/>
              </a:spcBef>
              <a:spcAft>
                <a:spcPts val="0"/>
              </a:spcAft>
            </a:pPr>
            <a:r>
              <a:rPr lang="es-MX" b="1" dirty="0" err="1">
                <a:solidFill>
                  <a:srgbClr val="252525"/>
                </a:solidFill>
                <a:latin typeface="Arial"/>
                <a:ea typeface="Calibri"/>
              </a:rPr>
              <a:t>Keijo</a:t>
            </a:r>
            <a:r>
              <a:rPr lang="es-MX" b="1" dirty="0">
                <a:solidFill>
                  <a:srgbClr val="252525"/>
                </a:solidFill>
                <a:latin typeface="Arial"/>
                <a:ea typeface="Calibri"/>
              </a:rPr>
              <a:t> Erik "</a:t>
            </a:r>
            <a:r>
              <a:rPr lang="es-MX" b="1" dirty="0" err="1">
                <a:solidFill>
                  <a:srgbClr val="252525"/>
                </a:solidFill>
                <a:latin typeface="Arial"/>
                <a:ea typeface="Calibri"/>
              </a:rPr>
              <a:t>Keke</a:t>
            </a:r>
            <a:r>
              <a:rPr lang="es-MX" b="1" dirty="0">
                <a:solidFill>
                  <a:srgbClr val="252525"/>
                </a:solidFill>
                <a:latin typeface="Arial"/>
                <a:ea typeface="Calibri"/>
              </a:rPr>
              <a:t>" </a:t>
            </a:r>
            <a:r>
              <a:rPr lang="es-MX" b="1" dirty="0" err="1">
                <a:solidFill>
                  <a:srgbClr val="252525"/>
                </a:solidFill>
                <a:latin typeface="Arial"/>
                <a:ea typeface="Calibri"/>
              </a:rPr>
              <a:t>Rosberg</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Nació Estocolmo, Suecia el 6 de diciembre de 1948. </a:t>
            </a:r>
          </a:p>
          <a:p>
            <a:pPr algn="ctr" fontAlgn="auto">
              <a:spcBef>
                <a:spcPts val="0"/>
              </a:spcBef>
              <a:spcAft>
                <a:spcPts val="0"/>
              </a:spcAft>
            </a:pPr>
            <a:endParaRPr lang="es-MX" dirty="0">
              <a:solidFill>
                <a:srgbClr val="252525"/>
              </a:solidFill>
              <a:latin typeface="Arial"/>
              <a:ea typeface="Calibri"/>
            </a:endParaRPr>
          </a:p>
          <a:p>
            <a:pPr algn="ctr" fontAlgn="auto">
              <a:spcBef>
                <a:spcPts val="0"/>
              </a:spcBef>
              <a:spcAft>
                <a:spcPts val="0"/>
              </a:spcAft>
            </a:pPr>
            <a:r>
              <a:rPr lang="es-MX" dirty="0">
                <a:solidFill>
                  <a:srgbClr val="252525"/>
                </a:solidFill>
                <a:latin typeface="Arial"/>
                <a:ea typeface="Calibri"/>
              </a:rPr>
              <a:t>Es un popular expiloto de Formula 1 que compitió a principios de los años 1980. </a:t>
            </a:r>
          </a:p>
          <a:p>
            <a:pPr algn="ctr" fontAlgn="auto">
              <a:spcBef>
                <a:spcPts val="0"/>
              </a:spcBef>
              <a:spcAft>
                <a:spcPts val="0"/>
              </a:spcAft>
            </a:pPr>
            <a:r>
              <a:rPr lang="es-MX" dirty="0">
                <a:solidFill>
                  <a:srgbClr val="252525"/>
                </a:solidFill>
                <a:latin typeface="Arial"/>
                <a:ea typeface="Calibri"/>
              </a:rPr>
              <a:t>y logró el </a:t>
            </a:r>
            <a:r>
              <a:rPr lang="es-MX" dirty="0">
                <a:solidFill>
                  <a:srgbClr val="FFFF00"/>
                </a:solidFill>
                <a:effectLst>
                  <a:outerShdw blurRad="38100" dist="38100" dir="2700000" algn="tl">
                    <a:srgbClr val="000000">
                      <a:alpha val="43137"/>
                    </a:srgbClr>
                  </a:outerShdw>
                </a:effectLst>
                <a:latin typeface="Arial"/>
                <a:ea typeface="Calibri"/>
              </a:rPr>
              <a:t>Campeonato del Mundo en 1982</a:t>
            </a:r>
            <a:r>
              <a:rPr lang="es-MX" dirty="0">
                <a:solidFill>
                  <a:srgbClr val="252525"/>
                </a:solidFill>
                <a:latin typeface="Arial"/>
                <a:ea typeface="Calibri"/>
              </a:rPr>
              <a:t>. </a:t>
            </a:r>
          </a:p>
          <a:p>
            <a:pPr algn="ctr" fontAlgn="auto">
              <a:spcBef>
                <a:spcPts val="0"/>
              </a:spcBef>
              <a:spcAft>
                <a:spcPts val="0"/>
              </a:spcAft>
            </a:pPr>
            <a:endParaRPr lang="es-MX" dirty="0">
              <a:solidFill>
                <a:srgbClr val="252525"/>
              </a:solidFill>
              <a:latin typeface="Arial"/>
              <a:ea typeface="Calibri"/>
            </a:endParaRPr>
          </a:p>
          <a:p>
            <a:pPr algn="ctr" fontAlgn="auto">
              <a:spcBef>
                <a:spcPts val="0"/>
              </a:spcBef>
              <a:spcAft>
                <a:spcPts val="0"/>
              </a:spcAft>
            </a:pPr>
            <a:r>
              <a:rPr lang="es-MX" dirty="0">
                <a:solidFill>
                  <a:srgbClr val="252525"/>
                </a:solidFill>
                <a:latin typeface="Arial"/>
                <a:ea typeface="Calibri"/>
              </a:rPr>
              <a:t>Nacionalizado en Finlandia, Fue el segundo piloto Finlandés en correr en la Formula 1.</a:t>
            </a:r>
          </a:p>
          <a:p>
            <a:pPr algn="ctr" fontAlgn="auto">
              <a:spcBef>
                <a:spcPts val="0"/>
              </a:spcBef>
              <a:spcAft>
                <a:spcPts val="0"/>
              </a:spcAft>
            </a:pP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Eso y su velocidad le valieron el apodo de «</a:t>
            </a:r>
            <a:r>
              <a:rPr lang="es-MX" dirty="0">
                <a:solidFill>
                  <a:srgbClr val="FFFF00"/>
                </a:solidFill>
                <a:effectLst>
                  <a:outerShdw blurRad="38100" dist="38100" dir="2700000" algn="tl">
                    <a:srgbClr val="000000">
                      <a:alpha val="43137"/>
                    </a:srgbClr>
                  </a:outerShdw>
                </a:effectLst>
                <a:latin typeface="Arial"/>
                <a:ea typeface="Calibri"/>
              </a:rPr>
              <a:t>finlandés Volador</a:t>
            </a:r>
            <a:r>
              <a:rPr lang="es-MX" dirty="0">
                <a:solidFill>
                  <a:srgbClr val="252525"/>
                </a:solidFill>
                <a:latin typeface="Arial"/>
                <a:ea typeface="Calibri"/>
              </a:rPr>
              <a:t>».</a:t>
            </a:r>
            <a:endParaRPr lang="es-MX" dirty="0">
              <a:solidFill>
                <a:srgbClr val="000000"/>
              </a:solidFill>
              <a:latin typeface="Arial"/>
            </a:endParaRPr>
          </a:p>
        </p:txBody>
      </p:sp>
      <p:pic>
        <p:nvPicPr>
          <p:cNvPr id="7170" name="Picture 2" descr="E:\En turno\Normales\Finland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72299" y="116632"/>
            <a:ext cx="1620181" cy="108012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E:\En turno\Normales\Kek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10" y="2852936"/>
            <a:ext cx="8286314" cy="34563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7"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22605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55" presetClass="entr" presetSubtype="0" fill="hold" nodeType="withEffect">
                                  <p:stCondLst>
                                    <p:cond delay="5000"/>
                                  </p:stCondLst>
                                  <p:childTnLst>
                                    <p:set>
                                      <p:cBhvr>
                                        <p:cTn id="13" dur="1" fill="hold">
                                          <p:stCondLst>
                                            <p:cond delay="0"/>
                                          </p:stCondLst>
                                        </p:cTn>
                                        <p:tgtEl>
                                          <p:spTgt spid="12290"/>
                                        </p:tgtEl>
                                        <p:attrNameLst>
                                          <p:attrName>style.visibility</p:attrName>
                                        </p:attrNameLst>
                                      </p:cBhvr>
                                      <p:to>
                                        <p:strVal val="visible"/>
                                      </p:to>
                                    </p:set>
                                    <p:anim calcmode="lin" valueType="num">
                                      <p:cBhvr>
                                        <p:cTn id="14" dur="25000" fill="hold"/>
                                        <p:tgtEl>
                                          <p:spTgt spid="12290"/>
                                        </p:tgtEl>
                                        <p:attrNameLst>
                                          <p:attrName>ppt_w</p:attrName>
                                        </p:attrNameLst>
                                      </p:cBhvr>
                                      <p:tavLst>
                                        <p:tav tm="0">
                                          <p:val>
                                            <p:strVal val="#ppt_w*0.70"/>
                                          </p:val>
                                        </p:tav>
                                        <p:tav tm="100000">
                                          <p:val>
                                            <p:strVal val="#ppt_w"/>
                                          </p:val>
                                        </p:tav>
                                      </p:tavLst>
                                    </p:anim>
                                    <p:anim calcmode="lin" valueType="num">
                                      <p:cBhvr>
                                        <p:cTn id="15" dur="25000" fill="hold"/>
                                        <p:tgtEl>
                                          <p:spTgt spid="12290"/>
                                        </p:tgtEl>
                                        <p:attrNameLst>
                                          <p:attrName>ppt_h</p:attrName>
                                        </p:attrNameLst>
                                      </p:cBhvr>
                                      <p:tavLst>
                                        <p:tav tm="0">
                                          <p:val>
                                            <p:strVal val="#ppt_h"/>
                                          </p:val>
                                        </p:tav>
                                        <p:tav tm="100000">
                                          <p:val>
                                            <p:strVal val="#ppt_h"/>
                                          </p:val>
                                        </p:tav>
                                      </p:tavLst>
                                    </p:anim>
                                    <p:animEffect transition="in" filter="fade">
                                      <p:cBhvr>
                                        <p:cTn id="16" dur="25000"/>
                                        <p:tgtEl>
                                          <p:spTgt spid="12290"/>
                                        </p:tgtEl>
                                      </p:cBhvr>
                                    </p:animEffect>
                                  </p:childTnLst>
                                </p:cTn>
                              </p:par>
                            </p:childTnLst>
                          </p:cTn>
                        </p:par>
                        <p:par>
                          <p:cTn id="17" fill="hold">
                            <p:stCondLst>
                              <p:cond delay="37125"/>
                            </p:stCondLst>
                            <p:childTnLst>
                              <p:par>
                                <p:cTn id="18" presetID="1" presetClass="entr" presetSubtype="0" fill="hold" grpId="0" nodeType="afterEffect">
                                  <p:stCondLst>
                                    <p:cond delay="200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683568" y="2780928"/>
            <a:ext cx="330231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Alain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Prost</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6386" name="Picture 2" descr="C:\Users\Emilio\Desktop\Nueva carpeta\alain-prost_100383468_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88640"/>
            <a:ext cx="1872208" cy="2759044"/>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6387" name="Picture 3" descr="C:\Users\Emilio\Desktop\Nueva carpeta\Alain Pro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397868"/>
            <a:ext cx="4438686" cy="2959124"/>
          </a:xfrm>
          <a:prstGeom prst="roundRect">
            <a:avLst>
              <a:gd name="adj" fmla="val 16667"/>
            </a:avLst>
          </a:prstGeom>
          <a:ln w="63500" cap="rnd">
            <a:solidFill>
              <a:srgbClr val="FFC000"/>
            </a:solidFill>
            <a:bevel/>
          </a:ln>
          <a:effectLst>
            <a:outerShdw blurRad="76200" dist="63500" dir="4800000" sx="102000" sy="102000" algn="tl" rotWithShape="0">
              <a:srgbClr val="000000">
                <a:alpha val="5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4" descr="C:\Users\Emilio\Desktop\Nueva carpeta\thCASDX6NV.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0997" y="5821198"/>
            <a:ext cx="1629315" cy="885260"/>
          </a:xfrm>
          <a:prstGeom prst="rect">
            <a:avLst/>
          </a:prstGeom>
          <a:solidFill>
            <a:srgbClr val="FFFFFF">
              <a:shade val="85000"/>
            </a:srgbClr>
          </a:solidFill>
          <a:ln w="63500" cap="rnd">
            <a:solidFill>
              <a:schemeClr val="tx2"/>
            </a:solidFill>
            <a:bevel/>
          </a:ln>
          <a:effectLst>
            <a:outerShdw blurRad="57150" dist="63500" dir="3600000" sx="102000" sy="102000" kx="110000" ky="200000" algn="tl" rotWithShape="0">
              <a:schemeClr val="tx1">
                <a:lumMod val="85000"/>
                <a:lumOff val="1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8" name="Picture 5" descr="C:\Users\Emilio\Desktop\Nueva carpeta\mclaren-logo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8064" y="3645024"/>
            <a:ext cx="3096344" cy="2176174"/>
          </a:xfrm>
          <a:prstGeom prst="rect">
            <a:avLst/>
          </a:prstGeom>
          <a:solidFill>
            <a:srgbClr val="FFFFFF">
              <a:shade val="85000"/>
            </a:srgbClr>
          </a:solidFill>
          <a:ln w="63500" cap="rnd">
            <a:solidFill>
              <a:schemeClr val="tx2"/>
            </a:solidFill>
            <a:bevel/>
          </a:ln>
          <a:effectLst>
            <a:outerShdw blurRad="57150" dist="63500" dir="3600000" sx="102000" sy="102000" kx="110000" ky="200000" algn="tl" rotWithShape="0">
              <a:schemeClr val="tx1">
                <a:lumMod val="85000"/>
                <a:lumOff val="15000"/>
                <a:alpha val="50000"/>
              </a:scheme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sp>
        <p:nvSpPr>
          <p:cNvPr id="3" name="2 Rectángulo"/>
          <p:cNvSpPr/>
          <p:nvPr/>
        </p:nvSpPr>
        <p:spPr>
          <a:xfrm>
            <a:off x="12738" y="3429000"/>
            <a:ext cx="454804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5"/>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6"/>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89"/>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1993   Williams</a:t>
            </a:r>
          </a:p>
        </p:txBody>
      </p:sp>
      <p:pic>
        <p:nvPicPr>
          <p:cNvPr id="10"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685074"/>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La Marsellesa-1 Eaglenest.wav"/>
          </p:stSnd>
        </p:sndAc>
      </p:transition>
    </mc:Choice>
    <mc:Fallback xmlns="">
      <p:transition spd="slow" advTm="0">
        <p:fade/>
        <p:sndAc>
          <p:stSnd loop="1">
            <p:snd r:embed="rId8" name="La Marselles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randombar(vertical)">
                                      <p:cBhvr>
                                        <p:cTn id="7" dur="2000"/>
                                        <p:tgtEl>
                                          <p:spTgt spid="16386"/>
                                        </p:tgtEl>
                                      </p:cBhvr>
                                    </p:animEffect>
                                  </p:childTnLst>
                                </p:cTn>
                              </p:par>
                              <p:par>
                                <p:cTn id="8" presetID="30" presetClass="entr" presetSubtype="0" fill="hold" nodeType="withEffect">
                                  <p:stCondLst>
                                    <p:cond delay="0"/>
                                  </p:stCondLst>
                                  <p:childTnLst>
                                    <p:set>
                                      <p:cBhvr>
                                        <p:cTn id="9" dur="1" fill="hold">
                                          <p:stCondLst>
                                            <p:cond delay="0"/>
                                          </p:stCondLst>
                                        </p:cTn>
                                        <p:tgtEl>
                                          <p:spTgt spid="16387"/>
                                        </p:tgtEl>
                                        <p:attrNameLst>
                                          <p:attrName>style.visibility</p:attrName>
                                        </p:attrNameLst>
                                      </p:cBhvr>
                                      <p:to>
                                        <p:strVal val="visible"/>
                                      </p:to>
                                    </p:set>
                                    <p:animEffect transition="in" filter="fade">
                                      <p:cBhvr>
                                        <p:cTn id="10" dur="1600" decel="100000"/>
                                        <p:tgtEl>
                                          <p:spTgt spid="16387"/>
                                        </p:tgtEl>
                                      </p:cBhvr>
                                    </p:animEffect>
                                    <p:anim calcmode="lin" valueType="num">
                                      <p:cBhvr>
                                        <p:cTn id="11" dur="1600" decel="100000" fill="hold"/>
                                        <p:tgtEl>
                                          <p:spTgt spid="16387"/>
                                        </p:tgtEl>
                                        <p:attrNameLst>
                                          <p:attrName>style.rotation</p:attrName>
                                        </p:attrNameLst>
                                      </p:cBhvr>
                                      <p:tavLst>
                                        <p:tav tm="0">
                                          <p:val>
                                            <p:fltVal val="-90"/>
                                          </p:val>
                                        </p:tav>
                                        <p:tav tm="100000">
                                          <p:val>
                                            <p:fltVal val="0"/>
                                          </p:val>
                                        </p:tav>
                                      </p:tavLst>
                                    </p:anim>
                                    <p:anim calcmode="lin" valueType="num">
                                      <p:cBhvr>
                                        <p:cTn id="12" dur="1600" decel="100000" fill="hold"/>
                                        <p:tgtEl>
                                          <p:spTgt spid="16387"/>
                                        </p:tgtEl>
                                        <p:attrNameLst>
                                          <p:attrName>ppt_x</p:attrName>
                                        </p:attrNameLst>
                                      </p:cBhvr>
                                      <p:tavLst>
                                        <p:tav tm="0">
                                          <p:val>
                                            <p:strVal val="#ppt_x+0.4"/>
                                          </p:val>
                                        </p:tav>
                                        <p:tav tm="100000">
                                          <p:val>
                                            <p:strVal val="#ppt_x-0.05"/>
                                          </p:val>
                                        </p:tav>
                                      </p:tavLst>
                                    </p:anim>
                                    <p:anim calcmode="lin" valueType="num">
                                      <p:cBhvr>
                                        <p:cTn id="13" dur="1600" decel="100000" fill="hold"/>
                                        <p:tgtEl>
                                          <p:spTgt spid="16387"/>
                                        </p:tgtEl>
                                        <p:attrNameLst>
                                          <p:attrName>ppt_y</p:attrName>
                                        </p:attrNameLst>
                                      </p:cBhvr>
                                      <p:tavLst>
                                        <p:tav tm="0">
                                          <p:val>
                                            <p:strVal val="#ppt_y-0.4"/>
                                          </p:val>
                                        </p:tav>
                                        <p:tav tm="100000">
                                          <p:val>
                                            <p:strVal val="#ppt_y+0.1"/>
                                          </p:val>
                                        </p:tav>
                                      </p:tavLst>
                                    </p:anim>
                                    <p:anim calcmode="lin" valueType="num">
                                      <p:cBhvr>
                                        <p:cTn id="14" dur="400" accel="100000" fill="hold">
                                          <p:stCondLst>
                                            <p:cond delay="1600"/>
                                          </p:stCondLst>
                                        </p:cTn>
                                        <p:tgtEl>
                                          <p:spTgt spid="16387"/>
                                        </p:tgtEl>
                                        <p:attrNameLst>
                                          <p:attrName>ppt_x</p:attrName>
                                        </p:attrNameLst>
                                      </p:cBhvr>
                                      <p:tavLst>
                                        <p:tav tm="0">
                                          <p:val>
                                            <p:strVal val="#ppt_x-0.05"/>
                                          </p:val>
                                        </p:tav>
                                        <p:tav tm="100000">
                                          <p:val>
                                            <p:strVal val="#ppt_x"/>
                                          </p:val>
                                        </p:tav>
                                      </p:tavLst>
                                    </p:anim>
                                    <p:anim calcmode="lin" valueType="num">
                                      <p:cBhvr>
                                        <p:cTn id="15" dur="400" accel="100000" fill="hold">
                                          <p:stCondLst>
                                            <p:cond delay="1600"/>
                                          </p:stCondLst>
                                        </p:cTn>
                                        <p:tgtEl>
                                          <p:spTgt spid="16387"/>
                                        </p:tgtEl>
                                        <p:attrNameLst>
                                          <p:attrName>ppt_y</p:attrName>
                                        </p:attrNameLst>
                                      </p:cBhvr>
                                      <p:tavLst>
                                        <p:tav tm="0">
                                          <p:val>
                                            <p:strVal val="#ppt_y+0.1"/>
                                          </p:val>
                                        </p:tav>
                                        <p:tav tm="100000">
                                          <p:val>
                                            <p:strVal val="#ppt_y"/>
                                          </p:val>
                                        </p:tav>
                                      </p:tavLst>
                                    </p:anim>
                                  </p:childTnLst>
                                </p:cTn>
                              </p:par>
                            </p:childTnLst>
                          </p:cTn>
                        </p:par>
                        <p:par>
                          <p:cTn id="16" fill="hold">
                            <p:stCondLst>
                              <p:cond delay="2000"/>
                            </p:stCondLst>
                            <p:childTnLst>
                              <p:par>
                                <p:cTn id="17" presetID="41" presetClass="entr" presetSubtype="0" fill="hold" grpId="0" nodeType="after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537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3"/>
                                        </p:tgtEl>
                                        <p:attrNameLst>
                                          <p:attrName>style.visibility</p:attrName>
                                        </p:attrNameLst>
                                      </p:cBhvr>
                                      <p:to>
                                        <p:strVal val="visible"/>
                                      </p:to>
                                    </p:set>
                                    <p:anim calcmode="lin" valueType="num">
                                      <p:cBhvr>
                                        <p:cTn id="27"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8" dur="2000" fill="hold"/>
                                        <p:tgtEl>
                                          <p:spTgt spid="3"/>
                                        </p:tgtEl>
                                        <p:attrNameLst>
                                          <p:attrName>ppt_y</p:attrName>
                                        </p:attrNameLst>
                                      </p:cBhvr>
                                      <p:tavLst>
                                        <p:tav tm="0">
                                          <p:val>
                                            <p:strVal val="#ppt_y"/>
                                          </p:val>
                                        </p:tav>
                                        <p:tav tm="100000">
                                          <p:val>
                                            <p:strVal val="#ppt_y"/>
                                          </p:val>
                                        </p:tav>
                                      </p:tavLst>
                                    </p:anim>
                                    <p:anim calcmode="lin" valueType="num">
                                      <p:cBhvr>
                                        <p:cTn id="29"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0"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1" dur="2000" tmFilter="0,0; .5, 1; 1, 1"/>
                                        <p:tgtEl>
                                          <p:spTgt spid="3"/>
                                        </p:tgtEl>
                                      </p:cBhvr>
                                    </p:animEffect>
                                  </p:childTnLst>
                                </p:cTn>
                              </p:par>
                              <p:par>
                                <p:cTn id="32" presetID="30" presetClass="entr" presetSubtype="0" fill="hold" nodeType="withEffect">
                                  <p:stCondLst>
                                    <p:cond delay="10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2400" decel="100000"/>
                                        <p:tgtEl>
                                          <p:spTgt spid="8"/>
                                        </p:tgtEl>
                                      </p:cBhvr>
                                    </p:animEffect>
                                    <p:anim calcmode="lin" valueType="num">
                                      <p:cBhvr>
                                        <p:cTn id="35" dur="2400" decel="100000" fill="hold"/>
                                        <p:tgtEl>
                                          <p:spTgt spid="8"/>
                                        </p:tgtEl>
                                        <p:attrNameLst>
                                          <p:attrName>style.rotation</p:attrName>
                                        </p:attrNameLst>
                                      </p:cBhvr>
                                      <p:tavLst>
                                        <p:tav tm="0">
                                          <p:val>
                                            <p:fltVal val="-90"/>
                                          </p:val>
                                        </p:tav>
                                        <p:tav tm="100000">
                                          <p:val>
                                            <p:fltVal val="0"/>
                                          </p:val>
                                        </p:tav>
                                      </p:tavLst>
                                    </p:anim>
                                    <p:anim calcmode="lin" valueType="num">
                                      <p:cBhvr>
                                        <p:cTn id="36" dur="2400" decel="100000" fill="hold"/>
                                        <p:tgtEl>
                                          <p:spTgt spid="8"/>
                                        </p:tgtEl>
                                        <p:attrNameLst>
                                          <p:attrName>ppt_x</p:attrName>
                                        </p:attrNameLst>
                                      </p:cBhvr>
                                      <p:tavLst>
                                        <p:tav tm="0">
                                          <p:val>
                                            <p:strVal val="#ppt_x+0.4"/>
                                          </p:val>
                                        </p:tav>
                                        <p:tav tm="100000">
                                          <p:val>
                                            <p:strVal val="#ppt_x-0.05"/>
                                          </p:val>
                                        </p:tav>
                                      </p:tavLst>
                                    </p:anim>
                                    <p:anim calcmode="lin" valueType="num">
                                      <p:cBhvr>
                                        <p:cTn id="37" dur="2400" decel="100000" fill="hold"/>
                                        <p:tgtEl>
                                          <p:spTgt spid="8"/>
                                        </p:tgtEl>
                                        <p:attrNameLst>
                                          <p:attrName>ppt_y</p:attrName>
                                        </p:attrNameLst>
                                      </p:cBhvr>
                                      <p:tavLst>
                                        <p:tav tm="0">
                                          <p:val>
                                            <p:strVal val="#ppt_y-0.4"/>
                                          </p:val>
                                        </p:tav>
                                        <p:tav tm="100000">
                                          <p:val>
                                            <p:strVal val="#ppt_y+0.1"/>
                                          </p:val>
                                        </p:tav>
                                      </p:tavLst>
                                    </p:anim>
                                    <p:anim calcmode="lin" valueType="num">
                                      <p:cBhvr>
                                        <p:cTn id="38" dur="600" accel="100000" fill="hold">
                                          <p:stCondLst>
                                            <p:cond delay="2400"/>
                                          </p:stCondLst>
                                        </p:cTn>
                                        <p:tgtEl>
                                          <p:spTgt spid="8"/>
                                        </p:tgtEl>
                                        <p:attrNameLst>
                                          <p:attrName>ppt_x</p:attrName>
                                        </p:attrNameLst>
                                      </p:cBhvr>
                                      <p:tavLst>
                                        <p:tav tm="0">
                                          <p:val>
                                            <p:strVal val="#ppt_x-0.05"/>
                                          </p:val>
                                        </p:tav>
                                        <p:tav tm="100000">
                                          <p:val>
                                            <p:strVal val="#ppt_x"/>
                                          </p:val>
                                        </p:tav>
                                      </p:tavLst>
                                    </p:anim>
                                    <p:anim calcmode="lin" valueType="num">
                                      <p:cBhvr>
                                        <p:cTn id="39" dur="600" accel="100000" fill="hold">
                                          <p:stCondLst>
                                            <p:cond delay="2400"/>
                                          </p:stCondLst>
                                        </p:cTn>
                                        <p:tgtEl>
                                          <p:spTgt spid="8"/>
                                        </p:tgtEl>
                                        <p:attrNameLst>
                                          <p:attrName>ppt_y</p:attrName>
                                        </p:attrNameLst>
                                      </p:cBhvr>
                                      <p:tavLst>
                                        <p:tav tm="0">
                                          <p:val>
                                            <p:strVal val="#ppt_y+0.1"/>
                                          </p:val>
                                        </p:tav>
                                        <p:tav tm="100000">
                                          <p:val>
                                            <p:strVal val="#ppt_y"/>
                                          </p:val>
                                        </p:tav>
                                      </p:tavLst>
                                    </p:anim>
                                  </p:childTnLst>
                                </p:cTn>
                              </p:par>
                              <p:par>
                                <p:cTn id="40" presetID="16" presetClass="entr" presetSubtype="21" fill="hold" nodeType="withEffect">
                                  <p:stCondLst>
                                    <p:cond delay="600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childTnLst>
                          </p:cTn>
                        </p:par>
                        <p:par>
                          <p:cTn id="43" fill="hold">
                            <p:stCondLst>
                              <p:cond delay="14775"/>
                            </p:stCondLst>
                            <p:childTnLst>
                              <p:par>
                                <p:cTn id="44" presetID="1" presetClass="entr" presetSubtype="0" fill="hold" grpId="0" nodeType="afterEffect">
                                  <p:stCondLst>
                                    <p:cond delay="1000"/>
                                  </p:stCondLst>
                                  <p:childTnLst>
                                    <p:set>
                                      <p:cBhvr>
                                        <p:cTn id="4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3" grpId="0"/>
    </p:bldLst>
  </p:timing>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194" name="Picture 2" descr="E:\En turno\Normales\info_flagge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109736"/>
            <a:ext cx="1008112" cy="1044375"/>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E:\En turno\Normales\alain-prost_100383467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233" y="1412776"/>
            <a:ext cx="4267200" cy="2571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116632"/>
            <a:ext cx="8640960"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Alain Marie Pascal </a:t>
            </a:r>
            <a:r>
              <a:rPr lang="es-MX" b="1" dirty="0" err="1">
                <a:solidFill>
                  <a:srgbClr val="252525"/>
                </a:solidFill>
                <a:latin typeface="Arial"/>
                <a:ea typeface="Times New Roman"/>
              </a:rPr>
              <a:t>Prost</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Saint </a:t>
            </a:r>
            <a:r>
              <a:rPr lang="es-MX" dirty="0" err="1">
                <a:solidFill>
                  <a:srgbClr val="252525"/>
                </a:solidFill>
                <a:latin typeface="Arial"/>
                <a:ea typeface="Times New Roman"/>
              </a:rPr>
              <a:t>Chamond</a:t>
            </a:r>
            <a:r>
              <a:rPr lang="es-MX" dirty="0">
                <a:solidFill>
                  <a:srgbClr val="252525"/>
                </a:solidFill>
                <a:latin typeface="Arial"/>
                <a:ea typeface="Times New Roman"/>
              </a:rPr>
              <a:t>, Francia el 24 de febrero de 1955.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Es uno de los pilotos de Formula 1 más exitosos de todos los tiempos.</a:t>
            </a:r>
            <a:endParaRPr lang="es-MX" sz="2000" dirty="0">
              <a:solidFill>
                <a:srgbClr val="000000"/>
              </a:solidFill>
              <a:latin typeface="Calibri"/>
              <a:ea typeface="Calibri"/>
              <a:cs typeface="Times New Roman"/>
            </a:endParaRPr>
          </a:p>
        </p:txBody>
      </p:sp>
      <p:sp>
        <p:nvSpPr>
          <p:cNvPr id="6" name="5 Rectángulo"/>
          <p:cNvSpPr/>
          <p:nvPr/>
        </p:nvSpPr>
        <p:spPr>
          <a:xfrm>
            <a:off x="4572000" y="2012647"/>
            <a:ext cx="457200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Compitió en el período de 1980 a 1993, obteniendo 51 victorias, 106 podios,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cuatro campeonatos mundiales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y cuatro subcampeonatos</a:t>
            </a:r>
            <a:r>
              <a:rPr lang="es-MX" dirty="0">
                <a:solidFill>
                  <a:srgbClr val="252525"/>
                </a:solidFill>
                <a:latin typeface="Arial"/>
                <a:ea typeface="Times New Roman"/>
              </a:rPr>
              <a:t>.</a:t>
            </a:r>
            <a:endParaRPr lang="es-MX" sz="2000" dirty="0">
              <a:solidFill>
                <a:srgbClr val="000000"/>
              </a:solidFill>
              <a:latin typeface="Calibri"/>
              <a:ea typeface="Calibri"/>
              <a:cs typeface="Times New Roman"/>
            </a:endParaRPr>
          </a:p>
        </p:txBody>
      </p:sp>
      <p:sp>
        <p:nvSpPr>
          <p:cNvPr id="7" name="6 Rectángulo"/>
          <p:cNvSpPr/>
          <p:nvPr/>
        </p:nvSpPr>
        <p:spPr>
          <a:xfrm>
            <a:off x="251520" y="4687976"/>
            <a:ext cx="3563888"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Algunas de esas marcas </a:t>
            </a:r>
          </a:p>
          <a:p>
            <a:pPr algn="ctr" fontAlgn="auto">
              <a:spcBef>
                <a:spcPts val="0"/>
              </a:spcBef>
              <a:spcAft>
                <a:spcPts val="0"/>
              </a:spcAft>
            </a:pPr>
            <a:r>
              <a:rPr lang="es-MX" dirty="0">
                <a:solidFill>
                  <a:srgbClr val="252525"/>
                </a:solidFill>
                <a:latin typeface="Arial"/>
                <a:ea typeface="Times New Roman"/>
              </a:rPr>
              <a:t>estuvieron imbatidas </a:t>
            </a:r>
          </a:p>
          <a:p>
            <a:pPr algn="ctr" fontAlgn="auto">
              <a:spcBef>
                <a:spcPts val="0"/>
              </a:spcBef>
              <a:spcAft>
                <a:spcPts val="0"/>
              </a:spcAft>
            </a:pPr>
            <a:r>
              <a:rPr lang="es-MX" dirty="0">
                <a:solidFill>
                  <a:srgbClr val="252525"/>
                </a:solidFill>
                <a:latin typeface="Arial"/>
                <a:ea typeface="Times New Roman"/>
              </a:rPr>
              <a:t>durante varios años </a:t>
            </a:r>
          </a:p>
          <a:p>
            <a:pPr algn="ctr" fontAlgn="auto">
              <a:spcBef>
                <a:spcPts val="0"/>
              </a:spcBef>
              <a:spcAft>
                <a:spcPts val="0"/>
              </a:spcAft>
            </a:pPr>
            <a:r>
              <a:rPr lang="es-MX" dirty="0">
                <a:solidFill>
                  <a:srgbClr val="252525"/>
                </a:solidFill>
                <a:latin typeface="Arial"/>
                <a:ea typeface="Times New Roman"/>
              </a:rPr>
              <a:t>hasta que Michael Schumacher </a:t>
            </a:r>
          </a:p>
          <a:p>
            <a:pPr algn="ctr" fontAlgn="auto">
              <a:spcBef>
                <a:spcPts val="0"/>
              </a:spcBef>
              <a:spcAft>
                <a:spcPts val="0"/>
              </a:spcAft>
            </a:pPr>
            <a:r>
              <a:rPr lang="es-MX" dirty="0">
                <a:solidFill>
                  <a:srgbClr val="252525"/>
                </a:solidFill>
                <a:latin typeface="Arial"/>
                <a:ea typeface="Times New Roman"/>
              </a:rPr>
              <a:t>las batió en la década de 2000.</a:t>
            </a:r>
            <a:endParaRPr lang="es-MX" sz="2000" dirty="0">
              <a:solidFill>
                <a:srgbClr val="000000"/>
              </a:solidFill>
              <a:latin typeface="Calibri"/>
              <a:ea typeface="Calibri"/>
              <a:cs typeface="Times New Roman"/>
            </a:endParaRPr>
          </a:p>
        </p:txBody>
      </p:sp>
      <p:pic>
        <p:nvPicPr>
          <p:cNvPr id="13315" name="Picture 3" descr="E:\En turno\Normales\Alain_Prost,_1990_USA_GP_Phoenix.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5408" y="4033057"/>
            <a:ext cx="5032717" cy="25853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443500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5"/>
                                        </p:tgtEl>
                                        <p:attrNameLst>
                                          <p:attrName>ppt_y</p:attrName>
                                        </p:attrNameLst>
                                      </p:cBhvr>
                                      <p:tavLst>
                                        <p:tav tm="0">
                                          <p:val>
                                            <p:strVal val="#ppt_y"/>
                                          </p:val>
                                        </p:tav>
                                        <p:tav tm="100000">
                                          <p:val>
                                            <p:strVal val="#ppt_y"/>
                                          </p:val>
                                        </p:tav>
                                      </p:tavLst>
                                    </p:anim>
                                    <p:anim calcmode="lin" valueType="num">
                                      <p:cBhvr>
                                        <p:cTn id="9"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5"/>
                                        </p:tgtEl>
                                      </p:cBhvr>
                                    </p:animEffect>
                                  </p:childTnLst>
                                </p:cTn>
                              </p:par>
                            </p:childTnLst>
                          </p:cTn>
                        </p:par>
                        <p:par>
                          <p:cTn id="12" fill="hold">
                            <p:stCondLst>
                              <p:cond delay="16750"/>
                            </p:stCondLst>
                            <p:childTnLst>
                              <p:par>
                                <p:cTn id="13" presetID="15" presetClass="entr" presetSubtype="0" fill="hold" nodeType="afterEffect">
                                  <p:stCondLst>
                                    <p:cond delay="1000"/>
                                  </p:stCondLst>
                                  <p:childTnLst>
                                    <p:set>
                                      <p:cBhvr>
                                        <p:cTn id="14" dur="1" fill="hold">
                                          <p:stCondLst>
                                            <p:cond delay="0"/>
                                          </p:stCondLst>
                                        </p:cTn>
                                        <p:tgtEl>
                                          <p:spTgt spid="13314"/>
                                        </p:tgtEl>
                                        <p:attrNameLst>
                                          <p:attrName>style.visibility</p:attrName>
                                        </p:attrNameLst>
                                      </p:cBhvr>
                                      <p:to>
                                        <p:strVal val="visible"/>
                                      </p:to>
                                    </p:set>
                                    <p:anim calcmode="lin" valueType="num">
                                      <p:cBhvr>
                                        <p:cTn id="15" dur="14000" fill="hold"/>
                                        <p:tgtEl>
                                          <p:spTgt spid="13314"/>
                                        </p:tgtEl>
                                        <p:attrNameLst>
                                          <p:attrName>ppt_w</p:attrName>
                                        </p:attrNameLst>
                                      </p:cBhvr>
                                      <p:tavLst>
                                        <p:tav tm="0">
                                          <p:val>
                                            <p:fltVal val="0"/>
                                          </p:val>
                                        </p:tav>
                                        <p:tav tm="100000">
                                          <p:val>
                                            <p:strVal val="#ppt_w"/>
                                          </p:val>
                                        </p:tav>
                                      </p:tavLst>
                                    </p:anim>
                                    <p:anim calcmode="lin" valueType="num">
                                      <p:cBhvr>
                                        <p:cTn id="16" dur="14000" fill="hold"/>
                                        <p:tgtEl>
                                          <p:spTgt spid="13314"/>
                                        </p:tgtEl>
                                        <p:attrNameLst>
                                          <p:attrName>ppt_h</p:attrName>
                                        </p:attrNameLst>
                                      </p:cBhvr>
                                      <p:tavLst>
                                        <p:tav tm="0">
                                          <p:val>
                                            <p:fltVal val="0"/>
                                          </p:val>
                                        </p:tav>
                                        <p:tav tm="100000">
                                          <p:val>
                                            <p:strVal val="#ppt_h"/>
                                          </p:val>
                                        </p:tav>
                                      </p:tavLst>
                                    </p:anim>
                                    <p:anim calcmode="lin" valueType="num">
                                      <p:cBhvr>
                                        <p:cTn id="17" dur="14000" fill="hold"/>
                                        <p:tgtEl>
                                          <p:spTgt spid="13314"/>
                                        </p:tgtEl>
                                        <p:attrNameLst>
                                          <p:attrName>ppt_x</p:attrName>
                                        </p:attrNameLst>
                                      </p:cBhvr>
                                      <p:tavLst>
                                        <p:tav tm="0" fmla="#ppt_x+(cos(-2*pi*(1-$))*-#ppt_x-sin(-2*pi*(1-$))*(1-#ppt_y))*(1-$)">
                                          <p:val>
                                            <p:fltVal val="0"/>
                                          </p:val>
                                        </p:tav>
                                        <p:tav tm="100000">
                                          <p:val>
                                            <p:fltVal val="1"/>
                                          </p:val>
                                        </p:tav>
                                      </p:tavLst>
                                    </p:anim>
                                    <p:anim calcmode="lin" valueType="num">
                                      <p:cBhvr>
                                        <p:cTn id="18" dur="14000" fill="hold"/>
                                        <p:tgtEl>
                                          <p:spTgt spid="13314"/>
                                        </p:tgtEl>
                                        <p:attrNameLst>
                                          <p:attrName>ppt_y</p:attrName>
                                        </p:attrNameLst>
                                      </p:cBhvr>
                                      <p:tavLst>
                                        <p:tav tm="0" fmla="#ppt_y+(sin(-2*pi*(1-$))*-#ppt_x+cos(-2*pi*(1-$))*(1-#ppt_y))*(1-$)">
                                          <p:val>
                                            <p:fltVal val="0"/>
                                          </p:val>
                                        </p:tav>
                                        <p:tav tm="100000">
                                          <p:val>
                                            <p:fltVal val="1"/>
                                          </p:val>
                                        </p:tav>
                                      </p:tavLst>
                                    </p:anim>
                                  </p:childTnLst>
                                </p:cTn>
                              </p:par>
                              <p:par>
                                <p:cTn id="19" presetID="10" presetClass="entr" presetSubtype="0" fill="hold" nodeType="withEffect">
                                  <p:stCondLst>
                                    <p:cond delay="1000"/>
                                  </p:stCondLst>
                                  <p:childTnLst>
                                    <p:set>
                                      <p:cBhvr>
                                        <p:cTn id="20" dur="1" fill="hold">
                                          <p:stCondLst>
                                            <p:cond delay="0"/>
                                          </p:stCondLst>
                                        </p:cTn>
                                        <p:tgtEl>
                                          <p:spTgt spid="13314"/>
                                        </p:tgtEl>
                                        <p:attrNameLst>
                                          <p:attrName>style.visibility</p:attrName>
                                        </p:attrNameLst>
                                      </p:cBhvr>
                                      <p:to>
                                        <p:strVal val="visible"/>
                                      </p:to>
                                    </p:set>
                                    <p:animEffect transition="in" filter="fade">
                                      <p:cBhvr>
                                        <p:cTn id="21" dur="14000"/>
                                        <p:tgtEl>
                                          <p:spTgt spid="13314"/>
                                        </p:tgtEl>
                                      </p:cBhvr>
                                    </p:animEffect>
                                  </p:childTnLst>
                                </p:cTn>
                              </p:par>
                              <p:par>
                                <p:cTn id="22" presetID="41" presetClass="entr" presetSubtype="0" fill="hold" grpId="0" nodeType="with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 calcmode="lin" valueType="num">
                                      <p:cBhvr>
                                        <p:cTn id="24"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5" dur="1250" fill="hold"/>
                                        <p:tgtEl>
                                          <p:spTgt spid="6"/>
                                        </p:tgtEl>
                                        <p:attrNameLst>
                                          <p:attrName>ppt_y</p:attrName>
                                        </p:attrNameLst>
                                      </p:cBhvr>
                                      <p:tavLst>
                                        <p:tav tm="0">
                                          <p:val>
                                            <p:strVal val="#ppt_y"/>
                                          </p:val>
                                        </p:tav>
                                        <p:tav tm="100000">
                                          <p:val>
                                            <p:strVal val="#ppt_y"/>
                                          </p:val>
                                        </p:tav>
                                      </p:tavLst>
                                    </p:anim>
                                    <p:anim calcmode="lin" valueType="num">
                                      <p:cBhvr>
                                        <p:cTn id="26"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7"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250" tmFilter="0,0; .5, 1; 1, 1"/>
                                        <p:tgtEl>
                                          <p:spTgt spid="6"/>
                                        </p:tgtEl>
                                      </p:cBhvr>
                                    </p:animEffect>
                                  </p:childTnLst>
                                </p:cTn>
                              </p:par>
                            </p:childTnLst>
                          </p:cTn>
                        </p:par>
                        <p:par>
                          <p:cTn id="29" fill="hold">
                            <p:stCondLst>
                              <p:cond delay="32750"/>
                            </p:stCondLst>
                            <p:childTnLst>
                              <p:par>
                                <p:cTn id="30" presetID="2" presetClass="entr" presetSubtype="2" fill="hold" nodeType="afterEffect">
                                  <p:stCondLst>
                                    <p:cond delay="0"/>
                                  </p:stCondLst>
                                  <p:childTnLst>
                                    <p:set>
                                      <p:cBhvr>
                                        <p:cTn id="31" dur="1" fill="hold">
                                          <p:stCondLst>
                                            <p:cond delay="0"/>
                                          </p:stCondLst>
                                        </p:cTn>
                                        <p:tgtEl>
                                          <p:spTgt spid="13315"/>
                                        </p:tgtEl>
                                        <p:attrNameLst>
                                          <p:attrName>style.visibility</p:attrName>
                                        </p:attrNameLst>
                                      </p:cBhvr>
                                      <p:to>
                                        <p:strVal val="visible"/>
                                      </p:to>
                                    </p:set>
                                    <p:anim calcmode="lin" valueType="num">
                                      <p:cBhvr additive="base">
                                        <p:cTn id="32" dur="14000" fill="hold"/>
                                        <p:tgtEl>
                                          <p:spTgt spid="13315"/>
                                        </p:tgtEl>
                                        <p:attrNameLst>
                                          <p:attrName>ppt_x</p:attrName>
                                        </p:attrNameLst>
                                      </p:cBhvr>
                                      <p:tavLst>
                                        <p:tav tm="0">
                                          <p:val>
                                            <p:strVal val="1+#ppt_w/2"/>
                                          </p:val>
                                        </p:tav>
                                        <p:tav tm="100000">
                                          <p:val>
                                            <p:strVal val="#ppt_x"/>
                                          </p:val>
                                        </p:tav>
                                      </p:tavLst>
                                    </p:anim>
                                    <p:anim calcmode="lin" valueType="num">
                                      <p:cBhvr additive="base">
                                        <p:cTn id="33" dur="14000" fill="hold"/>
                                        <p:tgtEl>
                                          <p:spTgt spid="13315"/>
                                        </p:tgtEl>
                                        <p:attrNameLst>
                                          <p:attrName>ppt_y</p:attrName>
                                        </p:attrNameLst>
                                      </p:cBhvr>
                                      <p:tavLst>
                                        <p:tav tm="0">
                                          <p:val>
                                            <p:strVal val="#ppt_y"/>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13315"/>
                                        </p:tgtEl>
                                        <p:attrNameLst>
                                          <p:attrName>style.visibility</p:attrName>
                                        </p:attrNameLst>
                                      </p:cBhvr>
                                      <p:to>
                                        <p:strVal val="visible"/>
                                      </p:to>
                                    </p:set>
                                    <p:animEffect transition="in" filter="fade">
                                      <p:cBhvr>
                                        <p:cTn id="36" dur="14000"/>
                                        <p:tgtEl>
                                          <p:spTgt spid="13315"/>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 calcmode="lin" valueType="num">
                                      <p:cBhvr>
                                        <p:cTn id="39"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0" dur="1250" fill="hold"/>
                                        <p:tgtEl>
                                          <p:spTgt spid="7"/>
                                        </p:tgtEl>
                                        <p:attrNameLst>
                                          <p:attrName>ppt_y</p:attrName>
                                        </p:attrNameLst>
                                      </p:cBhvr>
                                      <p:tavLst>
                                        <p:tav tm="0">
                                          <p:val>
                                            <p:strVal val="#ppt_y"/>
                                          </p:val>
                                        </p:tav>
                                        <p:tav tm="100000">
                                          <p:val>
                                            <p:strVal val="#ppt_y"/>
                                          </p:val>
                                        </p:tav>
                                      </p:tavLst>
                                    </p:anim>
                                    <p:anim calcmode="lin" valueType="num">
                                      <p:cBhvr>
                                        <p:cTn id="41"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2"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3" dur="1250" tmFilter="0,0; .5, 1; 1, 1"/>
                                        <p:tgtEl>
                                          <p:spTgt spid="7"/>
                                        </p:tgtEl>
                                      </p:cBhvr>
                                    </p:animEffect>
                                  </p:childTnLst>
                                </p:cTn>
                              </p:par>
                            </p:childTnLst>
                          </p:cTn>
                        </p:par>
                        <p:par>
                          <p:cTn id="44" fill="hold">
                            <p:stCondLst>
                              <p:cond delay="47000"/>
                            </p:stCondLst>
                            <p:childTnLst>
                              <p:par>
                                <p:cTn id="45" presetID="1" presetClass="entr" presetSubtype="0" fill="hold" grpId="0" nodeType="afterEffect">
                                  <p:stCondLst>
                                    <p:cond delay="250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2" descr="E:\En turno\Normales\Alan-Jones-Montreal-19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4028" y="1844825"/>
            <a:ext cx="4068452" cy="2282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6 Rectángulo"/>
          <p:cNvSpPr/>
          <p:nvPr/>
        </p:nvSpPr>
        <p:spPr>
          <a:xfrm>
            <a:off x="755576" y="44624"/>
            <a:ext cx="8136904"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reconocido por sus apodos </a:t>
            </a:r>
            <a:r>
              <a:rPr lang="es-MX" i="1" dirty="0">
                <a:solidFill>
                  <a:srgbClr val="FFFF00"/>
                </a:solidFill>
                <a:effectLst>
                  <a:outerShdw blurRad="38100" dist="38100" dir="2700000" algn="tl">
                    <a:srgbClr val="000000">
                      <a:alpha val="43137"/>
                    </a:srgbClr>
                  </a:outerShdw>
                </a:effectLst>
                <a:latin typeface="Arial"/>
                <a:ea typeface="Times New Roman"/>
              </a:rPr>
              <a:t>el Maestro</a:t>
            </a:r>
            <a:r>
              <a:rPr lang="es-MX" dirty="0">
                <a:solidFill>
                  <a:srgbClr val="FFFF00"/>
                </a:solidFill>
                <a:effectLst>
                  <a:outerShdw blurRad="38100" dist="38100" dir="2700000" algn="tl">
                    <a:srgbClr val="000000">
                      <a:alpha val="43137"/>
                    </a:srgbClr>
                  </a:outerShdw>
                </a:effectLst>
                <a:latin typeface="Arial"/>
                <a:ea typeface="Times New Roman"/>
              </a:rPr>
              <a:t> o </a:t>
            </a:r>
            <a:r>
              <a:rPr lang="es-MX" i="1" dirty="0">
                <a:solidFill>
                  <a:srgbClr val="FFFF00"/>
                </a:solidFill>
                <a:effectLst>
                  <a:outerShdw blurRad="38100" dist="38100" dir="2700000" algn="tl">
                    <a:srgbClr val="000000">
                      <a:alpha val="43137"/>
                    </a:srgbClr>
                  </a:outerShdw>
                </a:effectLst>
                <a:latin typeface="Arial"/>
                <a:ea typeface="Times New Roman"/>
              </a:rPr>
              <a:t>el Profesor</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debido a su metódica manera de correr.</a:t>
            </a: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La rivalidad entre Alain </a:t>
            </a: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y </a:t>
            </a:r>
            <a:r>
              <a:rPr lang="es-MX" dirty="0" err="1">
                <a:solidFill>
                  <a:srgbClr val="252525"/>
                </a:solidFill>
                <a:latin typeface="Arial"/>
                <a:ea typeface="Times New Roman"/>
                <a:cs typeface="Times New Roman"/>
              </a:rPr>
              <a:t>Ayrton</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Senna</a:t>
            </a:r>
            <a:r>
              <a:rPr lang="es-MX" dirty="0">
                <a:solidFill>
                  <a:srgbClr val="252525"/>
                </a:solidFill>
                <a:latin typeface="Arial"/>
                <a:ea typeface="Times New Roman"/>
                <a:cs typeface="Times New Roman"/>
              </a:rPr>
              <a:t> fue posiblemente </a:t>
            </a:r>
          </a:p>
          <a:p>
            <a:pPr algn="ctr" fontAlgn="auto">
              <a:spcBef>
                <a:spcPts val="0"/>
              </a:spcBef>
              <a:spcAft>
                <a:spcPts val="0"/>
              </a:spcAft>
            </a:pPr>
            <a:r>
              <a:rPr lang="es-MX" dirty="0">
                <a:solidFill>
                  <a:srgbClr val="252525"/>
                </a:solidFill>
                <a:latin typeface="Arial"/>
                <a:ea typeface="Times New Roman"/>
                <a:cs typeface="Times New Roman"/>
              </a:rPr>
              <a:t>la mayor de la historia del automovilismo, entre dos pilotos </a:t>
            </a:r>
          </a:p>
          <a:p>
            <a:pPr algn="ctr" fontAlgn="auto">
              <a:spcBef>
                <a:spcPts val="0"/>
              </a:spcBef>
              <a:spcAft>
                <a:spcPts val="0"/>
              </a:spcAft>
            </a:pPr>
            <a:r>
              <a:rPr lang="es-MX" dirty="0">
                <a:solidFill>
                  <a:srgbClr val="252525"/>
                </a:solidFill>
                <a:latin typeface="Arial"/>
                <a:ea typeface="Times New Roman"/>
                <a:cs typeface="Times New Roman"/>
              </a:rPr>
              <a:t>que estaban muy por delante de casi cualquier otro en su época </a:t>
            </a:r>
          </a:p>
          <a:p>
            <a:pPr algn="ctr" fontAlgn="auto">
              <a:spcBef>
                <a:spcPts val="0"/>
              </a:spcBef>
              <a:spcAft>
                <a:spcPts val="0"/>
              </a:spcAft>
            </a:pPr>
            <a:r>
              <a:rPr lang="es-MX" dirty="0">
                <a:solidFill>
                  <a:srgbClr val="252525"/>
                </a:solidFill>
                <a:latin typeface="Arial"/>
                <a:ea typeface="Times New Roman"/>
                <a:cs typeface="Times New Roman"/>
              </a:rPr>
              <a:t>(exceptuando tal vez a </a:t>
            </a:r>
            <a:r>
              <a:rPr lang="es-MX" dirty="0" err="1">
                <a:solidFill>
                  <a:srgbClr val="252525"/>
                </a:solidFill>
                <a:latin typeface="Arial"/>
                <a:ea typeface="Times New Roman"/>
                <a:cs typeface="Times New Roman"/>
              </a:rPr>
              <a:t>Nigel</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Mansell</a:t>
            </a:r>
            <a:r>
              <a:rPr lang="es-MX" dirty="0">
                <a:solidFill>
                  <a:srgbClr val="252525"/>
                </a:solidFill>
                <a:latin typeface="Arial"/>
                <a:ea typeface="Times New Roman"/>
                <a:cs typeface="Times New Roman"/>
              </a:rPr>
              <a:t>, Nelson </a:t>
            </a:r>
            <a:r>
              <a:rPr lang="es-MX" dirty="0" err="1">
                <a:solidFill>
                  <a:srgbClr val="252525"/>
                </a:solidFill>
                <a:latin typeface="Arial"/>
                <a:ea typeface="Times New Roman"/>
                <a:cs typeface="Times New Roman"/>
              </a:rPr>
              <a:t>Piquet</a:t>
            </a:r>
            <a:r>
              <a:rPr lang="es-MX" dirty="0">
                <a:solidFill>
                  <a:srgbClr val="252525"/>
                </a:solidFill>
                <a:latin typeface="Arial"/>
                <a:ea typeface="Times New Roman"/>
                <a:cs typeface="Times New Roman"/>
              </a:rPr>
              <a:t> o Gerhard Berger).</a:t>
            </a:r>
            <a:endParaRPr lang="es-MX" sz="2000" dirty="0">
              <a:solidFill>
                <a:srgbClr val="000000"/>
              </a:solidFill>
              <a:latin typeface="Calibri"/>
              <a:ea typeface="Calibri"/>
              <a:cs typeface="Times New Roman"/>
            </a:endParaRPr>
          </a:p>
        </p:txBody>
      </p:sp>
      <p:sp>
        <p:nvSpPr>
          <p:cNvPr id="8" name="7 Rectángulo"/>
          <p:cNvSpPr/>
          <p:nvPr/>
        </p:nvSpPr>
        <p:spPr>
          <a:xfrm>
            <a:off x="0" y="2021354"/>
            <a:ext cx="4572000" cy="258532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Tal era dicha rivalidad que la definición </a:t>
            </a:r>
          </a:p>
          <a:p>
            <a:pPr algn="ctr" fontAlgn="auto">
              <a:spcBef>
                <a:spcPts val="0"/>
              </a:spcBef>
              <a:spcAft>
                <a:spcPts val="0"/>
              </a:spcAft>
            </a:pPr>
            <a:r>
              <a:rPr lang="es-MX" dirty="0">
                <a:solidFill>
                  <a:srgbClr val="252525"/>
                </a:solidFill>
                <a:latin typeface="Arial"/>
                <a:ea typeface="Times New Roman"/>
                <a:cs typeface="Times New Roman"/>
              </a:rPr>
              <a:t>del título de pilotos de 1989 y la de 1990 </a:t>
            </a:r>
          </a:p>
          <a:p>
            <a:pPr algn="ctr" fontAlgn="auto">
              <a:spcBef>
                <a:spcPts val="0"/>
              </a:spcBef>
              <a:spcAft>
                <a:spcPts val="0"/>
              </a:spcAft>
            </a:pPr>
            <a:r>
              <a:rPr lang="es-MX" dirty="0">
                <a:solidFill>
                  <a:srgbClr val="252525"/>
                </a:solidFill>
                <a:latin typeface="Arial"/>
                <a:ea typeface="Times New Roman"/>
                <a:cs typeface="Times New Roman"/>
              </a:rPr>
              <a:t>se produjo por una colisión entre ambos.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Años después de la muerte de </a:t>
            </a:r>
            <a:r>
              <a:rPr lang="es-MX" dirty="0" err="1">
                <a:solidFill>
                  <a:srgbClr val="252525"/>
                </a:solidFill>
                <a:latin typeface="Arial"/>
                <a:ea typeface="Times New Roman"/>
                <a:cs typeface="Times New Roman"/>
              </a:rPr>
              <a:t>Senna</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el propio </a:t>
            </a: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reconoció que sin </a:t>
            </a:r>
            <a:r>
              <a:rPr lang="es-MX" dirty="0" err="1">
                <a:solidFill>
                  <a:srgbClr val="252525"/>
                </a:solidFill>
                <a:latin typeface="Arial"/>
                <a:ea typeface="Times New Roman"/>
                <a:cs typeface="Times New Roman"/>
              </a:rPr>
              <a:t>Senna</a:t>
            </a:r>
            <a:r>
              <a:rPr lang="es-MX" dirty="0">
                <a:solidFill>
                  <a:srgbClr val="252525"/>
                </a:solidFill>
                <a:latin typeface="Arial"/>
                <a:ea typeface="Times New Roman"/>
                <a:cs typeface="Times New Roman"/>
              </a:rPr>
              <a:t> nada hubiera sido igual, </a:t>
            </a:r>
          </a:p>
          <a:p>
            <a:pPr algn="ctr" fontAlgn="auto">
              <a:spcBef>
                <a:spcPts val="0"/>
              </a:spcBef>
              <a:spcAft>
                <a:spcPts val="0"/>
              </a:spcAft>
            </a:pPr>
            <a:r>
              <a:rPr lang="es-MX" dirty="0">
                <a:solidFill>
                  <a:srgbClr val="252525"/>
                </a:solidFill>
                <a:latin typeface="Arial"/>
                <a:ea typeface="Times New Roman"/>
                <a:cs typeface="Times New Roman"/>
              </a:rPr>
              <a:t>se retroalimentaban entre los dos </a:t>
            </a:r>
          </a:p>
          <a:p>
            <a:pPr algn="ctr" fontAlgn="auto">
              <a:spcBef>
                <a:spcPts val="0"/>
              </a:spcBef>
              <a:spcAft>
                <a:spcPts val="0"/>
              </a:spcAft>
            </a:pPr>
            <a:r>
              <a:rPr lang="es-MX" dirty="0">
                <a:solidFill>
                  <a:srgbClr val="252525"/>
                </a:solidFill>
                <a:latin typeface="Arial"/>
                <a:ea typeface="Times New Roman"/>
                <a:cs typeface="Times New Roman"/>
              </a:rPr>
              <a:t>gracias a su rivalidad.</a:t>
            </a:r>
            <a:endParaRPr lang="es-MX" sz="2000" dirty="0">
              <a:solidFill>
                <a:srgbClr val="000000"/>
              </a:solidFill>
              <a:latin typeface="Calibri"/>
              <a:ea typeface="Calibri"/>
              <a:cs typeface="Times New Roman"/>
            </a:endParaRPr>
          </a:p>
        </p:txBody>
      </p:sp>
      <p:sp>
        <p:nvSpPr>
          <p:cNvPr id="10" name="9 Rectángulo"/>
          <p:cNvSpPr/>
          <p:nvPr/>
        </p:nvSpPr>
        <p:spPr>
          <a:xfrm>
            <a:off x="4355977" y="4125267"/>
            <a:ext cx="4788024" cy="261610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La época de los 80' fue posiblemente </a:t>
            </a:r>
          </a:p>
          <a:p>
            <a:pPr algn="ctr" fontAlgn="auto">
              <a:spcBef>
                <a:spcPts val="0"/>
              </a:spcBef>
              <a:spcAft>
                <a:spcPts val="0"/>
              </a:spcAft>
            </a:pPr>
            <a:r>
              <a:rPr lang="es-MX" dirty="0">
                <a:solidFill>
                  <a:srgbClr val="252525"/>
                </a:solidFill>
                <a:latin typeface="Arial"/>
                <a:ea typeface="Times New Roman"/>
                <a:cs typeface="Times New Roman"/>
              </a:rPr>
              <a:t>la década de oro de la Fórmula 1.</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era un piloto caracterizado </a:t>
            </a:r>
          </a:p>
          <a:p>
            <a:pPr algn="ctr" fontAlgn="auto">
              <a:spcBef>
                <a:spcPts val="0"/>
              </a:spcBef>
              <a:spcAft>
                <a:spcPts val="0"/>
              </a:spcAft>
            </a:pPr>
            <a:r>
              <a:rPr lang="es-MX" dirty="0">
                <a:solidFill>
                  <a:srgbClr val="252525"/>
                </a:solidFill>
                <a:latin typeface="Arial"/>
                <a:ea typeface="Times New Roman"/>
                <a:cs typeface="Times New Roman"/>
              </a:rPr>
              <a:t>por ser muy minucioso en todo lo que hacía, cuidando al más mínimo detalle </a:t>
            </a:r>
          </a:p>
          <a:p>
            <a:pPr algn="ctr" fontAlgn="auto">
              <a:spcBef>
                <a:spcPts val="0"/>
              </a:spcBef>
              <a:spcAft>
                <a:spcPts val="0"/>
              </a:spcAft>
            </a:pPr>
            <a:r>
              <a:rPr lang="es-MX" dirty="0">
                <a:solidFill>
                  <a:srgbClr val="252525"/>
                </a:solidFill>
                <a:latin typeface="Arial"/>
                <a:ea typeface="Times New Roman"/>
                <a:cs typeface="Times New Roman"/>
              </a:rPr>
              <a:t>cada parte de su monoplaza, </a:t>
            </a:r>
          </a:p>
          <a:p>
            <a:pPr algn="ctr" fontAlgn="auto">
              <a:spcBef>
                <a:spcPts val="0"/>
              </a:spcBef>
              <a:spcAft>
                <a:spcPts val="0"/>
              </a:spcAft>
            </a:pPr>
            <a:r>
              <a:rPr lang="es-MX" dirty="0">
                <a:solidFill>
                  <a:srgbClr val="252525"/>
                </a:solidFill>
                <a:latin typeface="Arial"/>
                <a:ea typeface="Times New Roman"/>
                <a:cs typeface="Times New Roman"/>
              </a:rPr>
              <a:t>cada parte de su conducción </a:t>
            </a:r>
          </a:p>
          <a:p>
            <a:pPr algn="ctr" fontAlgn="auto">
              <a:spcBef>
                <a:spcPts val="0"/>
              </a:spcBef>
              <a:spcAft>
                <a:spcPts val="0"/>
              </a:spcAft>
            </a:pPr>
            <a:r>
              <a:rPr lang="es-MX" dirty="0">
                <a:solidFill>
                  <a:srgbClr val="252525"/>
                </a:solidFill>
                <a:latin typeface="Arial"/>
                <a:ea typeface="Times New Roman"/>
                <a:cs typeface="Times New Roman"/>
              </a:rPr>
              <a:t>y sus posibilidades en el mundial.</a:t>
            </a:r>
            <a:endParaRPr lang="es-MX" sz="2000" dirty="0">
              <a:solidFill>
                <a:srgbClr val="000000"/>
              </a:solidFill>
              <a:latin typeface="Calibri"/>
              <a:ea typeface="Calibri"/>
              <a:cs typeface="Times New Roman"/>
            </a:endParaRPr>
          </a:p>
        </p:txBody>
      </p:sp>
      <p:pic>
        <p:nvPicPr>
          <p:cNvPr id="14339" name="Picture 3" descr="E:\En turno\Normales\Al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552" y="4725144"/>
            <a:ext cx="4105425" cy="1713649"/>
          </a:xfrm>
          <a:prstGeom prst="rect">
            <a:avLst/>
          </a:prstGeom>
          <a:solidFill>
            <a:srgbClr val="FFFFFF">
              <a:shade val="85000"/>
            </a:srgbClr>
          </a:solidFill>
          <a:ln w="952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11824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37625"/>
                            </p:stCondLst>
                            <p:childTnLst>
                              <p:par>
                                <p:cTn id="13" presetID="52" presetClass="entr" presetSubtype="0" fill="hold" nodeType="afterEffect">
                                  <p:stCondLst>
                                    <p:cond delay="3000"/>
                                  </p:stCondLst>
                                  <p:childTnLst>
                                    <p:set>
                                      <p:cBhvr>
                                        <p:cTn id="14" dur="1" fill="hold">
                                          <p:stCondLst>
                                            <p:cond delay="0"/>
                                          </p:stCondLst>
                                        </p:cTn>
                                        <p:tgtEl>
                                          <p:spTgt spid="14338"/>
                                        </p:tgtEl>
                                        <p:attrNameLst>
                                          <p:attrName>style.visibility</p:attrName>
                                        </p:attrNameLst>
                                      </p:cBhvr>
                                      <p:to>
                                        <p:strVal val="visible"/>
                                      </p:to>
                                    </p:set>
                                    <p:animScale>
                                      <p:cBhvr>
                                        <p:cTn id="15" dur="25000" decel="50000" fill="hold">
                                          <p:stCondLst>
                                            <p:cond delay="0"/>
                                          </p:stCondLst>
                                        </p:cTn>
                                        <p:tgtEl>
                                          <p:spTgt spid="14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5000" decel="50000" fill="hold">
                                          <p:stCondLst>
                                            <p:cond delay="0"/>
                                          </p:stCondLst>
                                        </p:cTn>
                                        <p:tgtEl>
                                          <p:spTgt spid="14338"/>
                                        </p:tgtEl>
                                        <p:attrNameLst>
                                          <p:attrName>ppt_x</p:attrName>
                                          <p:attrName>ppt_y</p:attrName>
                                        </p:attrNameLst>
                                      </p:cBhvr>
                                    </p:animMotion>
                                    <p:animEffect transition="in" filter="fade">
                                      <p:cBhvr>
                                        <p:cTn id="17" dur="25000"/>
                                        <p:tgtEl>
                                          <p:spTgt spid="14338"/>
                                        </p:tgtEl>
                                      </p:cBhvr>
                                    </p:animEffect>
                                  </p:childTnLst>
                                </p:cTn>
                              </p:par>
                              <p:par>
                                <p:cTn id="18" presetID="41" presetClass="entr" presetSubtype="0" fill="hold" grpId="0" nodeType="with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 calcmode="lin" valueType="num">
                                      <p:cBhvr>
                                        <p:cTn id="20"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1" dur="1250" fill="hold"/>
                                        <p:tgtEl>
                                          <p:spTgt spid="8"/>
                                        </p:tgtEl>
                                        <p:attrNameLst>
                                          <p:attrName>ppt_y</p:attrName>
                                        </p:attrNameLst>
                                      </p:cBhvr>
                                      <p:tavLst>
                                        <p:tav tm="0">
                                          <p:val>
                                            <p:strVal val="#ppt_y"/>
                                          </p:val>
                                        </p:tav>
                                        <p:tav tm="100000">
                                          <p:val>
                                            <p:strVal val="#ppt_y"/>
                                          </p:val>
                                        </p:tav>
                                      </p:tavLst>
                                    </p:anim>
                                    <p:anim calcmode="lin" valueType="num">
                                      <p:cBhvr>
                                        <p:cTn id="22"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3"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250" tmFilter="0,0; .5, 1; 1, 1"/>
                                        <p:tgtEl>
                                          <p:spTgt spid="8"/>
                                        </p:tgtEl>
                                      </p:cBhvr>
                                    </p:animEffect>
                                  </p:childTnLst>
                                </p:cTn>
                              </p:par>
                            </p:childTnLst>
                          </p:cTn>
                        </p:par>
                        <p:par>
                          <p:cTn id="25" fill="hold">
                            <p:stCondLst>
                              <p:cond delay="68000"/>
                            </p:stCondLst>
                            <p:childTnLst>
                              <p:par>
                                <p:cTn id="26" presetID="55" presetClass="entr" presetSubtype="0" fill="hold" nodeType="afterEffect">
                                  <p:stCondLst>
                                    <p:cond delay="4000"/>
                                  </p:stCondLst>
                                  <p:childTnLst>
                                    <p:set>
                                      <p:cBhvr>
                                        <p:cTn id="27" dur="1" fill="hold">
                                          <p:stCondLst>
                                            <p:cond delay="0"/>
                                          </p:stCondLst>
                                        </p:cTn>
                                        <p:tgtEl>
                                          <p:spTgt spid="14339"/>
                                        </p:tgtEl>
                                        <p:attrNameLst>
                                          <p:attrName>style.visibility</p:attrName>
                                        </p:attrNameLst>
                                      </p:cBhvr>
                                      <p:to>
                                        <p:strVal val="visible"/>
                                      </p:to>
                                    </p:set>
                                    <p:anim calcmode="lin" valueType="num">
                                      <p:cBhvr>
                                        <p:cTn id="28" dur="23000" fill="hold"/>
                                        <p:tgtEl>
                                          <p:spTgt spid="14339"/>
                                        </p:tgtEl>
                                        <p:attrNameLst>
                                          <p:attrName>ppt_w</p:attrName>
                                        </p:attrNameLst>
                                      </p:cBhvr>
                                      <p:tavLst>
                                        <p:tav tm="0">
                                          <p:val>
                                            <p:strVal val="#ppt_w*0.70"/>
                                          </p:val>
                                        </p:tav>
                                        <p:tav tm="100000">
                                          <p:val>
                                            <p:strVal val="#ppt_w"/>
                                          </p:val>
                                        </p:tav>
                                      </p:tavLst>
                                    </p:anim>
                                    <p:anim calcmode="lin" valueType="num">
                                      <p:cBhvr>
                                        <p:cTn id="29" dur="23000" fill="hold"/>
                                        <p:tgtEl>
                                          <p:spTgt spid="14339"/>
                                        </p:tgtEl>
                                        <p:attrNameLst>
                                          <p:attrName>ppt_h</p:attrName>
                                        </p:attrNameLst>
                                      </p:cBhvr>
                                      <p:tavLst>
                                        <p:tav tm="0">
                                          <p:val>
                                            <p:strVal val="#ppt_h"/>
                                          </p:val>
                                        </p:tav>
                                        <p:tav tm="100000">
                                          <p:val>
                                            <p:strVal val="#ppt_h"/>
                                          </p:val>
                                        </p:tav>
                                      </p:tavLst>
                                    </p:anim>
                                    <p:animEffect transition="in" filter="fade">
                                      <p:cBhvr>
                                        <p:cTn id="30" dur="23000"/>
                                        <p:tgtEl>
                                          <p:spTgt spid="14339"/>
                                        </p:tgtEl>
                                      </p:cBhvr>
                                    </p:animEffect>
                                  </p:childTnLst>
                                </p:cTn>
                              </p:par>
                              <p:par>
                                <p:cTn id="31" presetID="41" presetClass="entr" presetSubtype="0" fill="hold" grpId="0" nodeType="with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1250" fill="hold"/>
                                        <p:tgtEl>
                                          <p:spTgt spid="10"/>
                                        </p:tgtEl>
                                        <p:attrNameLst>
                                          <p:attrName>ppt_y</p:attrName>
                                        </p:attrNameLst>
                                      </p:cBhvr>
                                      <p:tavLst>
                                        <p:tav tm="0">
                                          <p:val>
                                            <p:strVal val="#ppt_y"/>
                                          </p:val>
                                        </p:tav>
                                        <p:tav tm="100000">
                                          <p:val>
                                            <p:strVal val="#ppt_y"/>
                                          </p:val>
                                        </p:tav>
                                      </p:tavLst>
                                    </p:anim>
                                    <p:anim calcmode="lin" valueType="num">
                                      <p:cBhvr>
                                        <p:cTn id="35"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250" tmFilter="0,0; .5, 1; 1, 1"/>
                                        <p:tgtEl>
                                          <p:spTgt spid="10"/>
                                        </p:tgtEl>
                                      </p:cBhvr>
                                    </p:animEffect>
                                  </p:childTnLst>
                                </p:cTn>
                              </p:par>
                            </p:childTnLst>
                          </p:cTn>
                        </p:par>
                        <p:par>
                          <p:cTn id="38" fill="hold">
                            <p:stCondLst>
                              <p:cond delay="97750"/>
                            </p:stCondLst>
                            <p:childTnLst>
                              <p:par>
                                <p:cTn id="39" presetID="1" presetClass="entr" presetSubtype="0" fill="hold" grpId="0" nodeType="afterEffect">
                                  <p:stCondLst>
                                    <p:cond delay="2500"/>
                                  </p:stCondLst>
                                  <p:childTnLst>
                                    <p:set>
                                      <p:cBhvr>
                                        <p:cTn id="4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9" grpId="0"/>
    </p:bldLst>
  </p:timing>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8 Rectángulo"/>
          <p:cNvSpPr/>
          <p:nvPr/>
        </p:nvSpPr>
        <p:spPr>
          <a:xfrm>
            <a:off x="1641891" y="27771"/>
            <a:ext cx="7502109"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Se dice que la conducción de </a:t>
            </a: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era la típica conducción </a:t>
            </a:r>
          </a:p>
          <a:p>
            <a:pPr algn="ctr" fontAlgn="auto">
              <a:spcBef>
                <a:spcPts val="0"/>
              </a:spcBef>
              <a:spcAft>
                <a:spcPts val="0"/>
              </a:spcAft>
            </a:pPr>
            <a:r>
              <a:rPr lang="es-MX" dirty="0">
                <a:solidFill>
                  <a:srgbClr val="252525"/>
                </a:solidFill>
                <a:latin typeface="Arial"/>
                <a:ea typeface="Times New Roman"/>
                <a:cs typeface="Times New Roman"/>
              </a:rPr>
              <a:t>que se enseña en las escuelas de pilotos, que rápidamente se olvida.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Cada vez que se le veía en la pista daba impresión de lentitud </a:t>
            </a:r>
          </a:p>
          <a:p>
            <a:pPr algn="ctr" fontAlgn="auto">
              <a:spcBef>
                <a:spcPts val="0"/>
              </a:spcBef>
              <a:spcAft>
                <a:spcPts val="0"/>
              </a:spcAft>
            </a:pPr>
            <a:r>
              <a:rPr lang="es-MX" dirty="0">
                <a:solidFill>
                  <a:srgbClr val="252525"/>
                </a:solidFill>
                <a:latin typeface="Arial"/>
                <a:ea typeface="Times New Roman"/>
                <a:cs typeface="Times New Roman"/>
              </a:rPr>
              <a:t>por su manejo pulido, sin embargo su técnica </a:t>
            </a:r>
          </a:p>
          <a:p>
            <a:pPr algn="ctr" fontAlgn="auto">
              <a:spcBef>
                <a:spcPts val="0"/>
              </a:spcBef>
              <a:spcAft>
                <a:spcPts val="0"/>
              </a:spcAft>
            </a:pPr>
            <a:r>
              <a:rPr lang="es-MX" dirty="0">
                <a:solidFill>
                  <a:srgbClr val="252525"/>
                </a:solidFill>
                <a:latin typeface="Arial"/>
                <a:ea typeface="Times New Roman"/>
                <a:cs typeface="Times New Roman"/>
              </a:rPr>
              <a:t>era tremendamente rápida y efectiva.</a:t>
            </a:r>
            <a:endParaRPr lang="es-MX" sz="2000" dirty="0">
              <a:solidFill>
                <a:srgbClr val="000000"/>
              </a:solidFill>
              <a:latin typeface="Calibri"/>
              <a:ea typeface="Calibri"/>
              <a:cs typeface="Times New Roman"/>
            </a:endParaRPr>
          </a:p>
        </p:txBody>
      </p:sp>
      <p:sp>
        <p:nvSpPr>
          <p:cNvPr id="10" name="9 Rectángulo"/>
          <p:cNvSpPr/>
          <p:nvPr/>
        </p:nvSpPr>
        <p:spPr>
          <a:xfrm>
            <a:off x="22219" y="4293096"/>
            <a:ext cx="9099562" cy="258532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no solamente por la talla de los pilotos contra quienes le tocó competir </a:t>
            </a:r>
          </a:p>
          <a:p>
            <a:pPr algn="ctr" fontAlgn="auto">
              <a:spcBef>
                <a:spcPts val="0"/>
              </a:spcBef>
              <a:spcAft>
                <a:spcPts val="0"/>
              </a:spcAft>
            </a:pPr>
            <a:r>
              <a:rPr lang="es-MX" dirty="0">
                <a:solidFill>
                  <a:srgbClr val="252525"/>
                </a:solidFill>
                <a:latin typeface="Arial"/>
                <a:ea typeface="Times New Roman"/>
                <a:cs typeface="Times New Roman"/>
              </a:rPr>
              <a:t>(</a:t>
            </a:r>
            <a:r>
              <a:rPr lang="es-MX" dirty="0" err="1">
                <a:solidFill>
                  <a:srgbClr val="252525"/>
                </a:solidFill>
                <a:latin typeface="Arial"/>
                <a:ea typeface="Times New Roman"/>
                <a:cs typeface="Times New Roman"/>
              </a:rPr>
              <a:t>Piquet</a:t>
            </a:r>
            <a:r>
              <a:rPr lang="es-MX" dirty="0">
                <a:solidFill>
                  <a:srgbClr val="252525"/>
                </a:solidFill>
                <a:latin typeface="Arial"/>
                <a:ea typeface="Times New Roman"/>
                <a:cs typeface="Times New Roman"/>
              </a:rPr>
              <a:t>, Lauda, </a:t>
            </a:r>
            <a:r>
              <a:rPr lang="es-MX" dirty="0" err="1">
                <a:solidFill>
                  <a:srgbClr val="252525"/>
                </a:solidFill>
                <a:latin typeface="Arial"/>
                <a:ea typeface="Times New Roman"/>
                <a:cs typeface="Times New Roman"/>
              </a:rPr>
              <a:t>Alboreto</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Mansell</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Rosberg</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Senna</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Reutemann</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Arnoux</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sino por las características y especificaciones de los automóviles que condujo.</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La década de 1980 fue la era del turbocompresor, con una mecánica sofisticada </a:t>
            </a:r>
          </a:p>
          <a:p>
            <a:pPr algn="ctr" fontAlgn="auto">
              <a:spcBef>
                <a:spcPts val="0"/>
              </a:spcBef>
              <a:spcAft>
                <a:spcPts val="0"/>
              </a:spcAft>
            </a:pPr>
            <a:r>
              <a:rPr lang="es-MX" dirty="0">
                <a:solidFill>
                  <a:srgbClr val="252525"/>
                </a:solidFill>
                <a:latin typeface="Arial"/>
                <a:ea typeface="Times New Roman"/>
                <a:cs typeface="Times New Roman"/>
              </a:rPr>
              <a:t>y difícil de domar por la potencia de los motores, aunada a restricciones de consumo </a:t>
            </a:r>
          </a:p>
          <a:p>
            <a:pPr algn="ctr" fontAlgn="auto">
              <a:spcBef>
                <a:spcPts val="0"/>
              </a:spcBef>
              <a:spcAft>
                <a:spcPts val="0"/>
              </a:spcAft>
            </a:pPr>
            <a:r>
              <a:rPr lang="es-MX" dirty="0">
                <a:solidFill>
                  <a:srgbClr val="252525"/>
                </a:solidFill>
                <a:latin typeface="Arial"/>
                <a:ea typeface="Times New Roman"/>
                <a:cs typeface="Times New Roman"/>
              </a:rPr>
              <a:t>de combustible, medidas de seguridad aún no muy desarrolladas y un reglamento </a:t>
            </a:r>
          </a:p>
          <a:p>
            <a:pPr algn="ctr" fontAlgn="auto">
              <a:spcBef>
                <a:spcPts val="0"/>
              </a:spcBef>
              <a:spcAft>
                <a:spcPts val="0"/>
              </a:spcAft>
            </a:pPr>
            <a:r>
              <a:rPr lang="es-MX" dirty="0">
                <a:solidFill>
                  <a:srgbClr val="252525"/>
                </a:solidFill>
                <a:latin typeface="Arial"/>
                <a:ea typeface="Times New Roman"/>
                <a:cs typeface="Times New Roman"/>
              </a:rPr>
              <a:t>y una aerodinámica que favorecían la lucha cuerpo a cuerpo en la pista </a:t>
            </a:r>
          </a:p>
          <a:p>
            <a:pPr algn="ctr" fontAlgn="auto">
              <a:spcBef>
                <a:spcPts val="0"/>
              </a:spcBef>
              <a:spcAft>
                <a:spcPts val="0"/>
              </a:spcAft>
            </a:pPr>
            <a:r>
              <a:rPr lang="es-MX" dirty="0">
                <a:solidFill>
                  <a:srgbClr val="252525"/>
                </a:solidFill>
                <a:latin typeface="Arial"/>
                <a:ea typeface="Times New Roman"/>
                <a:cs typeface="Times New Roman"/>
              </a:rPr>
              <a:t>y los adelantamientos.</a:t>
            </a:r>
            <a:endParaRPr lang="es-MX" sz="2000" dirty="0">
              <a:solidFill>
                <a:srgbClr val="000000"/>
              </a:solidFill>
              <a:latin typeface="Calibri"/>
              <a:ea typeface="Calibri"/>
              <a:cs typeface="Times New Roman"/>
            </a:endParaRPr>
          </a:p>
        </p:txBody>
      </p:sp>
      <p:sp>
        <p:nvSpPr>
          <p:cNvPr id="11" name="10 Rectángulo"/>
          <p:cNvSpPr/>
          <p:nvPr/>
        </p:nvSpPr>
        <p:spPr>
          <a:xfrm>
            <a:off x="4572000" y="1676995"/>
            <a:ext cx="4549781" cy="261610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Se reveló como el mejor estratega </a:t>
            </a:r>
          </a:p>
          <a:p>
            <a:pPr algn="ctr" fontAlgn="auto">
              <a:spcBef>
                <a:spcPts val="0"/>
              </a:spcBef>
              <a:spcAft>
                <a:spcPts val="0"/>
              </a:spcAft>
            </a:pPr>
            <a:r>
              <a:rPr lang="es-MX" dirty="0">
                <a:solidFill>
                  <a:srgbClr val="252525"/>
                </a:solidFill>
                <a:latin typeface="Arial"/>
                <a:ea typeface="Times New Roman"/>
                <a:cs typeface="Times New Roman"/>
              </a:rPr>
              <a:t>de su época en el aspecto técnico, </a:t>
            </a:r>
          </a:p>
          <a:p>
            <a:pPr algn="ctr" fontAlgn="auto">
              <a:spcBef>
                <a:spcPts val="0"/>
              </a:spcBef>
              <a:spcAft>
                <a:spcPts val="0"/>
              </a:spcAft>
            </a:pPr>
            <a:r>
              <a:rPr lang="es-MX" dirty="0">
                <a:solidFill>
                  <a:srgbClr val="252525"/>
                </a:solidFill>
                <a:latin typeface="Arial"/>
                <a:ea typeface="Times New Roman"/>
                <a:cs typeface="Times New Roman"/>
              </a:rPr>
              <a:t>en particular durante la etapa de adopción de la </a:t>
            </a:r>
            <a:r>
              <a:rPr lang="es-MX" dirty="0" err="1">
                <a:solidFill>
                  <a:srgbClr val="252525"/>
                </a:solidFill>
                <a:latin typeface="Arial"/>
                <a:ea typeface="Times New Roman"/>
                <a:cs typeface="Times New Roman"/>
              </a:rPr>
              <a:t>telemetria</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la aparición de la suspensión activa.</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Adicionalmente, </a:t>
            </a: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resultó ser el piloto más ganador durante la época en que quizás fue más complicado hacerlo; </a:t>
            </a:r>
            <a:endParaRPr lang="es-MX" sz="2000" dirty="0">
              <a:solidFill>
                <a:srgbClr val="000000"/>
              </a:solidFill>
              <a:latin typeface="Calibri"/>
              <a:ea typeface="Calibri"/>
              <a:cs typeface="Times New Roman"/>
            </a:endParaRPr>
          </a:p>
        </p:txBody>
      </p:sp>
      <p:pic>
        <p:nvPicPr>
          <p:cNvPr id="15362" name="Picture 2" descr="E:\En turno\Normales\Alain_Prost_20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4207771" cy="280831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8"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9203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9"/>
                                        </p:tgtEl>
                                        <p:attrNameLst>
                                          <p:attrName>ppt_y</p:attrName>
                                        </p:attrNameLst>
                                      </p:cBhvr>
                                      <p:tavLst>
                                        <p:tav tm="0">
                                          <p:val>
                                            <p:strVal val="#ppt_y"/>
                                          </p:val>
                                        </p:tav>
                                        <p:tav tm="100000">
                                          <p:val>
                                            <p:strVal val="#ppt_y"/>
                                          </p:val>
                                        </p:tav>
                                      </p:tavLst>
                                    </p:anim>
                                    <p:anim calcmode="lin" valueType="num">
                                      <p:cBhvr>
                                        <p:cTn id="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9"/>
                                        </p:tgtEl>
                                      </p:cBhvr>
                                    </p:animEffect>
                                  </p:childTnLst>
                                </p:cTn>
                              </p:par>
                            </p:childTnLst>
                          </p:cTn>
                        </p:par>
                        <p:par>
                          <p:cTn id="12" fill="hold">
                            <p:stCondLst>
                              <p:cond delay="29250"/>
                            </p:stCondLst>
                            <p:childTnLst>
                              <p:par>
                                <p:cTn id="13" presetID="52" presetClass="entr" presetSubtype="0" fill="hold" nodeType="afterEffect">
                                  <p:stCondLst>
                                    <p:cond delay="4000"/>
                                  </p:stCondLst>
                                  <p:childTnLst>
                                    <p:set>
                                      <p:cBhvr>
                                        <p:cTn id="14" dur="1" fill="hold">
                                          <p:stCondLst>
                                            <p:cond delay="0"/>
                                          </p:stCondLst>
                                        </p:cTn>
                                        <p:tgtEl>
                                          <p:spTgt spid="15362"/>
                                        </p:tgtEl>
                                        <p:attrNameLst>
                                          <p:attrName>style.visibility</p:attrName>
                                        </p:attrNameLst>
                                      </p:cBhvr>
                                      <p:to>
                                        <p:strVal val="visible"/>
                                      </p:to>
                                    </p:set>
                                    <p:animScale>
                                      <p:cBhvr>
                                        <p:cTn id="15" dur="25000" decel="50000" fill="hold">
                                          <p:stCondLst>
                                            <p:cond delay="0"/>
                                          </p:stCondLst>
                                        </p:cTn>
                                        <p:tgtEl>
                                          <p:spTgt spid="153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5000" decel="50000" fill="hold">
                                          <p:stCondLst>
                                            <p:cond delay="0"/>
                                          </p:stCondLst>
                                        </p:cTn>
                                        <p:tgtEl>
                                          <p:spTgt spid="15362"/>
                                        </p:tgtEl>
                                        <p:attrNameLst>
                                          <p:attrName>ppt_x</p:attrName>
                                          <p:attrName>ppt_y</p:attrName>
                                        </p:attrNameLst>
                                      </p:cBhvr>
                                    </p:animMotion>
                                    <p:animEffect transition="in" filter="fade">
                                      <p:cBhvr>
                                        <p:cTn id="17" dur="25000"/>
                                        <p:tgtEl>
                                          <p:spTgt spid="15362"/>
                                        </p:tgtEl>
                                      </p:cBhvr>
                                    </p:animEffect>
                                  </p:childTnLst>
                                </p:cTn>
                              </p:par>
                              <p:par>
                                <p:cTn id="18" presetID="41" presetClass="entr" presetSubtype="0" fill="hold" grpId="0" nodeType="withEffect">
                                  <p:stCondLst>
                                    <p:cond delay="0"/>
                                  </p:stCondLst>
                                  <p:iterate type="lt">
                                    <p:tmPct val="10000"/>
                                  </p:iterate>
                                  <p:childTnLst>
                                    <p:set>
                                      <p:cBhvr>
                                        <p:cTn id="19" dur="1" fill="hold">
                                          <p:stCondLst>
                                            <p:cond delay="0"/>
                                          </p:stCondLst>
                                        </p:cTn>
                                        <p:tgtEl>
                                          <p:spTgt spid="11"/>
                                        </p:tgtEl>
                                        <p:attrNameLst>
                                          <p:attrName>style.visibility</p:attrName>
                                        </p:attrNameLst>
                                      </p:cBhvr>
                                      <p:to>
                                        <p:strVal val="visible"/>
                                      </p:to>
                                    </p:set>
                                    <p:anim calcmode="lin" valueType="num">
                                      <p:cBhvr>
                                        <p:cTn id="20" dur="12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1" dur="1250" fill="hold"/>
                                        <p:tgtEl>
                                          <p:spTgt spid="11"/>
                                        </p:tgtEl>
                                        <p:attrNameLst>
                                          <p:attrName>ppt_y</p:attrName>
                                        </p:attrNameLst>
                                      </p:cBhvr>
                                      <p:tavLst>
                                        <p:tav tm="0">
                                          <p:val>
                                            <p:strVal val="#ppt_y"/>
                                          </p:val>
                                        </p:tav>
                                        <p:tav tm="100000">
                                          <p:val>
                                            <p:strVal val="#ppt_y"/>
                                          </p:val>
                                        </p:tav>
                                      </p:tavLst>
                                    </p:anim>
                                    <p:anim calcmode="lin" valueType="num">
                                      <p:cBhvr>
                                        <p:cTn id="22" dur="12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3" dur="12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250" tmFilter="0,0; .5, 1; 1, 1"/>
                                        <p:tgtEl>
                                          <p:spTgt spid="11"/>
                                        </p:tgtEl>
                                      </p:cBhvr>
                                    </p:animEffect>
                                  </p:childTnLst>
                                </p:cTn>
                              </p:par>
                            </p:childTnLst>
                          </p:cTn>
                        </p:par>
                        <p:par>
                          <p:cTn id="25" fill="hold">
                            <p:stCondLst>
                              <p:cond delay="59875"/>
                            </p:stCondLst>
                            <p:childTnLst>
                              <p:par>
                                <p:cTn id="26" presetID="41" presetClass="entr" presetSubtype="0" fill="hold" grpId="0" nodeType="afterEffect">
                                  <p:stCondLst>
                                    <p:cond delay="5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1250" fill="hold"/>
                                        <p:tgtEl>
                                          <p:spTgt spid="10"/>
                                        </p:tgtEl>
                                        <p:attrNameLst>
                                          <p:attrName>ppt_y</p:attrName>
                                        </p:attrNameLst>
                                      </p:cBhvr>
                                      <p:tavLst>
                                        <p:tav tm="0">
                                          <p:val>
                                            <p:strVal val="#ppt_y"/>
                                          </p:val>
                                        </p:tav>
                                        <p:tav tm="100000">
                                          <p:val>
                                            <p:strVal val="#ppt_y"/>
                                          </p:val>
                                        </p:tav>
                                      </p:tavLst>
                                    </p:anim>
                                    <p:anim calcmode="lin" valueType="num">
                                      <p:cBhvr>
                                        <p:cTn id="30"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250" tmFilter="0,0; .5, 1; 1, 1"/>
                                        <p:tgtEl>
                                          <p:spTgt spid="10"/>
                                        </p:tgtEl>
                                      </p:cBhvr>
                                    </p:animEffect>
                                  </p:childTnLst>
                                </p:cTn>
                              </p:par>
                            </p:childTnLst>
                          </p:cTn>
                        </p:par>
                        <p:par>
                          <p:cTn id="33" fill="hold">
                            <p:stCondLst>
                              <p:cond delay="120250"/>
                            </p:stCondLst>
                            <p:childTnLst>
                              <p:par>
                                <p:cTn id="34" presetID="1" presetClass="entr" presetSubtype="0" fill="hold" grpId="0" nodeType="afterEffect">
                                  <p:stCondLst>
                                    <p:cond delay="2500"/>
                                  </p:stCondLst>
                                  <p:childTnLst>
                                    <p:set>
                                      <p:cBhvr>
                                        <p:cTn id="3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7" grpId="0"/>
    </p:bldLst>
  </p:timing>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5" descr="C:\Users\Emilio\Desktop\Nueva carpeta\mclaren-log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7" y="3501008"/>
            <a:ext cx="4303141" cy="3024336"/>
          </a:xfrm>
          <a:prstGeom prst="ellipse">
            <a:avLst/>
          </a:prstGeom>
          <a:ln w="190500" cap="rnd">
            <a:solidFill>
              <a:srgbClr val="C8C6BD"/>
            </a:solidFill>
            <a:prstDash val="solid"/>
          </a:ln>
          <a:effectLst>
            <a:glow rad="228600">
              <a:schemeClr val="accent2">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1789" y="3009726"/>
            <a:ext cx="405418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Ayrton</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Senna</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7410" name="Picture 2" descr="C:\Users\Emilio\Desktop\Nueva carpeta\Ayrton Senna 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3" y="279597"/>
            <a:ext cx="4032448" cy="2799310"/>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7411" name="Picture 3" descr="C:\Users\Emilio\Desktop\Nueva carpeta\ayrton-senna-1920x108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9313" y="282388"/>
            <a:ext cx="4267200" cy="2708462"/>
          </a:xfrm>
          <a:prstGeom prst="roundRect">
            <a:avLst>
              <a:gd name="adj" fmla="val 16667"/>
            </a:avLst>
          </a:prstGeom>
          <a:ln>
            <a:noFill/>
          </a:ln>
          <a:effectLst>
            <a:glow rad="228600">
              <a:schemeClr val="accent2">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496" y="3940021"/>
            <a:ext cx="4426468" cy="258532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88"/>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90"/>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1991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038848"/>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Ayrton.-Himno Nacional de Brasil-1 Eaglenest.wav"/>
          </p:stSnd>
        </p:sndAc>
      </p:transition>
    </mc:Choice>
    <mc:Fallback xmlns="">
      <p:transition spd="slow" advTm="0">
        <p:fade/>
        <p:sndAc>
          <p:stSnd>
            <p:snd r:embed="rId7" name="Ayrton.-Himno Nacional de Brasil-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5000" fill="hold"/>
                                        <p:tgtEl>
                                          <p:spTgt spid="17410"/>
                                        </p:tgtEl>
                                        <p:attrNameLst>
                                          <p:attrName>ppt_w</p:attrName>
                                        </p:attrNameLst>
                                      </p:cBhvr>
                                      <p:tavLst>
                                        <p:tav tm="0">
                                          <p:val>
                                            <p:fltVal val="0"/>
                                          </p:val>
                                        </p:tav>
                                        <p:tav tm="100000">
                                          <p:val>
                                            <p:strVal val="#ppt_w"/>
                                          </p:val>
                                        </p:tav>
                                      </p:tavLst>
                                    </p:anim>
                                    <p:anim calcmode="lin" valueType="num">
                                      <p:cBhvr>
                                        <p:cTn id="8" dur="5000" fill="hold"/>
                                        <p:tgtEl>
                                          <p:spTgt spid="17410"/>
                                        </p:tgtEl>
                                        <p:attrNameLst>
                                          <p:attrName>ppt_h</p:attrName>
                                        </p:attrNameLst>
                                      </p:cBhvr>
                                      <p:tavLst>
                                        <p:tav tm="0">
                                          <p:val>
                                            <p:fltVal val="0"/>
                                          </p:val>
                                        </p:tav>
                                        <p:tav tm="100000">
                                          <p:val>
                                            <p:strVal val="#ppt_h"/>
                                          </p:val>
                                        </p:tav>
                                      </p:tavLst>
                                    </p:anim>
                                    <p:anim calcmode="lin" valueType="num">
                                      <p:cBhvr>
                                        <p:cTn id="9" dur="5000" fill="hold"/>
                                        <p:tgtEl>
                                          <p:spTgt spid="17410"/>
                                        </p:tgtEl>
                                        <p:attrNameLst>
                                          <p:attrName>ppt_x</p:attrName>
                                        </p:attrNameLst>
                                      </p:cBhvr>
                                      <p:tavLst>
                                        <p:tav tm="0">
                                          <p:val>
                                            <p:fltVal val="0.5"/>
                                          </p:val>
                                        </p:tav>
                                        <p:tav tm="100000">
                                          <p:val>
                                            <p:strVal val="#ppt_x"/>
                                          </p:val>
                                        </p:tav>
                                      </p:tavLst>
                                    </p:anim>
                                    <p:anim calcmode="lin" valueType="num">
                                      <p:cBhvr>
                                        <p:cTn id="10" dur="5000" fill="hold"/>
                                        <p:tgtEl>
                                          <p:spTgt spid="17410"/>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7411"/>
                                        </p:tgtEl>
                                        <p:attrNameLst>
                                          <p:attrName>style.visibility</p:attrName>
                                        </p:attrNameLst>
                                      </p:cBhvr>
                                      <p:to>
                                        <p:strVal val="visible"/>
                                      </p:to>
                                    </p:set>
                                    <p:anim calcmode="lin" valueType="num">
                                      <p:cBhvr>
                                        <p:cTn id="13" dur="5000" fill="hold"/>
                                        <p:tgtEl>
                                          <p:spTgt spid="17411"/>
                                        </p:tgtEl>
                                        <p:attrNameLst>
                                          <p:attrName>ppt_w</p:attrName>
                                        </p:attrNameLst>
                                      </p:cBhvr>
                                      <p:tavLst>
                                        <p:tav tm="0">
                                          <p:val>
                                            <p:fltVal val="0"/>
                                          </p:val>
                                        </p:tav>
                                        <p:tav tm="100000">
                                          <p:val>
                                            <p:strVal val="#ppt_w"/>
                                          </p:val>
                                        </p:tav>
                                      </p:tavLst>
                                    </p:anim>
                                    <p:anim calcmode="lin" valueType="num">
                                      <p:cBhvr>
                                        <p:cTn id="14" dur="5000" fill="hold"/>
                                        <p:tgtEl>
                                          <p:spTgt spid="17411"/>
                                        </p:tgtEl>
                                        <p:attrNameLst>
                                          <p:attrName>ppt_h</p:attrName>
                                        </p:attrNameLst>
                                      </p:cBhvr>
                                      <p:tavLst>
                                        <p:tav tm="0">
                                          <p:val>
                                            <p:fltVal val="0"/>
                                          </p:val>
                                        </p:tav>
                                        <p:tav tm="100000">
                                          <p:val>
                                            <p:strVal val="#ppt_h"/>
                                          </p:val>
                                        </p:tav>
                                      </p:tavLst>
                                    </p:anim>
                                    <p:anim calcmode="lin" valueType="num">
                                      <p:cBhvr>
                                        <p:cTn id="15" dur="5000" fill="hold"/>
                                        <p:tgtEl>
                                          <p:spTgt spid="17411"/>
                                        </p:tgtEl>
                                        <p:attrNameLst>
                                          <p:attrName>ppt_x</p:attrName>
                                        </p:attrNameLst>
                                      </p:cBhvr>
                                      <p:tavLst>
                                        <p:tav tm="0">
                                          <p:val>
                                            <p:fltVal val="0.5"/>
                                          </p:val>
                                        </p:tav>
                                        <p:tav tm="100000">
                                          <p:val>
                                            <p:strVal val="#ppt_x"/>
                                          </p:val>
                                        </p:tav>
                                      </p:tavLst>
                                    </p:anim>
                                    <p:anim calcmode="lin" valueType="num">
                                      <p:cBhvr>
                                        <p:cTn id="16" dur="5000" fill="hold"/>
                                        <p:tgtEl>
                                          <p:spTgt spid="17411"/>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anim calcmode="lin" valueType="num">
                                      <p:cBhvr>
                                        <p:cTn id="21" dur="5000" fill="hold"/>
                                        <p:tgtEl>
                                          <p:spTgt spid="8"/>
                                        </p:tgtEl>
                                        <p:attrNameLst>
                                          <p:attrName>ppt_x</p:attrName>
                                        </p:attrNameLst>
                                      </p:cBhvr>
                                      <p:tavLst>
                                        <p:tav tm="0">
                                          <p:val>
                                            <p:fltVal val="0.5"/>
                                          </p:val>
                                        </p:tav>
                                        <p:tav tm="100000">
                                          <p:val>
                                            <p:strVal val="#ppt_x"/>
                                          </p:val>
                                        </p:tav>
                                      </p:tavLst>
                                    </p:anim>
                                    <p:anim calcmode="lin" valueType="num">
                                      <p:cBhvr>
                                        <p:cTn id="22" dur="5000" fill="hold"/>
                                        <p:tgtEl>
                                          <p:spTgt spid="8"/>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1" presetClass="entr" presetSubtype="0" fill="hold" grpId="0" nodeType="afterEffect">
                                  <p:stCondLst>
                                    <p:cond delay="1500"/>
                                  </p:stCondLst>
                                  <p:iterate type="lt">
                                    <p:tmPct val="10000"/>
                                  </p:iterate>
                                  <p:childTnLst>
                                    <p:set>
                                      <p:cBhvr>
                                        <p:cTn id="25" dur="1" fill="hold">
                                          <p:stCondLst>
                                            <p:cond delay="0"/>
                                          </p:stCondLst>
                                        </p:cTn>
                                        <p:tgtEl>
                                          <p:spTgt spid="2"/>
                                        </p:tgtEl>
                                        <p:attrNameLst>
                                          <p:attrName>style.visibility</p:attrName>
                                        </p:attrNameLst>
                                      </p:cBhvr>
                                      <p:to>
                                        <p:strVal val="visible"/>
                                      </p:to>
                                    </p:set>
                                    <p:anim calcmode="lin" valueType="num">
                                      <p:cBhvr>
                                        <p:cTn id="2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2"/>
                                        </p:tgtEl>
                                        <p:attrNameLst>
                                          <p:attrName>ppt_y</p:attrName>
                                        </p:attrNameLst>
                                      </p:cBhvr>
                                      <p:tavLst>
                                        <p:tav tm="0">
                                          <p:val>
                                            <p:strVal val="#ppt_y"/>
                                          </p:val>
                                        </p:tav>
                                        <p:tav tm="100000">
                                          <p:val>
                                            <p:strVal val="#ppt_y"/>
                                          </p:val>
                                        </p:tav>
                                      </p:tavLst>
                                    </p:anim>
                                    <p:anim calcmode="lin" valueType="num">
                                      <p:cBhvr>
                                        <p:cTn id="2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2"/>
                                        </p:tgtEl>
                                      </p:cBhvr>
                                    </p:animEffect>
                                  </p:childTnLst>
                                </p:cTn>
                              </p:par>
                            </p:childTnLst>
                          </p:cTn>
                        </p:par>
                        <p:par>
                          <p:cTn id="31" fill="hold">
                            <p:stCondLst>
                              <p:cond delay="9000"/>
                            </p:stCondLst>
                            <p:childTnLst>
                              <p:par>
                                <p:cTn id="32" presetID="41" presetClass="entr" presetSubtype="0" fill="hold" grpId="0" nodeType="afterEffect">
                                  <p:stCondLst>
                                    <p:cond delay="1000"/>
                                  </p:stCondLst>
                                  <p:iterate type="lt">
                                    <p:tmPct val="10000"/>
                                  </p:iterate>
                                  <p:childTnLst>
                                    <p:set>
                                      <p:cBhvr>
                                        <p:cTn id="33" dur="1" fill="hold">
                                          <p:stCondLst>
                                            <p:cond delay="0"/>
                                          </p:stCondLst>
                                        </p:cTn>
                                        <p:tgtEl>
                                          <p:spTgt spid="3"/>
                                        </p:tgtEl>
                                        <p:attrNameLst>
                                          <p:attrName>style.visibility</p:attrName>
                                        </p:attrNameLst>
                                      </p:cBhvr>
                                      <p:to>
                                        <p:strVal val="visible"/>
                                      </p:to>
                                    </p:set>
                                    <p:anim calcmode="lin" valueType="num">
                                      <p:cBhvr>
                                        <p:cTn id="34"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5" dur="2000" fill="hold"/>
                                        <p:tgtEl>
                                          <p:spTgt spid="3"/>
                                        </p:tgtEl>
                                        <p:attrNameLst>
                                          <p:attrName>ppt_y</p:attrName>
                                        </p:attrNameLst>
                                      </p:cBhvr>
                                      <p:tavLst>
                                        <p:tav tm="0">
                                          <p:val>
                                            <p:strVal val="#ppt_y"/>
                                          </p:val>
                                        </p:tav>
                                        <p:tav tm="100000">
                                          <p:val>
                                            <p:strVal val="#ppt_y"/>
                                          </p:val>
                                        </p:tav>
                                      </p:tavLst>
                                    </p:anim>
                                    <p:anim calcmode="lin" valueType="num">
                                      <p:cBhvr>
                                        <p:cTn id="36"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7"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2000" tmFilter="0,0; .5, 1; 1, 1"/>
                                        <p:tgtEl>
                                          <p:spTgt spid="3"/>
                                        </p:tgtEl>
                                      </p:cBhvr>
                                    </p:animEffect>
                                  </p:childTnLst>
                                </p:cTn>
                              </p:par>
                            </p:childTnLst>
                          </p:cTn>
                        </p:par>
                        <p:par>
                          <p:cTn id="39" fill="hold">
                            <p:stCondLst>
                              <p:cond delay="16800"/>
                            </p:stCondLst>
                            <p:childTnLst>
                              <p:par>
                                <p:cTn id="40" presetID="1" presetClass="entr" presetSubtype="0" fill="hold" grpId="0" nodeType="afterEffect">
                                  <p:stCondLst>
                                    <p:cond delay="2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547664" y="116632"/>
            <a:ext cx="6303582" cy="923330"/>
          </a:xfrm>
          <a:prstGeom prst="rect">
            <a:avLst/>
          </a:prstGeom>
        </p:spPr>
        <p:txBody>
          <a:bodyPr wrap="square">
            <a:spAutoFit/>
          </a:bodyPr>
          <a:lstStyle/>
          <a:p>
            <a:pPr algn="ctr" fontAlgn="auto">
              <a:spcBef>
                <a:spcPts val="0"/>
              </a:spcBef>
              <a:spcAft>
                <a:spcPts val="0"/>
              </a:spcAft>
            </a:pPr>
            <a:r>
              <a:rPr lang="es-MX" b="1" dirty="0" err="1">
                <a:solidFill>
                  <a:srgbClr val="252525"/>
                </a:solidFill>
                <a:latin typeface="Arial"/>
                <a:ea typeface="Times New Roman"/>
              </a:rPr>
              <a:t>Ayrton</a:t>
            </a:r>
            <a:r>
              <a:rPr lang="es-MX" b="1" dirty="0">
                <a:solidFill>
                  <a:srgbClr val="252525"/>
                </a:solidFill>
                <a:latin typeface="Arial"/>
                <a:ea typeface="Times New Roman"/>
              </a:rPr>
              <a:t> </a:t>
            </a:r>
            <a:r>
              <a:rPr lang="es-MX" b="1" dirty="0" err="1">
                <a:solidFill>
                  <a:srgbClr val="252525"/>
                </a:solidFill>
                <a:latin typeface="Arial"/>
                <a:ea typeface="Times New Roman"/>
              </a:rPr>
              <a:t>Senna</a:t>
            </a:r>
            <a:r>
              <a:rPr lang="es-MX" b="1" dirty="0">
                <a:solidFill>
                  <a:srgbClr val="252525"/>
                </a:solidFill>
                <a:latin typeface="Arial"/>
                <a:ea typeface="Times New Roman"/>
              </a:rPr>
              <a:t> da Silva</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Sao Paulo, Brasil el 21 de marzo de 1960.</a:t>
            </a:r>
          </a:p>
          <a:p>
            <a:pPr algn="ctr" fontAlgn="auto">
              <a:spcBef>
                <a:spcPts val="0"/>
              </a:spcBef>
              <a:spcAft>
                <a:spcPts val="0"/>
              </a:spcAft>
            </a:pPr>
            <a:r>
              <a:rPr lang="es-ES_tradnl" dirty="0">
                <a:solidFill>
                  <a:srgbClr val="252525"/>
                </a:solidFill>
                <a:latin typeface="Arial"/>
                <a:ea typeface="Times New Roman"/>
              </a:rPr>
              <a:t>Falleció en </a:t>
            </a:r>
            <a:r>
              <a:rPr lang="es-ES_tradnl" dirty="0" err="1">
                <a:solidFill>
                  <a:srgbClr val="252525"/>
                </a:solidFill>
                <a:latin typeface="Arial"/>
                <a:ea typeface="Times New Roman"/>
              </a:rPr>
              <a:t>Ímola</a:t>
            </a:r>
            <a:r>
              <a:rPr lang="es-ES_tradnl" dirty="0">
                <a:solidFill>
                  <a:srgbClr val="252525"/>
                </a:solidFill>
                <a:latin typeface="Arial"/>
                <a:ea typeface="Times New Roman"/>
              </a:rPr>
              <a:t>, Italia, el 1º de mayo de 1994.</a:t>
            </a:r>
            <a:endParaRPr lang="es-MX" dirty="0">
              <a:solidFill>
                <a:srgbClr val="000000"/>
              </a:solidFill>
              <a:latin typeface="Arial"/>
            </a:endParaRPr>
          </a:p>
        </p:txBody>
      </p:sp>
      <p:pic>
        <p:nvPicPr>
          <p:cNvPr id="5" name="Picture 2" descr="E:\En turno\Normales\brasil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851246" y="116632"/>
            <a:ext cx="1041234" cy="104123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 y="1663640"/>
            <a:ext cx="4572001" cy="1477328"/>
          </a:xfrm>
          <a:prstGeom prst="rect">
            <a:avLst/>
          </a:prstGeom>
        </p:spPr>
        <p:txBody>
          <a:bodyPr wrap="square">
            <a:spAutoFit/>
          </a:bodyPr>
          <a:lstStyle/>
          <a:p>
            <a:pPr algn="ctr" fontAlgn="auto">
              <a:spcBef>
                <a:spcPts val="0"/>
              </a:spcBef>
              <a:spcAft>
                <a:spcPts val="0"/>
              </a:spcAft>
            </a:pPr>
            <a:r>
              <a:rPr lang="es-MX" dirty="0">
                <a:solidFill>
                  <a:srgbClr val="0B0080"/>
                </a:solidFill>
                <a:latin typeface="Arial"/>
                <a:ea typeface="Times New Roman"/>
              </a:rPr>
              <a:t>F</a:t>
            </a:r>
            <a:r>
              <a:rPr lang="es-MX" dirty="0">
                <a:solidFill>
                  <a:srgbClr val="252525"/>
                </a:solidFill>
                <a:latin typeface="Arial"/>
                <a:ea typeface="Times New Roman"/>
              </a:rPr>
              <a:t>ue un destacado piloto </a:t>
            </a:r>
          </a:p>
          <a:p>
            <a:pPr algn="ctr" fontAlgn="auto">
              <a:spcBef>
                <a:spcPts val="0"/>
              </a:spcBef>
              <a:spcAft>
                <a:spcPts val="0"/>
              </a:spcAft>
            </a:pPr>
            <a:r>
              <a:rPr lang="es-MX" dirty="0">
                <a:solidFill>
                  <a:srgbClr val="252525"/>
                </a:solidFill>
                <a:latin typeface="Arial"/>
                <a:ea typeface="Times New Roman"/>
              </a:rPr>
              <a:t>Del automovilismo de velocidad Brasileño, </a:t>
            </a:r>
            <a:r>
              <a:rPr lang="es-MX" dirty="0">
                <a:solidFill>
                  <a:srgbClr val="009900"/>
                </a:solidFill>
                <a:effectLst>
                  <a:outerShdw blurRad="38100" dist="38100" dir="2700000" algn="tl">
                    <a:srgbClr val="000000">
                      <a:alpha val="43137"/>
                    </a:srgbClr>
                  </a:outerShdw>
                </a:effectLst>
                <a:latin typeface="Arial"/>
                <a:ea typeface="Times New Roman"/>
              </a:rPr>
              <a:t>considerado por muchos aficionados </a:t>
            </a:r>
          </a:p>
          <a:p>
            <a:pPr algn="ctr" fontAlgn="auto">
              <a:spcBef>
                <a:spcPts val="0"/>
              </a:spcBef>
              <a:spcAft>
                <a:spcPts val="0"/>
              </a:spcAft>
            </a:pPr>
            <a:r>
              <a:rPr lang="es-MX" dirty="0">
                <a:solidFill>
                  <a:srgbClr val="009900"/>
                </a:solidFill>
                <a:effectLst>
                  <a:outerShdw blurRad="38100" dist="38100" dir="2700000" algn="tl">
                    <a:srgbClr val="000000">
                      <a:alpha val="43137"/>
                    </a:srgbClr>
                  </a:outerShdw>
                </a:effectLst>
                <a:latin typeface="Arial"/>
                <a:ea typeface="Times New Roman"/>
              </a:rPr>
              <a:t>y expertos como el piloto más rápido </a:t>
            </a:r>
          </a:p>
          <a:p>
            <a:pPr algn="ctr" fontAlgn="auto">
              <a:spcBef>
                <a:spcPts val="0"/>
              </a:spcBef>
              <a:spcAft>
                <a:spcPts val="0"/>
              </a:spcAft>
            </a:pPr>
            <a:r>
              <a:rPr lang="es-MX" dirty="0">
                <a:solidFill>
                  <a:srgbClr val="009900"/>
                </a:solidFill>
                <a:effectLst>
                  <a:outerShdw blurRad="38100" dist="38100" dir="2700000" algn="tl">
                    <a:srgbClr val="000000">
                      <a:alpha val="43137"/>
                    </a:srgbClr>
                  </a:outerShdw>
                </a:effectLst>
                <a:latin typeface="Arial"/>
                <a:ea typeface="Times New Roman"/>
              </a:rPr>
              <a:t>de la historia de la Fórmula 1</a:t>
            </a:r>
            <a:r>
              <a:rPr lang="es-MX" dirty="0">
                <a:solidFill>
                  <a:srgbClr val="252525"/>
                </a:solidFill>
                <a:latin typeface="Arial"/>
                <a:ea typeface="Times New Roman"/>
              </a:rPr>
              <a:t>.</a:t>
            </a:r>
            <a:endParaRPr lang="es-MX" dirty="0">
              <a:solidFill>
                <a:srgbClr val="000000"/>
              </a:solidFill>
              <a:latin typeface="Arial"/>
            </a:endParaRPr>
          </a:p>
        </p:txBody>
      </p:sp>
      <p:sp>
        <p:nvSpPr>
          <p:cNvPr id="7" name="6 Rectángulo"/>
          <p:cNvSpPr/>
          <p:nvPr/>
        </p:nvSpPr>
        <p:spPr>
          <a:xfrm>
            <a:off x="4572000" y="4289028"/>
            <a:ext cx="4572000"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También fue uno de los pilotos </a:t>
            </a:r>
          </a:p>
          <a:p>
            <a:pPr algn="ctr" fontAlgn="auto">
              <a:spcBef>
                <a:spcPts val="0"/>
              </a:spcBef>
              <a:spcAft>
                <a:spcPts val="0"/>
              </a:spcAft>
            </a:pPr>
            <a:r>
              <a:rPr lang="es-MX" dirty="0">
                <a:solidFill>
                  <a:srgbClr val="252525"/>
                </a:solidFill>
                <a:latin typeface="Arial"/>
                <a:ea typeface="Times New Roman"/>
              </a:rPr>
              <a:t>De Formula 1 más exitosos,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ganando el Campeonato Mundial.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Pilotos de Formula 1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en tres ocasiones: 1988, 1990 y 1991</a:t>
            </a:r>
            <a:r>
              <a:rPr lang="es-MX" dirty="0">
                <a:solidFill>
                  <a:srgbClr val="252525"/>
                </a:solidFill>
                <a:latin typeface="Arial"/>
                <a:ea typeface="Times New Roman"/>
              </a:rPr>
              <a:t>.</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Logró también dos subcampeonatos, </a:t>
            </a:r>
          </a:p>
          <a:p>
            <a:pPr algn="ctr" fontAlgn="auto">
              <a:spcBef>
                <a:spcPts val="0"/>
              </a:spcBef>
              <a:spcAft>
                <a:spcPts val="0"/>
              </a:spcAft>
            </a:pPr>
            <a:r>
              <a:rPr lang="es-MX" dirty="0">
                <a:solidFill>
                  <a:srgbClr val="252525"/>
                </a:solidFill>
                <a:latin typeface="Arial"/>
                <a:ea typeface="Times New Roman"/>
              </a:rPr>
              <a:t>en 1989 y en 1993.</a:t>
            </a:r>
            <a:endParaRPr lang="es-MX" dirty="0">
              <a:solidFill>
                <a:srgbClr val="000000"/>
              </a:solidFill>
              <a:latin typeface="Arial"/>
            </a:endParaRPr>
          </a:p>
        </p:txBody>
      </p:sp>
      <p:pic>
        <p:nvPicPr>
          <p:cNvPr id="17412" name="Picture 4" descr="E:\En turno\Normales\senn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280" y="1157866"/>
            <a:ext cx="4267200" cy="2828925"/>
          </a:xfrm>
          <a:prstGeom prst="roundRect">
            <a:avLst>
              <a:gd name="adj" fmla="val 16667"/>
            </a:avLst>
          </a:prstGeom>
          <a:ln>
            <a:noFill/>
          </a:ln>
          <a:effectLst>
            <a:outerShdw blurRad="152400" dist="317500" dir="5400000" sx="90000" sy="-19000" rotWithShape="0">
              <a:prstClr val="black">
                <a:alpha val="15000"/>
              </a:prst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7413" name="Picture 5" descr="E:\En turno\Normales\senna_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799" y="3429000"/>
            <a:ext cx="4267201" cy="3200401"/>
          </a:xfrm>
          <a:prstGeom prst="roundRect">
            <a:avLst>
              <a:gd name="adj" fmla="val 16667"/>
            </a:avLst>
          </a:prstGeom>
          <a:ln>
            <a:noFill/>
          </a:ln>
          <a:effectLst>
            <a:outerShdw blurRad="76200" dir="18900000" sy="23000" kx="-1200000" algn="bl" rotWithShape="0">
              <a:prstClr val="black">
                <a:alpha val="20000"/>
              </a:prst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434769"/>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3375"/>
                            </p:stCondLst>
                            <p:childTnLst>
                              <p:par>
                                <p:cTn id="13" presetID="10" presetClass="entr" presetSubtype="0" fill="hold" nodeType="afterEffect">
                                  <p:stCondLst>
                                    <p:cond delay="0"/>
                                  </p:stCondLst>
                                  <p:childTnLst>
                                    <p:set>
                                      <p:cBhvr>
                                        <p:cTn id="14" dur="1" fill="hold">
                                          <p:stCondLst>
                                            <p:cond delay="0"/>
                                          </p:stCondLst>
                                        </p:cTn>
                                        <p:tgtEl>
                                          <p:spTgt spid="17412"/>
                                        </p:tgtEl>
                                        <p:attrNameLst>
                                          <p:attrName>style.visibility</p:attrName>
                                        </p:attrNameLst>
                                      </p:cBhvr>
                                      <p:to>
                                        <p:strVal val="visible"/>
                                      </p:to>
                                    </p:set>
                                    <p:animEffect transition="in" filter="fade">
                                      <p:cBhvr>
                                        <p:cTn id="15" dur="18000"/>
                                        <p:tgtEl>
                                          <p:spTgt spid="17412"/>
                                        </p:tgtEl>
                                      </p:cBhvr>
                                    </p:animEffect>
                                  </p:childTnLst>
                                </p:cTn>
                              </p:par>
                              <p:par>
                                <p:cTn id="16" presetID="41" presetClass="entr" presetSubtype="0" fill="hold" grpId="0" nodeType="with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 calcmode="lin" valueType="num">
                                      <p:cBhvr>
                                        <p:cTn id="18"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6"/>
                                        </p:tgtEl>
                                        <p:attrNameLst>
                                          <p:attrName>ppt_y</p:attrName>
                                        </p:attrNameLst>
                                      </p:cBhvr>
                                      <p:tavLst>
                                        <p:tav tm="0">
                                          <p:val>
                                            <p:strVal val="#ppt_y"/>
                                          </p:val>
                                        </p:tav>
                                        <p:tav tm="100000">
                                          <p:val>
                                            <p:strVal val="#ppt_y"/>
                                          </p:val>
                                        </p:tav>
                                      </p:tavLst>
                                    </p:anim>
                                    <p:anim calcmode="lin" valueType="num">
                                      <p:cBhvr>
                                        <p:cTn id="20"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6"/>
                                        </p:tgtEl>
                                      </p:cBhvr>
                                    </p:animEffect>
                                  </p:childTnLst>
                                </p:cTn>
                              </p:par>
                            </p:childTnLst>
                          </p:cTn>
                        </p:par>
                        <p:par>
                          <p:cTn id="23" fill="hold">
                            <p:stCondLst>
                              <p:cond delay="32375"/>
                            </p:stCondLst>
                            <p:childTnLst>
                              <p:par>
                                <p:cTn id="24" presetID="10" presetClass="entr" presetSubtype="0" fill="hold" nodeType="afterEffect">
                                  <p:stCondLst>
                                    <p:cond delay="6000"/>
                                  </p:stCondLst>
                                  <p:childTnLst>
                                    <p:set>
                                      <p:cBhvr>
                                        <p:cTn id="25" dur="1" fill="hold">
                                          <p:stCondLst>
                                            <p:cond delay="0"/>
                                          </p:stCondLst>
                                        </p:cTn>
                                        <p:tgtEl>
                                          <p:spTgt spid="17413"/>
                                        </p:tgtEl>
                                        <p:attrNameLst>
                                          <p:attrName>style.visibility</p:attrName>
                                        </p:attrNameLst>
                                      </p:cBhvr>
                                      <p:to>
                                        <p:strVal val="visible"/>
                                      </p:to>
                                    </p:set>
                                    <p:animEffect transition="in" filter="fade">
                                      <p:cBhvr>
                                        <p:cTn id="26" dur="15000"/>
                                        <p:tgtEl>
                                          <p:spTgt spid="17413"/>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 calcmode="lin" valueType="num">
                                      <p:cBhvr>
                                        <p:cTn id="29"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7"/>
                                        </p:tgtEl>
                                        <p:attrNameLst>
                                          <p:attrName>ppt_y</p:attrName>
                                        </p:attrNameLst>
                                      </p:cBhvr>
                                      <p:tavLst>
                                        <p:tav tm="0">
                                          <p:val>
                                            <p:strVal val="#ppt_y"/>
                                          </p:val>
                                        </p:tav>
                                        <p:tav tm="100000">
                                          <p:val>
                                            <p:strVal val="#ppt_y"/>
                                          </p:val>
                                        </p:tav>
                                      </p:tavLst>
                                    </p:anim>
                                    <p:anim calcmode="lin" valueType="num">
                                      <p:cBhvr>
                                        <p:cTn id="31"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7"/>
                                        </p:tgtEl>
                                      </p:cBhvr>
                                    </p:animEffect>
                                  </p:childTnLst>
                                </p:cTn>
                              </p:par>
                            </p:childTnLst>
                          </p:cTn>
                        </p:par>
                        <p:par>
                          <p:cTn id="34" fill="hold">
                            <p:stCondLst>
                              <p:cond delay="55500"/>
                            </p:stCondLst>
                            <p:childTnLst>
                              <p:par>
                                <p:cTn id="35" presetID="1" presetClass="entr" presetSubtype="0" fill="hold" grpId="0" nodeType="afterEffect">
                                  <p:stCondLst>
                                    <p:cond delay="300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9" grpId="0"/>
    </p:bldLst>
  </p:timing>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Accidente de Ayrton.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18783" y="3645023"/>
            <a:ext cx="4369929" cy="3030041"/>
          </a:xfrm>
          <a:prstGeom prst="rect">
            <a:avLst/>
          </a:prstGeom>
        </p:spPr>
      </p:pic>
      <p:pic>
        <p:nvPicPr>
          <p:cNvPr id="1026" name="Picture 2" descr="E:\En turno\Normales\Senna 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4005064"/>
            <a:ext cx="4381209" cy="2304255"/>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E:\En turno\Normales\ayrton1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504" y="4005065"/>
            <a:ext cx="4381210" cy="2304255"/>
          </a:xfrm>
          <a:prstGeom prst="rect">
            <a:avLst/>
          </a:prstGeom>
          <a:ln>
            <a:noFill/>
          </a:ln>
          <a:effectLst>
            <a:outerShdw blurRad="292100" dist="139700" dir="2400000" sx="101000" sy="101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913599" y="404664"/>
            <a:ext cx="8230402"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Compitió en Fórmula 1 para los equipos </a:t>
            </a:r>
          </a:p>
          <a:p>
            <a:pPr algn="ctr" fontAlgn="auto">
              <a:spcBef>
                <a:spcPts val="0"/>
              </a:spcBef>
              <a:spcAft>
                <a:spcPts val="0"/>
              </a:spcAft>
            </a:pPr>
            <a:r>
              <a:rPr lang="es-MX" dirty="0" err="1">
                <a:solidFill>
                  <a:srgbClr val="252525"/>
                </a:solidFill>
                <a:latin typeface="Arial"/>
                <a:ea typeface="Times New Roman"/>
                <a:cs typeface="Times New Roman"/>
              </a:rPr>
              <a:t>Toleman</a:t>
            </a:r>
            <a:r>
              <a:rPr lang="es-MX" dirty="0">
                <a:solidFill>
                  <a:srgbClr val="252525"/>
                </a:solidFill>
                <a:latin typeface="Arial"/>
                <a:ea typeface="Times New Roman"/>
                <a:cs typeface="Times New Roman"/>
              </a:rPr>
              <a:t>, Lotus, McLaren y Williams, acumulando un total de 41 victorias </a:t>
            </a:r>
          </a:p>
          <a:p>
            <a:pPr algn="ctr" fontAlgn="auto">
              <a:spcBef>
                <a:spcPts val="0"/>
              </a:spcBef>
              <a:spcAft>
                <a:spcPts val="0"/>
              </a:spcAft>
            </a:pPr>
            <a:r>
              <a:rPr lang="es-MX" dirty="0">
                <a:solidFill>
                  <a:srgbClr val="252525"/>
                </a:solidFill>
                <a:latin typeface="Arial"/>
                <a:ea typeface="Times New Roman"/>
                <a:cs typeface="Times New Roman"/>
              </a:rPr>
              <a:t>(</a:t>
            </a:r>
            <a:r>
              <a:rPr lang="es-MX" dirty="0">
                <a:solidFill>
                  <a:srgbClr val="008000"/>
                </a:solidFill>
                <a:effectLst>
                  <a:outerShdw blurRad="38100" dist="38100" dir="2700000" algn="tl">
                    <a:srgbClr val="000000">
                      <a:alpha val="43137"/>
                    </a:srgbClr>
                  </a:outerShdw>
                </a:effectLst>
                <a:latin typeface="Arial"/>
                <a:ea typeface="Times New Roman"/>
                <a:cs typeface="Times New Roman"/>
              </a:rPr>
              <a:t>seis de ellas en el Gran Premio de Mónaco</a:t>
            </a:r>
            <a:r>
              <a:rPr lang="es-MX" dirty="0">
                <a:solidFill>
                  <a:srgbClr val="252525"/>
                </a:solidFill>
                <a:latin typeface="Arial"/>
                <a:ea typeface="Times New Roman"/>
                <a:cs typeface="Times New Roman"/>
              </a:rPr>
              <a:t>), 80 podios y 65 Pole Positions.</a:t>
            </a:r>
            <a:endParaRPr lang="es-MX" dirty="0">
              <a:solidFill>
                <a:srgbClr val="000000"/>
              </a:solidFill>
              <a:latin typeface="Arial"/>
            </a:endParaRPr>
          </a:p>
        </p:txBody>
      </p:sp>
      <p:sp>
        <p:nvSpPr>
          <p:cNvPr id="12" name="11 Rectángulo"/>
          <p:cNvSpPr/>
          <p:nvPr/>
        </p:nvSpPr>
        <p:spPr>
          <a:xfrm>
            <a:off x="4716016" y="4892967"/>
            <a:ext cx="4427984" cy="1200329"/>
          </a:xfrm>
          <a:prstGeom prst="rect">
            <a:avLst/>
          </a:prstGeom>
        </p:spPr>
        <p:txBody>
          <a:bodyPr wrap="square">
            <a:spAutoFit/>
          </a:bodyPr>
          <a:lstStyle/>
          <a:p>
            <a:pPr algn="ctr" fontAlgn="auto">
              <a:spcBef>
                <a:spcPts val="0"/>
              </a:spcBef>
              <a:spcAft>
                <a:spcPts val="0"/>
              </a:spcAft>
            </a:pPr>
            <a:r>
              <a:rPr lang="es-MX" dirty="0" err="1">
                <a:solidFill>
                  <a:srgbClr val="FFFF00"/>
                </a:solidFill>
                <a:effectLst>
                  <a:outerShdw blurRad="38100" dist="38100" dir="2700000" algn="tl">
                    <a:srgbClr val="000000">
                      <a:alpha val="43137"/>
                    </a:srgbClr>
                  </a:outerShdw>
                </a:effectLst>
                <a:latin typeface="Arial"/>
                <a:ea typeface="Times New Roman"/>
              </a:rPr>
              <a:t>Senna</a:t>
            </a:r>
            <a:r>
              <a:rPr lang="es-MX" dirty="0">
                <a:solidFill>
                  <a:srgbClr val="FFFF00"/>
                </a:solidFill>
                <a:effectLst>
                  <a:outerShdw blurRad="38100" dist="38100" dir="2700000" algn="tl">
                    <a:srgbClr val="000000">
                      <a:alpha val="43137"/>
                    </a:srgbClr>
                  </a:outerShdw>
                </a:effectLst>
                <a:latin typeface="Arial"/>
                <a:ea typeface="Times New Roman"/>
              </a:rPr>
              <a:t> falleció debido a un fuerte choque sufrido en competición en el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Autódromo Enzo e </a:t>
            </a:r>
            <a:r>
              <a:rPr lang="es-MX" dirty="0" err="1">
                <a:solidFill>
                  <a:srgbClr val="FFFF00"/>
                </a:solidFill>
                <a:effectLst>
                  <a:outerShdw blurRad="38100" dist="38100" dir="2700000" algn="tl">
                    <a:srgbClr val="000000">
                      <a:alpha val="43137"/>
                    </a:srgbClr>
                  </a:outerShdw>
                </a:effectLst>
                <a:latin typeface="Arial"/>
                <a:ea typeface="Times New Roman"/>
              </a:rPr>
              <a:t>Dino</a:t>
            </a:r>
            <a:r>
              <a:rPr lang="es-MX" dirty="0">
                <a:solidFill>
                  <a:srgbClr val="FFFF00"/>
                </a:solidFill>
                <a:effectLst>
                  <a:outerShdw blurRad="38100" dist="38100" dir="2700000" algn="tl">
                    <a:srgbClr val="000000">
                      <a:alpha val="43137"/>
                    </a:srgbClr>
                  </a:outerShdw>
                </a:effectLst>
                <a:latin typeface="Arial"/>
                <a:ea typeface="Times New Roman"/>
              </a:rPr>
              <a:t> Ferrari, durante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El Gran Premio de San Marino de 1994.</a:t>
            </a:r>
            <a:endParaRPr lang="es-MX" dirty="0">
              <a:solidFill>
                <a:srgbClr val="FFFF00"/>
              </a:solidFill>
              <a:effectLst>
                <a:outerShdw blurRad="38100" dist="38100" dir="2700000" algn="tl">
                  <a:srgbClr val="000000">
                    <a:alpha val="43137"/>
                  </a:srgbClr>
                </a:outerShdw>
              </a:effectLst>
              <a:latin typeface="Aria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3"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Marcos\510.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529" y="3291948"/>
            <a:ext cx="5040561" cy="378120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E:\En turno\Normales\Senna-Prost-2.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567056"/>
            <a:ext cx="4267200" cy="2942064"/>
          </a:xfrm>
          <a:prstGeom prst="ellipse">
            <a:avLst/>
          </a:prstGeom>
          <a:ln w="190500" cap="rnd">
            <a:gradFill flip="none" rotWithShape="1">
              <a:gsLst>
                <a:gs pos="0">
                  <a:srgbClr val="336600"/>
                </a:gs>
                <a:gs pos="49000">
                  <a:srgbClr val="336600"/>
                </a:gs>
                <a:gs pos="51000">
                  <a:srgbClr val="FFFF00"/>
                </a:gs>
                <a:gs pos="100000">
                  <a:srgbClr val="FFFF00"/>
                </a:gs>
              </a:gsLst>
              <a:path path="circle">
                <a:fillToRect r="100000" b="100000"/>
              </a:path>
              <a:tileRect l="-100000" t="-100000"/>
            </a:gra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0" y="1700808"/>
            <a:ext cx="457200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Mantuvo una rivalidad intensa con el piloto francés Alain </a:t>
            </a:r>
            <a:r>
              <a:rPr lang="es-MX" dirty="0" err="1">
                <a:solidFill>
                  <a:srgbClr val="252525"/>
                </a:solidFill>
                <a:latin typeface="Arial"/>
                <a:ea typeface="Times New Roman"/>
                <a:cs typeface="Times New Roman"/>
              </a:rPr>
              <a:t>Prost</a:t>
            </a:r>
            <a:r>
              <a:rPr lang="es-MX" dirty="0">
                <a:solidFill>
                  <a:srgbClr val="252525"/>
                </a:solidFill>
                <a:latin typeface="Arial"/>
                <a:ea typeface="Times New Roman"/>
                <a:cs typeface="Times New Roman"/>
              </a:rPr>
              <a:t> durante gran parte </a:t>
            </a:r>
          </a:p>
          <a:p>
            <a:pPr algn="ctr" fontAlgn="auto">
              <a:spcBef>
                <a:spcPts val="0"/>
              </a:spcBef>
              <a:spcAft>
                <a:spcPts val="0"/>
              </a:spcAft>
            </a:pPr>
            <a:r>
              <a:rPr lang="es-MX" dirty="0">
                <a:solidFill>
                  <a:srgbClr val="252525"/>
                </a:solidFill>
                <a:latin typeface="Arial"/>
                <a:ea typeface="Times New Roman"/>
                <a:cs typeface="Times New Roman"/>
              </a:rPr>
              <a:t>de su carrera, incluyendo dos años </a:t>
            </a:r>
          </a:p>
          <a:p>
            <a:pPr algn="ctr" fontAlgn="auto">
              <a:spcBef>
                <a:spcPts val="0"/>
              </a:spcBef>
              <a:spcAft>
                <a:spcPts val="0"/>
              </a:spcAft>
            </a:pPr>
            <a:r>
              <a:rPr lang="es-MX" dirty="0">
                <a:solidFill>
                  <a:srgbClr val="252525"/>
                </a:solidFill>
                <a:latin typeface="Arial"/>
                <a:ea typeface="Times New Roman"/>
                <a:cs typeface="Times New Roman"/>
              </a:rPr>
              <a:t>como compañeros de equipo en McLaren.</a:t>
            </a:r>
            <a:endParaRPr lang="es-MX" dirty="0">
              <a:solidFill>
                <a:srgbClr val="000000"/>
              </a:solidFill>
              <a:latin typeface="Arial"/>
            </a:endParaRPr>
          </a:p>
        </p:txBody>
      </p:sp>
    </p:spTree>
    <p:extLst>
      <p:ext uri="{BB962C8B-B14F-4D97-AF65-F5344CB8AC3E}">
        <p14:creationId xmlns:p14="http://schemas.microsoft.com/office/powerpoint/2010/main" val="452151421"/>
      </p:ext>
    </p:extLst>
  </p:cSld>
  <p:clrMapOvr>
    <a:masterClrMapping/>
  </p:clrMapOvr>
  <mc:AlternateContent xmlns:mc="http://schemas.openxmlformats.org/markup-compatibility/2006">
    <mc:Choice xmlns:p14="http://schemas.microsoft.com/office/powerpoint/2010/main" Requires="p14">
      <p:transition spd="slow" p14:dur="3000" advClick="0" advTm="0">
        <p:comb/>
      </p:transition>
    </mc:Choice>
    <mc:Fallback>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20375"/>
                            </p:stCondLst>
                            <p:childTnLst>
                              <p:par>
                                <p:cTn id="13" presetID="42" presetClass="entr" presetSubtype="0" fill="hold" nodeType="afterEffect">
                                  <p:stCondLst>
                                    <p:cond delay="0"/>
                                  </p:stCondLst>
                                  <p:childTnLst>
                                    <p:set>
                                      <p:cBhvr>
                                        <p:cTn id="14" dur="1" fill="hold">
                                          <p:stCondLst>
                                            <p:cond delay="0"/>
                                          </p:stCondLst>
                                        </p:cTn>
                                        <p:tgtEl>
                                          <p:spTgt spid="16388"/>
                                        </p:tgtEl>
                                        <p:attrNameLst>
                                          <p:attrName>style.visibility</p:attrName>
                                        </p:attrNameLst>
                                      </p:cBhvr>
                                      <p:to>
                                        <p:strVal val="visible"/>
                                      </p:to>
                                    </p:set>
                                    <p:animEffect transition="in" filter="fade">
                                      <p:cBhvr>
                                        <p:cTn id="15" dur="18000"/>
                                        <p:tgtEl>
                                          <p:spTgt spid="16388"/>
                                        </p:tgtEl>
                                      </p:cBhvr>
                                    </p:animEffect>
                                    <p:anim calcmode="lin" valueType="num">
                                      <p:cBhvr>
                                        <p:cTn id="16" dur="18000" fill="hold"/>
                                        <p:tgtEl>
                                          <p:spTgt spid="16388"/>
                                        </p:tgtEl>
                                        <p:attrNameLst>
                                          <p:attrName>ppt_x</p:attrName>
                                        </p:attrNameLst>
                                      </p:cBhvr>
                                      <p:tavLst>
                                        <p:tav tm="0">
                                          <p:val>
                                            <p:strVal val="#ppt_x"/>
                                          </p:val>
                                        </p:tav>
                                        <p:tav tm="100000">
                                          <p:val>
                                            <p:strVal val="#ppt_x"/>
                                          </p:val>
                                        </p:tav>
                                      </p:tavLst>
                                    </p:anim>
                                    <p:anim calcmode="lin" valueType="num">
                                      <p:cBhvr>
                                        <p:cTn id="17" dur="18000" fill="hold"/>
                                        <p:tgtEl>
                                          <p:spTgt spid="16388"/>
                                        </p:tgtEl>
                                        <p:attrNameLst>
                                          <p:attrName>ppt_y</p:attrName>
                                        </p:attrNameLst>
                                      </p:cBhvr>
                                      <p:tavLst>
                                        <p:tav tm="0">
                                          <p:val>
                                            <p:strVal val="#ppt_y+.1"/>
                                          </p:val>
                                        </p:tav>
                                        <p:tav tm="100000">
                                          <p:val>
                                            <p:strVal val="#ppt_y"/>
                                          </p:val>
                                        </p:tav>
                                      </p:tavLst>
                                    </p:anim>
                                  </p:childTnLst>
                                </p:cTn>
                              </p:par>
                              <p:par>
                                <p:cTn id="18" presetID="41" presetClass="entr" presetSubtype="0" fill="hold" grpId="0" nodeType="withEffect">
                                  <p:stCondLst>
                                    <p:cond delay="750"/>
                                  </p:stCondLst>
                                  <p:iterate type="lt">
                                    <p:tmPct val="10000"/>
                                  </p:iterate>
                                  <p:childTnLst>
                                    <p:set>
                                      <p:cBhvr>
                                        <p:cTn id="19" dur="1" fill="hold">
                                          <p:stCondLst>
                                            <p:cond delay="0"/>
                                          </p:stCondLst>
                                        </p:cTn>
                                        <p:tgtEl>
                                          <p:spTgt spid="11"/>
                                        </p:tgtEl>
                                        <p:attrNameLst>
                                          <p:attrName>style.visibility</p:attrName>
                                        </p:attrNameLst>
                                      </p:cBhvr>
                                      <p:to>
                                        <p:strVal val="visible"/>
                                      </p:to>
                                    </p:set>
                                    <p:anim calcmode="lin" valueType="num">
                                      <p:cBhvr>
                                        <p:cTn id="20" dur="12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1" dur="1250" fill="hold"/>
                                        <p:tgtEl>
                                          <p:spTgt spid="11"/>
                                        </p:tgtEl>
                                        <p:attrNameLst>
                                          <p:attrName>ppt_y</p:attrName>
                                        </p:attrNameLst>
                                      </p:cBhvr>
                                      <p:tavLst>
                                        <p:tav tm="0">
                                          <p:val>
                                            <p:strVal val="#ppt_y"/>
                                          </p:val>
                                        </p:tav>
                                        <p:tav tm="100000">
                                          <p:val>
                                            <p:strVal val="#ppt_y"/>
                                          </p:val>
                                        </p:tav>
                                      </p:tavLst>
                                    </p:anim>
                                    <p:anim calcmode="lin" valueType="num">
                                      <p:cBhvr>
                                        <p:cTn id="22" dur="12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3" dur="12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250" tmFilter="0,0; .5, 1; 1, 1"/>
                                        <p:tgtEl>
                                          <p:spTgt spid="11"/>
                                        </p:tgtEl>
                                      </p:cBhvr>
                                    </p:animEffect>
                                  </p:childTnLst>
                                </p:cTn>
                              </p:par>
                            </p:childTnLst>
                          </p:cTn>
                        </p:par>
                        <p:par>
                          <p:cTn id="25" fill="hold">
                            <p:stCondLst>
                              <p:cond delay="38625"/>
                            </p:stCondLst>
                            <p:childTnLst>
                              <p:par>
                                <p:cTn id="26" presetID="31" presetClass="entr" presetSubtype="0" fill="hold" nodeType="afterEffect">
                                  <p:stCondLst>
                                    <p:cond delay="100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2000" fill="hold"/>
                                        <p:tgtEl>
                                          <p:spTgt spid="1026"/>
                                        </p:tgtEl>
                                        <p:attrNameLst>
                                          <p:attrName>ppt_w</p:attrName>
                                        </p:attrNameLst>
                                      </p:cBhvr>
                                      <p:tavLst>
                                        <p:tav tm="0">
                                          <p:val>
                                            <p:fltVal val="0"/>
                                          </p:val>
                                        </p:tav>
                                        <p:tav tm="100000">
                                          <p:val>
                                            <p:strVal val="#ppt_w"/>
                                          </p:val>
                                        </p:tav>
                                      </p:tavLst>
                                    </p:anim>
                                    <p:anim calcmode="lin" valueType="num">
                                      <p:cBhvr>
                                        <p:cTn id="29" dur="2000" fill="hold"/>
                                        <p:tgtEl>
                                          <p:spTgt spid="1026"/>
                                        </p:tgtEl>
                                        <p:attrNameLst>
                                          <p:attrName>ppt_h</p:attrName>
                                        </p:attrNameLst>
                                      </p:cBhvr>
                                      <p:tavLst>
                                        <p:tav tm="0">
                                          <p:val>
                                            <p:fltVal val="0"/>
                                          </p:val>
                                        </p:tav>
                                        <p:tav tm="100000">
                                          <p:val>
                                            <p:strVal val="#ppt_h"/>
                                          </p:val>
                                        </p:tav>
                                      </p:tavLst>
                                    </p:anim>
                                    <p:anim calcmode="lin" valueType="num">
                                      <p:cBhvr>
                                        <p:cTn id="30" dur="2000" fill="hold"/>
                                        <p:tgtEl>
                                          <p:spTgt spid="1026"/>
                                        </p:tgtEl>
                                        <p:attrNameLst>
                                          <p:attrName>style.rotation</p:attrName>
                                        </p:attrNameLst>
                                      </p:cBhvr>
                                      <p:tavLst>
                                        <p:tav tm="0">
                                          <p:val>
                                            <p:fltVal val="90"/>
                                          </p:val>
                                        </p:tav>
                                        <p:tav tm="100000">
                                          <p:val>
                                            <p:fltVal val="0"/>
                                          </p:val>
                                        </p:tav>
                                      </p:tavLst>
                                    </p:anim>
                                    <p:animEffect transition="in" filter="fade">
                                      <p:cBhvr>
                                        <p:cTn id="31" dur="2000"/>
                                        <p:tgtEl>
                                          <p:spTgt spid="1026"/>
                                        </p:tgtEl>
                                      </p:cBhvr>
                                    </p:animEffect>
                                  </p:childTnLst>
                                </p:cTn>
                              </p:par>
                            </p:childTnLst>
                          </p:cTn>
                        </p:par>
                        <p:par>
                          <p:cTn id="32" fill="hold">
                            <p:stCondLst>
                              <p:cond delay="41625"/>
                            </p:stCondLst>
                            <p:childTnLst>
                              <p:par>
                                <p:cTn id="33" presetID="6" presetClass="exit" presetSubtype="32" fill="hold" nodeType="afterEffect">
                                  <p:stCondLst>
                                    <p:cond delay="5000"/>
                                  </p:stCondLst>
                                  <p:childTnLst>
                                    <p:animEffect transition="out" filter="circle(out)">
                                      <p:cBhvr>
                                        <p:cTn id="34" dur="2000"/>
                                        <p:tgtEl>
                                          <p:spTgt spid="1026"/>
                                        </p:tgtEl>
                                      </p:cBhvr>
                                    </p:animEffect>
                                    <p:set>
                                      <p:cBhvr>
                                        <p:cTn id="35" dur="1" fill="hold">
                                          <p:stCondLst>
                                            <p:cond delay="1999"/>
                                          </p:stCondLst>
                                        </p:cTn>
                                        <p:tgtEl>
                                          <p:spTgt spid="1026"/>
                                        </p:tgtEl>
                                        <p:attrNameLst>
                                          <p:attrName>style.visibility</p:attrName>
                                        </p:attrNameLst>
                                      </p:cBhvr>
                                      <p:to>
                                        <p:strVal val="hidden"/>
                                      </p:to>
                                    </p:set>
                                  </p:childTnLst>
                                </p:cTn>
                              </p:par>
                              <p:par>
                                <p:cTn id="36" presetID="6" presetClass="entr" presetSubtype="32" fill="hold" nodeType="withEffect">
                                  <p:stCondLst>
                                    <p:cond delay="5500"/>
                                  </p:stCondLst>
                                  <p:childTnLst>
                                    <p:set>
                                      <p:cBhvr>
                                        <p:cTn id="37" dur="1" fill="hold">
                                          <p:stCondLst>
                                            <p:cond delay="0"/>
                                          </p:stCondLst>
                                        </p:cTn>
                                        <p:tgtEl>
                                          <p:spTgt spid="5"/>
                                        </p:tgtEl>
                                        <p:attrNameLst>
                                          <p:attrName>style.visibility</p:attrName>
                                        </p:attrNameLst>
                                      </p:cBhvr>
                                      <p:to>
                                        <p:strVal val="visible"/>
                                      </p:to>
                                    </p:set>
                                    <p:animEffect transition="in" filter="circle(out)">
                                      <p:cBhvr>
                                        <p:cTn id="38" dur="2000"/>
                                        <p:tgtEl>
                                          <p:spTgt spid="5"/>
                                        </p:tgtEl>
                                      </p:cBhvr>
                                    </p:animEffect>
                                  </p:childTnLst>
                                </p:cTn>
                              </p:par>
                              <p:par>
                                <p:cTn id="39" presetID="10" presetClass="entr" presetSubtype="0" fill="hold" nodeType="withEffect">
                                  <p:stCondLst>
                                    <p:cond delay="550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2000"/>
                                        <p:tgtEl>
                                          <p:spTgt spid="4"/>
                                        </p:tgtEl>
                                      </p:cBhvr>
                                    </p:animEffect>
                                  </p:childTnLst>
                                </p:cTn>
                              </p:par>
                              <p:par>
                                <p:cTn id="42" presetID="1" presetClass="mediacall" presetSubtype="0" fill="hold" nodeType="withEffect">
                                  <p:stCondLst>
                                    <p:cond delay="6000"/>
                                  </p:stCondLst>
                                  <p:childTnLst>
                                    <p:cmd type="call" cmd="playFrom(0.0)">
                                      <p:cBhvr>
                                        <p:cTn id="43" dur="31680" fill="hold"/>
                                        <p:tgtEl>
                                          <p:spTgt spid="5"/>
                                        </p:tgtEl>
                                      </p:cBhvr>
                                    </p:cmd>
                                  </p:childTnLst>
                                </p:cTn>
                              </p:par>
                            </p:childTnLst>
                          </p:cTn>
                        </p:par>
                        <p:par>
                          <p:cTn id="44" fill="hold">
                            <p:stCondLst>
                              <p:cond delay="79305"/>
                            </p:stCondLst>
                            <p:childTnLst>
                              <p:par>
                                <p:cTn id="45" presetID="41" presetClass="entr" presetSubtype="0" fill="hold" grpId="0" nodeType="afterEffect">
                                  <p:stCondLst>
                                    <p:cond delay="1000"/>
                                  </p:stCondLst>
                                  <p:iterate type="lt">
                                    <p:tmPct val="10000"/>
                                  </p:iterate>
                                  <p:childTnLst>
                                    <p:set>
                                      <p:cBhvr>
                                        <p:cTn id="46" dur="1" fill="hold">
                                          <p:stCondLst>
                                            <p:cond delay="0"/>
                                          </p:stCondLst>
                                        </p:cTn>
                                        <p:tgtEl>
                                          <p:spTgt spid="12"/>
                                        </p:tgtEl>
                                        <p:attrNameLst>
                                          <p:attrName>style.visibility</p:attrName>
                                        </p:attrNameLst>
                                      </p:cBhvr>
                                      <p:to>
                                        <p:strVal val="visible"/>
                                      </p:to>
                                    </p:set>
                                    <p:anim calcmode="lin" valueType="num">
                                      <p:cBhvr>
                                        <p:cTn id="47" dur="125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8" dur="1250" fill="hold"/>
                                        <p:tgtEl>
                                          <p:spTgt spid="12"/>
                                        </p:tgtEl>
                                        <p:attrNameLst>
                                          <p:attrName>ppt_y</p:attrName>
                                        </p:attrNameLst>
                                      </p:cBhvr>
                                      <p:tavLst>
                                        <p:tav tm="0">
                                          <p:val>
                                            <p:strVal val="#ppt_y"/>
                                          </p:val>
                                        </p:tav>
                                        <p:tav tm="100000">
                                          <p:val>
                                            <p:strVal val="#ppt_y"/>
                                          </p:val>
                                        </p:tav>
                                      </p:tavLst>
                                    </p:anim>
                                    <p:anim calcmode="lin" valueType="num">
                                      <p:cBhvr>
                                        <p:cTn id="49" dur="125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0" dur="125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250" tmFilter="0,0; .5, 1; 1, 1"/>
                                        <p:tgtEl>
                                          <p:spTgt spid="12"/>
                                        </p:tgtEl>
                                      </p:cBhvr>
                                    </p:animEffect>
                                  </p:childTnLst>
                                </p:cTn>
                              </p:par>
                              <p:par>
                                <p:cTn id="52" presetID="10" presetClass="entr" presetSubtype="0" fill="hold" nodeType="withEffect">
                                  <p:stCondLst>
                                    <p:cond delay="0"/>
                                  </p:stCondLst>
                                  <p:childTnLst>
                                    <p:set>
                                      <p:cBhvr>
                                        <p:cTn id="53" dur="1" fill="hold">
                                          <p:stCondLst>
                                            <p:cond delay="0"/>
                                          </p:stCondLst>
                                        </p:cTn>
                                        <p:tgtEl>
                                          <p:spTgt spid="16386"/>
                                        </p:tgtEl>
                                        <p:attrNameLst>
                                          <p:attrName>style.visibility</p:attrName>
                                        </p:attrNameLst>
                                      </p:cBhvr>
                                      <p:to>
                                        <p:strVal val="visible"/>
                                      </p:to>
                                    </p:set>
                                    <p:animEffect transition="in" filter="fade">
                                      <p:cBhvr>
                                        <p:cTn id="54" dur="1500"/>
                                        <p:tgtEl>
                                          <p:spTgt spid="16386"/>
                                        </p:tgtEl>
                                      </p:cBhvr>
                                    </p:animEffect>
                                  </p:childTnLst>
                                </p:cTn>
                              </p:par>
                            </p:childTnLst>
                          </p:cTn>
                        </p:par>
                        <p:par>
                          <p:cTn id="55" fill="hold">
                            <p:stCondLst>
                              <p:cond delay="96555"/>
                            </p:stCondLst>
                            <p:childTnLst>
                              <p:par>
                                <p:cTn id="56" presetID="1" presetClass="entr" presetSubtype="0" fill="hold" grpId="0" nodeType="afterEffect">
                                  <p:stCondLst>
                                    <p:cond delay="3000"/>
                                  </p:stCondLst>
                                  <p:childTnLst>
                                    <p:set>
                                      <p:cBhvr>
                                        <p:cTn id="5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100000">
                <p:cTn id="58" fill="hold" display="0">
                  <p:stCondLst>
                    <p:cond delay="indefinite"/>
                  </p:stCondLst>
                </p:cTn>
                <p:tgtEl>
                  <p:spTgt spid="5"/>
                </p:tgtEl>
              </p:cMediaNode>
            </p:video>
          </p:childTnLst>
        </p:cTn>
      </p:par>
    </p:tnLst>
    <p:bldLst>
      <p:bldP spid="7" grpId="0"/>
      <p:bldP spid="12" grpId="0"/>
      <p:bldP spid="10" grpId="0"/>
      <p:bldP spid="11" grpId="0"/>
    </p:bldLst>
  </p:timing>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8 Rectángulo"/>
          <p:cNvSpPr/>
          <p:nvPr/>
        </p:nvSpPr>
        <p:spPr>
          <a:xfrm>
            <a:off x="1" y="188640"/>
            <a:ext cx="914400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Su muerte motivó tres días de luto del gobierno de Brasil </a:t>
            </a:r>
          </a:p>
          <a:p>
            <a:pPr algn="ctr" fontAlgn="auto">
              <a:spcBef>
                <a:spcPts val="0"/>
              </a:spcBef>
              <a:spcAft>
                <a:spcPts val="0"/>
              </a:spcAft>
            </a:pPr>
            <a:r>
              <a:rPr lang="es-MX" dirty="0">
                <a:solidFill>
                  <a:srgbClr val="252525"/>
                </a:solidFill>
                <a:latin typeface="Arial"/>
                <a:ea typeface="Times New Roman"/>
              </a:rPr>
              <a:t>y un entierro con honores de Estado.</a:t>
            </a:r>
          </a:p>
          <a:p>
            <a:pPr algn="ctr" fontAlgn="auto">
              <a:spcBef>
                <a:spcPts val="0"/>
              </a:spcBef>
              <a:spcAft>
                <a:spcPts val="0"/>
              </a:spcAft>
            </a:pP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Más de un millón de personas  participaron en su traslado al cementerio.</a:t>
            </a:r>
            <a:endParaRPr lang="es-MX" dirty="0">
              <a:solidFill>
                <a:srgbClr val="000000"/>
              </a:solidFill>
              <a:latin typeface="Arial"/>
            </a:endParaRPr>
          </a:p>
        </p:txBody>
      </p:sp>
      <p:sp>
        <p:nvSpPr>
          <p:cNvPr id="10" name="9 Rectángulo"/>
          <p:cNvSpPr/>
          <p:nvPr/>
        </p:nvSpPr>
        <p:spPr>
          <a:xfrm>
            <a:off x="-1" y="5661248"/>
            <a:ext cx="9144001"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La primera curva del Autódromo José Carlos Pace de su ciudad natal se denomina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S de </a:t>
            </a:r>
            <a:r>
              <a:rPr lang="es-MX" dirty="0" err="1">
                <a:solidFill>
                  <a:srgbClr val="FFFF00"/>
                </a:solidFill>
                <a:effectLst>
                  <a:outerShdw blurRad="38100" dist="38100" dir="2700000" algn="tl">
                    <a:srgbClr val="000000">
                      <a:alpha val="43137"/>
                    </a:srgbClr>
                  </a:outerShdw>
                </a:effectLst>
                <a:latin typeface="Arial"/>
                <a:ea typeface="Times New Roman"/>
              </a:rPr>
              <a:t>Senna</a:t>
            </a:r>
            <a:r>
              <a:rPr lang="es-MX" dirty="0">
                <a:solidFill>
                  <a:srgbClr val="252525"/>
                </a:solidFill>
                <a:latin typeface="Arial"/>
                <a:ea typeface="Times New Roman"/>
              </a:rPr>
              <a:t>, dado que él propuso el diseño de dicha sección del trazado.</a:t>
            </a:r>
            <a:endParaRPr lang="es-MX" dirty="0">
              <a:solidFill>
                <a:srgbClr val="000000"/>
              </a:solidFill>
              <a:latin typeface="Arial"/>
            </a:endParaRPr>
          </a:p>
        </p:txBody>
      </p:sp>
      <p:pic>
        <p:nvPicPr>
          <p:cNvPr id="18437" name="Picture 5" descr="E:\En turno\Normales\senna-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628800"/>
            <a:ext cx="5868358" cy="3912238"/>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7"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941360"/>
      </p:ext>
    </p:extLst>
  </p:cSld>
  <p:clrMapOvr>
    <a:masterClrMapping/>
  </p:clrMapOvr>
  <mc:AlternateContent xmlns:mc="http://schemas.openxmlformats.org/markup-compatibility/2006" xmlns:p14="http://schemas.microsoft.com/office/powerpoint/2010/main">
    <mc:Choice Requires="p14">
      <p:transition spd="slow" p14:dur="3000" advClick="0" advTm="14000">
        <p:comb/>
      </p:transition>
    </mc:Choice>
    <mc:Fallback xmlns="">
      <p:transition spd="slow" advClick="0" advTm="1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8437"/>
                                        </p:tgtEl>
                                        <p:attrNameLst>
                                          <p:attrName>style.visibility</p:attrName>
                                        </p:attrNameLst>
                                      </p:cBhvr>
                                      <p:to>
                                        <p:strVal val="visible"/>
                                      </p:to>
                                    </p:set>
                                    <p:anim calcmode="lin" valueType="num">
                                      <p:cBhvr>
                                        <p:cTn id="7" dur="18000" fill="hold"/>
                                        <p:tgtEl>
                                          <p:spTgt spid="18437"/>
                                        </p:tgtEl>
                                        <p:attrNameLst>
                                          <p:attrName>ppt_w</p:attrName>
                                        </p:attrNameLst>
                                      </p:cBhvr>
                                      <p:tavLst>
                                        <p:tav tm="0">
                                          <p:val>
                                            <p:fltVal val="0"/>
                                          </p:val>
                                        </p:tav>
                                        <p:tav tm="100000">
                                          <p:val>
                                            <p:strVal val="#ppt_w"/>
                                          </p:val>
                                        </p:tav>
                                      </p:tavLst>
                                    </p:anim>
                                    <p:anim calcmode="lin" valueType="num">
                                      <p:cBhvr>
                                        <p:cTn id="8" dur="18000" fill="hold"/>
                                        <p:tgtEl>
                                          <p:spTgt spid="18437"/>
                                        </p:tgtEl>
                                        <p:attrNameLst>
                                          <p:attrName>ppt_h</p:attrName>
                                        </p:attrNameLst>
                                      </p:cBhvr>
                                      <p:tavLst>
                                        <p:tav tm="0">
                                          <p:val>
                                            <p:strVal val="#ppt_h"/>
                                          </p:val>
                                        </p:tav>
                                        <p:tav tm="100000">
                                          <p:val>
                                            <p:strVal val="#ppt_h"/>
                                          </p:val>
                                        </p:tav>
                                      </p:tavLst>
                                    </p:anim>
                                  </p:childTnLst>
                                </p:cTn>
                              </p:par>
                              <p:par>
                                <p:cTn id="9" presetID="41" presetClass="entr" presetSubtype="0" fill="hold" grpId="0" nodeType="with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calcmode="lin" valueType="num">
                                      <p:cBhvr>
                                        <p:cTn id="11" dur="1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2" dur="1500" fill="hold"/>
                                        <p:tgtEl>
                                          <p:spTgt spid="9"/>
                                        </p:tgtEl>
                                        <p:attrNameLst>
                                          <p:attrName>ppt_y</p:attrName>
                                        </p:attrNameLst>
                                      </p:cBhvr>
                                      <p:tavLst>
                                        <p:tav tm="0">
                                          <p:val>
                                            <p:strVal val="#ppt_y"/>
                                          </p:val>
                                        </p:tav>
                                        <p:tav tm="100000">
                                          <p:val>
                                            <p:strVal val="#ppt_y"/>
                                          </p:val>
                                        </p:tav>
                                      </p:tavLst>
                                    </p:anim>
                                    <p:anim calcmode="lin" valueType="num">
                                      <p:cBhvr>
                                        <p:cTn id="13" dur="1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4" dur="1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500" tmFilter="0,0; .5, 1; 1, 1"/>
                                        <p:tgtEl>
                                          <p:spTgt spid="9"/>
                                        </p:tgtEl>
                                      </p:cBhvr>
                                    </p:animEffect>
                                  </p:childTnLst>
                                </p:cTn>
                              </p:par>
                            </p:childTnLst>
                          </p:cTn>
                        </p:par>
                        <p:par>
                          <p:cTn id="16" fill="hold">
                            <p:stCondLst>
                              <p:cond delay="21900"/>
                            </p:stCondLst>
                            <p:childTnLst>
                              <p:par>
                                <p:cTn id="17" presetID="41" presetClass="entr" presetSubtype="0" fill="hold" grpId="0" nodeType="afterEffect">
                                  <p:stCondLst>
                                    <p:cond delay="1000"/>
                                  </p:stCondLst>
                                  <p:iterate type="lt">
                                    <p:tmPct val="10000"/>
                                  </p:iterate>
                                  <p:childTnLst>
                                    <p:set>
                                      <p:cBhvr>
                                        <p:cTn id="18" dur="1" fill="hold">
                                          <p:stCondLst>
                                            <p:cond delay="0"/>
                                          </p:stCondLst>
                                        </p:cTn>
                                        <p:tgtEl>
                                          <p:spTgt spid="10"/>
                                        </p:tgtEl>
                                        <p:attrNameLst>
                                          <p:attrName>style.visibility</p:attrName>
                                        </p:attrNameLst>
                                      </p:cBhvr>
                                      <p:to>
                                        <p:strVal val="visible"/>
                                      </p:to>
                                    </p:set>
                                    <p:anim calcmode="lin" valueType="num">
                                      <p:cBhvr>
                                        <p:cTn id="19"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10"/>
                                        </p:tgtEl>
                                        <p:attrNameLst>
                                          <p:attrName>ppt_y</p:attrName>
                                        </p:attrNameLst>
                                      </p:cBhvr>
                                      <p:tavLst>
                                        <p:tav tm="0">
                                          <p:val>
                                            <p:strVal val="#ppt_y"/>
                                          </p:val>
                                        </p:tav>
                                        <p:tav tm="100000">
                                          <p:val>
                                            <p:strVal val="#ppt_y"/>
                                          </p:val>
                                        </p:tav>
                                      </p:tavLst>
                                    </p:anim>
                                    <p:anim calcmode="lin" valueType="num">
                                      <p:cBhvr>
                                        <p:cTn id="21"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10"/>
                                        </p:tgtEl>
                                      </p:cBhvr>
                                    </p:animEffect>
                                  </p:childTnLst>
                                </p:cTn>
                              </p:par>
                            </p:childTnLst>
                          </p:cTn>
                        </p:par>
                        <p:par>
                          <p:cTn id="24" fill="hold">
                            <p:stCondLst>
                              <p:cond delay="39400"/>
                            </p:stCondLst>
                            <p:childTnLst>
                              <p:par>
                                <p:cTn id="25" presetID="1" presetClass="entr" presetSubtype="0" fill="hold" grpId="0" nodeType="afterEffect">
                                  <p:stCondLst>
                                    <p:cond delay="400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6" grpId="0"/>
    </p:bldLst>
  </p:timing>
</p:sld>
</file>

<file path=ppt/slides/slide9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3513782"/>
            <a:ext cx="40901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Nigel</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Mansell</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4" name="Picture 2" descr="C:\Users\Emilio\Desktop\Nueva carpeta\nigelmanse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1" y="193441"/>
            <a:ext cx="2160240" cy="32355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8435" name="Picture 3" descr="C:\Users\Emilio\Desktop\Nueva carpeta\MaNSE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260648"/>
            <a:ext cx="5117711" cy="286591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6" name="Picture 4" descr="C:\Users\Emilio\Desktop\Nueva carpeta\thCASDX6NV.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4111982"/>
            <a:ext cx="3646595" cy="1981314"/>
          </a:xfrm>
          <a:prstGeom prst="ellipse">
            <a:avLst/>
          </a:prstGeom>
          <a:ln w="190500" cap="rnd">
            <a:solidFill>
              <a:srgbClr val="C8C6BD"/>
            </a:solidFill>
            <a:prstDash val="solid"/>
          </a:ln>
          <a:effectLst>
            <a:outerShdw blurRad="76200" dir="18900000" sy="23000" kx="-1200000" algn="bl" rotWithShape="0">
              <a:prstClr val="black">
                <a:alpha val="20000"/>
              </a:prstClr>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737918"/>
            <a:ext cx="4548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1992   Williams</a:t>
            </a:r>
          </a:p>
        </p:txBody>
      </p:sp>
      <p:pic>
        <p:nvPicPr>
          <p:cNvPr id="7"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991400"/>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etalia-HimnodeInglaterra(R.U.)_AnthemEngland(U.K.)_(360p)-1 Eaglenest.wav"/>
          </p:stSnd>
        </p:sndAc>
      </p:transition>
    </mc:Choice>
    <mc:Fallback xmlns="">
      <p:transition spd="slow" advTm="0">
        <p:fade/>
        <p:sndAc>
          <p:stSnd>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diamond(out)">
                                      <p:cBhvr>
                                        <p:cTn id="7" dur="2000"/>
                                        <p:tgtEl>
                                          <p:spTgt spid="18434"/>
                                        </p:tgtEl>
                                      </p:cBhvr>
                                    </p:animEffect>
                                  </p:childTnLst>
                                </p:cTn>
                              </p:par>
                              <p:par>
                                <p:cTn id="8" presetID="53" presetClass="entr" presetSubtype="16" fill="hold" nodeType="withEffect">
                                  <p:stCondLst>
                                    <p:cond delay="0"/>
                                  </p:stCondLst>
                                  <p:childTnLst>
                                    <p:set>
                                      <p:cBhvr>
                                        <p:cTn id="9" dur="1" fill="hold">
                                          <p:stCondLst>
                                            <p:cond delay="0"/>
                                          </p:stCondLst>
                                        </p:cTn>
                                        <p:tgtEl>
                                          <p:spTgt spid="18435"/>
                                        </p:tgtEl>
                                        <p:attrNameLst>
                                          <p:attrName>style.visibility</p:attrName>
                                        </p:attrNameLst>
                                      </p:cBhvr>
                                      <p:to>
                                        <p:strVal val="visible"/>
                                      </p:to>
                                    </p:set>
                                    <p:anim calcmode="lin" valueType="num">
                                      <p:cBhvr>
                                        <p:cTn id="10" dur="2000" fill="hold"/>
                                        <p:tgtEl>
                                          <p:spTgt spid="18435"/>
                                        </p:tgtEl>
                                        <p:attrNameLst>
                                          <p:attrName>ppt_w</p:attrName>
                                        </p:attrNameLst>
                                      </p:cBhvr>
                                      <p:tavLst>
                                        <p:tav tm="0">
                                          <p:val>
                                            <p:fltVal val="0"/>
                                          </p:val>
                                        </p:tav>
                                        <p:tav tm="100000">
                                          <p:val>
                                            <p:strVal val="#ppt_w"/>
                                          </p:val>
                                        </p:tav>
                                      </p:tavLst>
                                    </p:anim>
                                    <p:anim calcmode="lin" valueType="num">
                                      <p:cBhvr>
                                        <p:cTn id="11" dur="2000" fill="hold"/>
                                        <p:tgtEl>
                                          <p:spTgt spid="18435"/>
                                        </p:tgtEl>
                                        <p:attrNameLst>
                                          <p:attrName>ppt_h</p:attrName>
                                        </p:attrNameLst>
                                      </p:cBhvr>
                                      <p:tavLst>
                                        <p:tav tm="0">
                                          <p:val>
                                            <p:fltVal val="0"/>
                                          </p:val>
                                        </p:tav>
                                        <p:tav tm="100000">
                                          <p:val>
                                            <p:strVal val="#ppt_h"/>
                                          </p:val>
                                        </p:tav>
                                      </p:tavLst>
                                    </p:anim>
                                    <p:animEffect transition="in" filter="fade">
                                      <p:cBhvr>
                                        <p:cTn id="12" dur="2000"/>
                                        <p:tgtEl>
                                          <p:spTgt spid="1843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2000" fill="hold"/>
                                        <p:tgtEl>
                                          <p:spTgt spid="2"/>
                                        </p:tgtEl>
                                        <p:attrNameLst>
                                          <p:attrName>ppt_y</p:attrName>
                                        </p:attrNameLst>
                                      </p:cBhvr>
                                      <p:tavLst>
                                        <p:tav tm="0">
                                          <p:val>
                                            <p:strVal val="#ppt_y"/>
                                          </p:val>
                                        </p:tav>
                                        <p:tav tm="100000">
                                          <p:val>
                                            <p:strVal val="#ppt_y"/>
                                          </p:val>
                                        </p:tav>
                                      </p:tavLst>
                                    </p:anim>
                                    <p:anim calcmode="lin" valueType="num">
                                      <p:cBhvr>
                                        <p:cTn id="18"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2000" tmFilter="0,0; .5, 1; 1, 1"/>
                                        <p:tgtEl>
                                          <p:spTgt spid="2"/>
                                        </p:tgtEl>
                                      </p:cBhvr>
                                    </p:animEffect>
                                  </p:childTnLst>
                                </p:cTn>
                              </p:par>
                            </p:childTnLst>
                          </p:cTn>
                        </p:par>
                        <p:par>
                          <p:cTn id="21" fill="hold">
                            <p:stCondLst>
                              <p:cond delay="7200"/>
                            </p:stCondLst>
                            <p:childTnLst>
                              <p:par>
                                <p:cTn id="22" presetID="2" presetClass="entr" presetSubtype="2" fill="hold" nodeType="afterEffect">
                                  <p:stCondLst>
                                    <p:cond delay="75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6000" fill="hold"/>
                                        <p:tgtEl>
                                          <p:spTgt spid="6"/>
                                        </p:tgtEl>
                                        <p:attrNameLst>
                                          <p:attrName>ppt_x</p:attrName>
                                        </p:attrNameLst>
                                      </p:cBhvr>
                                      <p:tavLst>
                                        <p:tav tm="0">
                                          <p:val>
                                            <p:strVal val="1+#ppt_w/2"/>
                                          </p:val>
                                        </p:tav>
                                        <p:tav tm="100000">
                                          <p:val>
                                            <p:strVal val="#ppt_x"/>
                                          </p:val>
                                        </p:tav>
                                      </p:tavLst>
                                    </p:anim>
                                    <p:anim calcmode="lin" valueType="num">
                                      <p:cBhvr additive="base">
                                        <p:cTn id="25" dur="6000" fill="hold"/>
                                        <p:tgtEl>
                                          <p:spTgt spid="6"/>
                                        </p:tgtEl>
                                        <p:attrNameLst>
                                          <p:attrName>ppt_y</p:attrName>
                                        </p:attrNameLst>
                                      </p:cBhvr>
                                      <p:tavLst>
                                        <p:tav tm="0">
                                          <p:val>
                                            <p:strVal val="#ppt_y"/>
                                          </p:val>
                                        </p:tav>
                                        <p:tav tm="100000">
                                          <p:val>
                                            <p:strVal val="#ppt_y"/>
                                          </p:val>
                                        </p:tav>
                                      </p:tavLst>
                                    </p:anim>
                                  </p:childTnLst>
                                </p:cTn>
                              </p:par>
                              <p:par>
                                <p:cTn id="26" presetID="32" presetClass="emph" presetSubtype="0" repeatCount="indefinite" fill="hold" nodeType="withEffect">
                                  <p:stCondLst>
                                    <p:cond delay="1000"/>
                                  </p:stCondLst>
                                  <p:childTnLst>
                                    <p:animRot by="120000">
                                      <p:cBhvr>
                                        <p:cTn id="27" dur="50" fill="hold">
                                          <p:stCondLst>
                                            <p:cond delay="0"/>
                                          </p:stCondLst>
                                        </p:cTn>
                                        <p:tgtEl>
                                          <p:spTgt spid="6"/>
                                        </p:tgtEl>
                                        <p:attrNameLst>
                                          <p:attrName>r</p:attrName>
                                        </p:attrNameLst>
                                      </p:cBhvr>
                                    </p:animRot>
                                    <p:animRot by="-240000">
                                      <p:cBhvr>
                                        <p:cTn id="28" dur="100" fill="hold">
                                          <p:stCondLst>
                                            <p:cond delay="100"/>
                                          </p:stCondLst>
                                        </p:cTn>
                                        <p:tgtEl>
                                          <p:spTgt spid="6"/>
                                        </p:tgtEl>
                                        <p:attrNameLst>
                                          <p:attrName>r</p:attrName>
                                        </p:attrNameLst>
                                      </p:cBhvr>
                                    </p:animRot>
                                    <p:animRot by="240000">
                                      <p:cBhvr>
                                        <p:cTn id="29" dur="100" fill="hold">
                                          <p:stCondLst>
                                            <p:cond delay="200"/>
                                          </p:stCondLst>
                                        </p:cTn>
                                        <p:tgtEl>
                                          <p:spTgt spid="6"/>
                                        </p:tgtEl>
                                        <p:attrNameLst>
                                          <p:attrName>r</p:attrName>
                                        </p:attrNameLst>
                                      </p:cBhvr>
                                    </p:animRot>
                                    <p:animRot by="-240000">
                                      <p:cBhvr>
                                        <p:cTn id="30" dur="100" fill="hold">
                                          <p:stCondLst>
                                            <p:cond delay="300"/>
                                          </p:stCondLst>
                                        </p:cTn>
                                        <p:tgtEl>
                                          <p:spTgt spid="6"/>
                                        </p:tgtEl>
                                        <p:attrNameLst>
                                          <p:attrName>r</p:attrName>
                                        </p:attrNameLst>
                                      </p:cBhvr>
                                    </p:animRot>
                                    <p:animRot by="120000">
                                      <p:cBhvr>
                                        <p:cTn id="31" dur="100" fill="hold">
                                          <p:stCondLst>
                                            <p:cond delay="400"/>
                                          </p:stCondLst>
                                        </p:cTn>
                                        <p:tgtEl>
                                          <p:spTgt spid="6"/>
                                        </p:tgtEl>
                                        <p:attrNameLst>
                                          <p:attrName>r</p:attrName>
                                        </p:attrNameLst>
                                      </p:cBhvr>
                                    </p:animRot>
                                  </p:childTnLst>
                                </p:cTn>
                              </p:par>
                              <p:par>
                                <p:cTn id="32" presetID="41" presetClass="entr" presetSubtype="0" fill="hold" grpId="0" nodeType="withEffect">
                                  <p:stCondLst>
                                    <p:cond delay="1000"/>
                                  </p:stCondLst>
                                  <p:iterate type="lt">
                                    <p:tmPct val="10000"/>
                                  </p:iterate>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5" dur="3000" fill="hold"/>
                                        <p:tgtEl>
                                          <p:spTgt spid="3"/>
                                        </p:tgtEl>
                                        <p:attrNameLst>
                                          <p:attrName>ppt_y</p:attrName>
                                        </p:attrNameLst>
                                      </p:cBhvr>
                                      <p:tavLst>
                                        <p:tav tm="0">
                                          <p:val>
                                            <p:strVal val="#ppt_y"/>
                                          </p:val>
                                        </p:tav>
                                        <p:tav tm="100000">
                                          <p:val>
                                            <p:strVal val="#ppt_y"/>
                                          </p:val>
                                        </p:tav>
                                      </p:tavLst>
                                    </p:anim>
                                    <p:anim calcmode="lin" valueType="num">
                                      <p:cBhvr>
                                        <p:cTn id="36"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7"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30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116632"/>
            <a:ext cx="9144000" cy="3416320"/>
          </a:xfrm>
          <a:prstGeom prst="rect">
            <a:avLst/>
          </a:prstGeom>
        </p:spPr>
        <p:txBody>
          <a:bodyPr wrap="square">
            <a:spAutoFit/>
          </a:bodyPr>
          <a:lstStyle/>
          <a:p>
            <a:pPr algn="ctr" fontAlgn="auto">
              <a:spcBef>
                <a:spcPts val="0"/>
              </a:spcBef>
              <a:spcAft>
                <a:spcPts val="0"/>
              </a:spcAft>
              <a:tabLst>
                <a:tab pos="457200" algn="l"/>
              </a:tabLst>
            </a:pPr>
            <a:r>
              <a:rPr lang="es-MX" b="1" dirty="0" err="1">
                <a:solidFill>
                  <a:srgbClr val="252525"/>
                </a:solidFill>
                <a:latin typeface="Arial"/>
                <a:ea typeface="Calibri"/>
                <a:cs typeface="Times New Roman"/>
              </a:rPr>
              <a:t>Nigel</a:t>
            </a:r>
            <a:r>
              <a:rPr lang="es-MX" b="1" dirty="0">
                <a:solidFill>
                  <a:srgbClr val="252525"/>
                </a:solidFill>
                <a:latin typeface="Arial"/>
                <a:ea typeface="Calibri"/>
                <a:cs typeface="Times New Roman"/>
              </a:rPr>
              <a:t> </a:t>
            </a:r>
            <a:r>
              <a:rPr lang="es-MX" b="1" dirty="0" err="1">
                <a:solidFill>
                  <a:srgbClr val="252525"/>
                </a:solidFill>
                <a:latin typeface="Arial"/>
                <a:ea typeface="Calibri"/>
                <a:cs typeface="Times New Roman"/>
              </a:rPr>
              <a:t>Ernest</a:t>
            </a:r>
            <a:r>
              <a:rPr lang="es-MX" b="1" dirty="0">
                <a:solidFill>
                  <a:srgbClr val="252525"/>
                </a:solidFill>
                <a:latin typeface="Arial"/>
                <a:ea typeface="Calibri"/>
                <a:cs typeface="Times New Roman"/>
              </a:rPr>
              <a:t> James </a:t>
            </a:r>
            <a:r>
              <a:rPr lang="es-MX" b="1" dirty="0" err="1">
                <a:solidFill>
                  <a:srgbClr val="252525"/>
                </a:solidFill>
                <a:latin typeface="Arial"/>
                <a:ea typeface="Calibri"/>
                <a:cs typeface="Times New Roman"/>
              </a:rPr>
              <a:t>Mansell</a:t>
            </a:r>
            <a:endParaRPr lang="es-MX" b="1" dirty="0">
              <a:solidFill>
                <a:srgbClr val="252525"/>
              </a:solidFill>
              <a:latin typeface="Arial"/>
              <a:ea typeface="Calibri"/>
              <a:cs typeface="Times New Roman"/>
            </a:endParaRPr>
          </a:p>
          <a:p>
            <a:pPr algn="ctr" fontAlgn="auto">
              <a:spcBef>
                <a:spcPts val="0"/>
              </a:spcBef>
              <a:spcAft>
                <a:spcPts val="0"/>
              </a:spcAft>
              <a:tabLst>
                <a:tab pos="457200" algn="l"/>
              </a:tabLst>
            </a:pPr>
            <a:r>
              <a:rPr lang="es-ES_tradnl" b="1" dirty="0">
                <a:solidFill>
                  <a:srgbClr val="252525"/>
                </a:solidFill>
                <a:latin typeface="Arial"/>
                <a:ea typeface="Calibri"/>
                <a:cs typeface="Times New Roman"/>
              </a:rPr>
              <a:t>Nació en </a:t>
            </a:r>
            <a:r>
              <a:rPr lang="es-ES_tradnl" b="1" dirty="0" err="1">
                <a:solidFill>
                  <a:srgbClr val="252525"/>
                </a:solidFill>
                <a:latin typeface="Arial"/>
                <a:ea typeface="Calibri"/>
                <a:cs typeface="Times New Roman"/>
              </a:rPr>
              <a:t>Upton-on</a:t>
            </a:r>
            <a:r>
              <a:rPr lang="es-ES_tradnl" b="1" dirty="0">
                <a:solidFill>
                  <a:srgbClr val="252525"/>
                </a:solidFill>
                <a:latin typeface="Arial"/>
                <a:ea typeface="Calibri"/>
                <a:cs typeface="Times New Roman"/>
              </a:rPr>
              <a:t>, </a:t>
            </a:r>
            <a:r>
              <a:rPr lang="es-ES_tradnl" b="1" dirty="0" err="1">
                <a:solidFill>
                  <a:srgbClr val="252525"/>
                </a:solidFill>
                <a:latin typeface="Arial"/>
                <a:ea typeface="Calibri"/>
                <a:cs typeface="Times New Roman"/>
              </a:rPr>
              <a:t>Severn</a:t>
            </a:r>
            <a:r>
              <a:rPr lang="es-ES_tradnl" b="1" dirty="0">
                <a:solidFill>
                  <a:srgbClr val="252525"/>
                </a:solidFill>
                <a:latin typeface="Arial"/>
                <a:ea typeface="Calibri"/>
                <a:cs typeface="Times New Roman"/>
              </a:rPr>
              <a:t>, </a:t>
            </a:r>
            <a:r>
              <a:rPr lang="es-ES_tradnl" b="1" dirty="0" err="1">
                <a:solidFill>
                  <a:srgbClr val="252525"/>
                </a:solidFill>
                <a:latin typeface="Arial"/>
                <a:ea typeface="Calibri"/>
                <a:cs typeface="Times New Roman"/>
              </a:rPr>
              <a:t>Worcestershire</a:t>
            </a:r>
            <a:r>
              <a:rPr lang="es-ES_tradnl" b="1" dirty="0">
                <a:solidFill>
                  <a:srgbClr val="252525"/>
                </a:solidFill>
                <a:latin typeface="Arial"/>
                <a:ea typeface="Calibri"/>
                <a:cs typeface="Times New Roman"/>
              </a:rPr>
              <a:t>, Inglaterra</a:t>
            </a:r>
          </a:p>
          <a:p>
            <a:pPr algn="ctr" fontAlgn="auto">
              <a:spcBef>
                <a:spcPts val="0"/>
              </a:spcBef>
              <a:spcAft>
                <a:spcPts val="0"/>
              </a:spcAft>
              <a:tabLst>
                <a:tab pos="457200" algn="l"/>
              </a:tabLst>
            </a:pPr>
            <a:r>
              <a:rPr lang="es-ES_tradnl" b="1" dirty="0">
                <a:solidFill>
                  <a:srgbClr val="252525"/>
                </a:solidFill>
                <a:latin typeface="Arial"/>
                <a:ea typeface="Calibri"/>
                <a:cs typeface="Times New Roman"/>
              </a:rPr>
              <a:t>El 8 de agosto de 1953.</a:t>
            </a:r>
            <a:endParaRPr lang="es-MX" dirty="0">
              <a:solidFill>
                <a:srgbClr val="0B0080"/>
              </a:solidFill>
              <a:latin typeface="Arial"/>
              <a:ea typeface="Calibri"/>
              <a:cs typeface="Times New Roman"/>
            </a:endParaRPr>
          </a:p>
          <a:p>
            <a:pPr algn="ctr" fontAlgn="auto">
              <a:spcBef>
                <a:spcPts val="0"/>
              </a:spcBef>
              <a:spcAft>
                <a:spcPts val="0"/>
              </a:spcAft>
              <a:tabLst>
                <a:tab pos="457200" algn="l"/>
              </a:tabLst>
            </a:pPr>
            <a:endParaRPr lang="es-MX" dirty="0">
              <a:solidFill>
                <a:srgbClr val="0B0080"/>
              </a:solidFill>
              <a:latin typeface="Arial"/>
              <a:ea typeface="Calibri"/>
              <a:cs typeface="Times New Roman"/>
            </a:endParaRPr>
          </a:p>
          <a:p>
            <a:pPr algn="ctr" fontAlgn="auto">
              <a:spcBef>
                <a:spcPts val="0"/>
              </a:spcBef>
              <a:spcAft>
                <a:spcPts val="0"/>
              </a:spcAft>
              <a:tabLst>
                <a:tab pos="457200" algn="l"/>
              </a:tabLst>
            </a:pPr>
            <a:r>
              <a:rPr lang="es-MX" dirty="0">
                <a:solidFill>
                  <a:srgbClr val="0B0080"/>
                </a:solidFill>
                <a:latin typeface="Arial"/>
                <a:ea typeface="Calibri"/>
                <a:cs typeface="Times New Roman"/>
              </a:rPr>
              <a:t>E</a:t>
            </a:r>
            <a:r>
              <a:rPr lang="es-MX" dirty="0">
                <a:solidFill>
                  <a:srgbClr val="252525"/>
                </a:solidFill>
                <a:latin typeface="Arial"/>
                <a:ea typeface="Calibri"/>
                <a:cs typeface="Times New Roman"/>
              </a:rPr>
              <a:t>s un expiloto del automovilismo de velocidad Británico.</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Disputó 191 Grandes Premios en la Formula 1 entre los años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1980 y 1992, y en 1994 y 1995, totalizando 31 victorias, 59 podios y 32 </a:t>
            </a:r>
            <a:r>
              <a:rPr lang="es-MX" dirty="0" err="1">
                <a:solidFill>
                  <a:srgbClr val="252525"/>
                </a:solidFill>
                <a:latin typeface="Arial"/>
                <a:ea typeface="Calibri"/>
                <a:cs typeface="Times New Roman"/>
              </a:rPr>
              <a:t>poles</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en la máxima categoría.</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FFFF00"/>
                </a:solidFill>
                <a:effectLst>
                  <a:outerShdw blurRad="38100" dist="38100" dir="2700000" algn="tl">
                    <a:srgbClr val="000000">
                      <a:alpha val="43137"/>
                    </a:srgbClr>
                  </a:outerShdw>
                </a:effectLst>
                <a:latin typeface="Arial"/>
                <a:ea typeface="Calibri"/>
                <a:cs typeface="Times New Roman"/>
              </a:rPr>
              <a:t>Fue campeón en el Campeonato de 1992</a:t>
            </a:r>
            <a:r>
              <a:rPr lang="es-MX" dirty="0">
                <a:solidFill>
                  <a:srgbClr val="252525"/>
                </a:solidFill>
                <a:latin typeface="Arial"/>
                <a:ea typeface="Calibri"/>
                <a:cs typeface="Times New Roman"/>
              </a:rPr>
              <a:t>, subcampeón en 1986, 1987 y 1991,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cuarto en 1989, y quinto en 1990, entre otros resultados</a:t>
            </a:r>
            <a:endParaRPr lang="es-MX" sz="2000" dirty="0">
              <a:solidFill>
                <a:srgbClr val="000000"/>
              </a:solidFill>
              <a:latin typeface="Calibri"/>
              <a:ea typeface="Calibri"/>
              <a:cs typeface="Times New Roman"/>
            </a:endParaRPr>
          </a:p>
        </p:txBody>
      </p:sp>
      <p:pic>
        <p:nvPicPr>
          <p:cNvPr id="19458" name="Picture 2" descr="E:\En turno\Normales\nigel-mansell-williams-fw14b-david-ky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573016"/>
            <a:ext cx="7477834" cy="3069393"/>
          </a:xfrm>
          <a:prstGeom prst="rect">
            <a:avLst/>
          </a:prstGeom>
          <a:ln w="127000" cap="rnd">
            <a:gradFill flip="none" rotWithShape="1">
              <a:gsLst>
                <a:gs pos="0">
                  <a:srgbClr val="000000"/>
                </a:gs>
                <a:gs pos="39999">
                  <a:srgbClr val="0A128C"/>
                </a:gs>
                <a:gs pos="70000">
                  <a:srgbClr val="181CC7"/>
                </a:gs>
                <a:gs pos="88000">
                  <a:srgbClr val="7005D4"/>
                </a:gs>
                <a:gs pos="100000">
                  <a:srgbClr val="8C3D91"/>
                </a:gs>
              </a:gsLst>
              <a:path path="circle">
                <a:fillToRect l="100000" t="100000"/>
              </a:path>
              <a:tileRect r="-100000" b="-100000"/>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7"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910029"/>
      </p:ext>
    </p:extLst>
  </p:cSld>
  <p:clrMapOvr>
    <a:masterClrMapping/>
  </p:clrMapOvr>
  <mc:AlternateContent xmlns:mc="http://schemas.openxmlformats.org/markup-compatibility/2006" xmlns:p14="http://schemas.microsoft.com/office/powerpoint/2010/main">
    <mc:Choice Requires="p14">
      <p:transition spd="slow" p14:dur="275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2" presetClass="entr" presetSubtype="2" fill="hold" nodeType="withEffect">
                                  <p:stCondLst>
                                    <p:cond delay="15000"/>
                                  </p:stCondLst>
                                  <p:childTnLst>
                                    <p:set>
                                      <p:cBhvr>
                                        <p:cTn id="13" dur="1" fill="hold">
                                          <p:stCondLst>
                                            <p:cond delay="0"/>
                                          </p:stCondLst>
                                        </p:cTn>
                                        <p:tgtEl>
                                          <p:spTgt spid="19458"/>
                                        </p:tgtEl>
                                        <p:attrNameLst>
                                          <p:attrName>style.visibility</p:attrName>
                                        </p:attrNameLst>
                                      </p:cBhvr>
                                      <p:to>
                                        <p:strVal val="visible"/>
                                      </p:to>
                                    </p:set>
                                    <p:anim calcmode="lin" valueType="num">
                                      <p:cBhvr additive="base">
                                        <p:cTn id="14" dur="25000" fill="hold"/>
                                        <p:tgtEl>
                                          <p:spTgt spid="19458"/>
                                        </p:tgtEl>
                                        <p:attrNameLst>
                                          <p:attrName>ppt_x</p:attrName>
                                        </p:attrNameLst>
                                      </p:cBhvr>
                                      <p:tavLst>
                                        <p:tav tm="0">
                                          <p:val>
                                            <p:strVal val="1+#ppt_w/2"/>
                                          </p:val>
                                        </p:tav>
                                        <p:tav tm="100000">
                                          <p:val>
                                            <p:strVal val="#ppt_x"/>
                                          </p:val>
                                        </p:tav>
                                      </p:tavLst>
                                    </p:anim>
                                    <p:anim calcmode="lin" valueType="num">
                                      <p:cBhvr additive="base">
                                        <p:cTn id="15" dur="25000" fill="hold"/>
                                        <p:tgtEl>
                                          <p:spTgt spid="19458"/>
                                        </p:tgtEl>
                                        <p:attrNameLst>
                                          <p:attrName>ppt_y</p:attrName>
                                        </p:attrNameLst>
                                      </p:cBhvr>
                                      <p:tavLst>
                                        <p:tav tm="0">
                                          <p:val>
                                            <p:strVal val="#ppt_y"/>
                                          </p:val>
                                        </p:tav>
                                        <p:tav tm="100000">
                                          <p:val>
                                            <p:strVal val="#ppt_y"/>
                                          </p:val>
                                        </p:tav>
                                      </p:tavLst>
                                    </p:anim>
                                  </p:childTnLst>
                                </p:cTn>
                              </p:par>
                            </p:childTnLst>
                          </p:cTn>
                        </p:par>
                        <p:par>
                          <p:cTn id="16" fill="hold">
                            <p:stCondLst>
                              <p:cond delay="47750"/>
                            </p:stCondLst>
                            <p:childTnLst>
                              <p:par>
                                <p:cTn id="17" presetID="1" presetClass="entr" presetSubtype="0" fill="hold" grpId="0" nodeType="afterEffect">
                                  <p:stCondLst>
                                    <p:cond delay="100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9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4" descr="C:\Users\Emilio\Desktop\Nueva carpeta\logo-ferra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4149080"/>
            <a:ext cx="1584176" cy="1584176"/>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286725"/>
            <a:ext cx="4172937"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3600" b="1" dirty="0">
                <a:ln w="11430"/>
                <a:solidFill>
                  <a:srgbClr val="F79646">
                    <a:lumMod val="50000"/>
                  </a:srgbClr>
                </a:solidFill>
                <a:effectLst>
                  <a:outerShdw blurRad="50800" dist="39000" dir="5460000" algn="tl">
                    <a:srgbClr val="000000">
                      <a:alpha val="38000"/>
                    </a:srgbClr>
                  </a:outerShdw>
                </a:effectLst>
                <a:latin typeface="Calibri"/>
              </a:rPr>
              <a:t>Michael Schumacher</a:t>
            </a:r>
          </a:p>
        </p:txBody>
      </p:sp>
      <p:pic>
        <p:nvPicPr>
          <p:cNvPr id="19459" name="Picture 3" descr="C:\Users\Emilio\Desktop\Nueva carpeta\Schumm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36089"/>
            <a:ext cx="4320480" cy="28803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8726" y="3970799"/>
            <a:ext cx="3541226" cy="2554545"/>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94"/>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Benetton</a:t>
            </a:r>
          </a:p>
          <a:p>
            <a:pPr marL="914400" indent="-914400" algn="ctr" fontAlgn="auto">
              <a:spcBef>
                <a:spcPts val="0"/>
              </a:spcBef>
              <a:spcAft>
                <a:spcPts val="0"/>
              </a:spcAft>
              <a:buFontTx/>
              <a:buAutoNum type="arabicPlain" startAt="1994"/>
            </a:pPr>
            <a:endPar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a:p>
            <a:pPr algn="ctr" fontAlgn="auto">
              <a:spcBef>
                <a:spcPts val="0"/>
              </a:spcBef>
              <a:spcAft>
                <a:spcPts val="0"/>
              </a:spcAft>
            </a:pPr>
            <a:endPar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a:p>
            <a:pPr marL="914400" indent="-914400" algn="ctr" fontAlgn="auto">
              <a:spcBef>
                <a:spcPts val="0"/>
              </a:spcBef>
              <a:spcAft>
                <a:spcPts val="0"/>
              </a:spcAft>
              <a:buFontTx/>
              <a:buAutoNum type="arabicPlain" startAt="1995"/>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Benetton</a:t>
            </a:r>
          </a:p>
        </p:txBody>
      </p:sp>
      <p:sp>
        <p:nvSpPr>
          <p:cNvPr id="7" name="6 Rectángulo"/>
          <p:cNvSpPr/>
          <p:nvPr/>
        </p:nvSpPr>
        <p:spPr>
          <a:xfrm>
            <a:off x="4499992" y="3284984"/>
            <a:ext cx="297273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2000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2001   Ferrari</a:t>
            </a:r>
          </a:p>
          <a:p>
            <a:pPr marL="742950" indent="-742950" algn="ctr" fontAlgn="auto">
              <a:spcBef>
                <a:spcPts val="0"/>
              </a:spcBef>
              <a:spcAft>
                <a:spcPts val="0"/>
              </a:spcAft>
              <a:buFontTx/>
              <a:buAutoNum type="arabicPlain" startAt="2002"/>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2003   Ferrari</a:t>
            </a:r>
          </a:p>
          <a:p>
            <a:pPr algn="ctr" fontAlgn="auto">
              <a:spcBef>
                <a:spcPts val="0"/>
              </a:spcBef>
              <a:spcAft>
                <a:spcPts val="0"/>
              </a:spcAft>
            </a:pPr>
            <a:r>
              <a:rPr lang="es-E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2004   Ferrari</a:t>
            </a:r>
          </a:p>
        </p:txBody>
      </p:sp>
      <p:pic>
        <p:nvPicPr>
          <p:cNvPr id="19460" name="Picture 4" descr="C:\Users\Emilio\Desktop\Nueva carpeta\benett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4724375"/>
            <a:ext cx="3772914" cy="10808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E:\En turno\Normales\michael-schumacher-y-su-bolid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20" y="260648"/>
            <a:ext cx="4060946" cy="2855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62843"/>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Nacional de Alemania (Deutschlandüberalles)-1 Eaglenest.wav"/>
          </p:stSnd>
        </p:sndAc>
      </p:transition>
    </mc:Choice>
    <mc:Fallback xmlns="">
      <p:transition spd="slow" advTm="0">
        <p:fade/>
        <p:sndAc>
          <p:stSnd>
            <p:snd r:embed="rId8" name="Himno Nacional de Alemania (Deutschlandüberalles)-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000" fill="hold"/>
                                        <p:tgtEl>
                                          <p:spTgt spid="1026"/>
                                        </p:tgtEl>
                                        <p:attrNameLst>
                                          <p:attrName>ppt_x</p:attrName>
                                        </p:attrNameLst>
                                      </p:cBhvr>
                                      <p:tavLst>
                                        <p:tav tm="0">
                                          <p:val>
                                            <p:strVal val="#ppt_x-#ppt_w/2"/>
                                          </p:val>
                                        </p:tav>
                                        <p:tav tm="100000">
                                          <p:val>
                                            <p:strVal val="#ppt_x"/>
                                          </p:val>
                                        </p:tav>
                                      </p:tavLst>
                                    </p:anim>
                                    <p:anim calcmode="lin" valueType="num">
                                      <p:cBhvr>
                                        <p:cTn id="8" dur="2000" fill="hold"/>
                                        <p:tgtEl>
                                          <p:spTgt spid="1026"/>
                                        </p:tgtEl>
                                        <p:attrNameLst>
                                          <p:attrName>ppt_y</p:attrName>
                                        </p:attrNameLst>
                                      </p:cBhvr>
                                      <p:tavLst>
                                        <p:tav tm="0">
                                          <p:val>
                                            <p:strVal val="#ppt_y"/>
                                          </p:val>
                                        </p:tav>
                                        <p:tav tm="100000">
                                          <p:val>
                                            <p:strVal val="#ppt_y"/>
                                          </p:val>
                                        </p:tav>
                                      </p:tavLst>
                                    </p:anim>
                                    <p:anim calcmode="lin" valueType="num">
                                      <p:cBhvr>
                                        <p:cTn id="9" dur="2000" fill="hold"/>
                                        <p:tgtEl>
                                          <p:spTgt spid="1026"/>
                                        </p:tgtEl>
                                        <p:attrNameLst>
                                          <p:attrName>ppt_w</p:attrName>
                                        </p:attrNameLst>
                                      </p:cBhvr>
                                      <p:tavLst>
                                        <p:tav tm="0">
                                          <p:val>
                                            <p:fltVal val="0"/>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9459"/>
                                        </p:tgtEl>
                                        <p:attrNameLst>
                                          <p:attrName>style.visibility</p:attrName>
                                        </p:attrNameLst>
                                      </p:cBhvr>
                                      <p:to>
                                        <p:strVal val="visible"/>
                                      </p:to>
                                    </p:set>
                                    <p:anim calcmode="lin" valueType="num">
                                      <p:cBhvr>
                                        <p:cTn id="13" dur="2000" fill="hold"/>
                                        <p:tgtEl>
                                          <p:spTgt spid="19459"/>
                                        </p:tgtEl>
                                        <p:attrNameLst>
                                          <p:attrName>ppt_x</p:attrName>
                                        </p:attrNameLst>
                                      </p:cBhvr>
                                      <p:tavLst>
                                        <p:tav tm="0">
                                          <p:val>
                                            <p:strVal val="#ppt_x+#ppt_w/2"/>
                                          </p:val>
                                        </p:tav>
                                        <p:tav tm="100000">
                                          <p:val>
                                            <p:strVal val="#ppt_x"/>
                                          </p:val>
                                        </p:tav>
                                      </p:tavLst>
                                    </p:anim>
                                    <p:anim calcmode="lin" valueType="num">
                                      <p:cBhvr>
                                        <p:cTn id="14" dur="2000" fill="hold"/>
                                        <p:tgtEl>
                                          <p:spTgt spid="19459"/>
                                        </p:tgtEl>
                                        <p:attrNameLst>
                                          <p:attrName>ppt_y</p:attrName>
                                        </p:attrNameLst>
                                      </p:cBhvr>
                                      <p:tavLst>
                                        <p:tav tm="0">
                                          <p:val>
                                            <p:strVal val="#ppt_y"/>
                                          </p:val>
                                        </p:tav>
                                        <p:tav tm="100000">
                                          <p:val>
                                            <p:strVal val="#ppt_y"/>
                                          </p:val>
                                        </p:tav>
                                      </p:tavLst>
                                    </p:anim>
                                    <p:anim calcmode="lin" valueType="num">
                                      <p:cBhvr>
                                        <p:cTn id="15" dur="2000" fill="hold"/>
                                        <p:tgtEl>
                                          <p:spTgt spid="19459"/>
                                        </p:tgtEl>
                                        <p:attrNameLst>
                                          <p:attrName>ppt_w</p:attrName>
                                        </p:attrNameLst>
                                      </p:cBhvr>
                                      <p:tavLst>
                                        <p:tav tm="0">
                                          <p:val>
                                            <p:fltVal val="0"/>
                                          </p:val>
                                        </p:tav>
                                        <p:tav tm="100000">
                                          <p:val>
                                            <p:strVal val="#ppt_w"/>
                                          </p:val>
                                        </p:tav>
                                      </p:tavLst>
                                    </p:anim>
                                    <p:anim calcmode="lin" valueType="num">
                                      <p:cBhvr>
                                        <p:cTn id="16" dur="2000" fill="hold"/>
                                        <p:tgtEl>
                                          <p:spTgt spid="19459"/>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41" presetClass="entr" presetSubtype="0" fill="hold" grpId="0" nodeType="afterEffect">
                                  <p:stCondLst>
                                    <p:cond delay="1500"/>
                                  </p:stCondLst>
                                  <p:iterate type="lt">
                                    <p:tmPct val="10000"/>
                                  </p:iterate>
                                  <p:childTnLst>
                                    <p:set>
                                      <p:cBhvr>
                                        <p:cTn id="19" dur="1" fill="hold">
                                          <p:stCondLst>
                                            <p:cond delay="0"/>
                                          </p:stCondLst>
                                        </p:cTn>
                                        <p:tgtEl>
                                          <p:spTgt spid="2"/>
                                        </p:tgtEl>
                                        <p:attrNameLst>
                                          <p:attrName>style.visibility</p:attrName>
                                        </p:attrNameLst>
                                      </p:cBhvr>
                                      <p:to>
                                        <p:strVal val="visible"/>
                                      </p:to>
                                    </p:set>
                                    <p:anim calcmode="lin" valueType="num">
                                      <p:cBhvr>
                                        <p:cTn id="20"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1" dur="2000" fill="hold"/>
                                        <p:tgtEl>
                                          <p:spTgt spid="2"/>
                                        </p:tgtEl>
                                        <p:attrNameLst>
                                          <p:attrName>ppt_y</p:attrName>
                                        </p:attrNameLst>
                                      </p:cBhvr>
                                      <p:tavLst>
                                        <p:tav tm="0">
                                          <p:val>
                                            <p:strVal val="#ppt_y"/>
                                          </p:val>
                                        </p:tav>
                                        <p:tav tm="100000">
                                          <p:val>
                                            <p:strVal val="#ppt_y"/>
                                          </p:val>
                                        </p:tav>
                                      </p:tavLst>
                                    </p:anim>
                                    <p:anim calcmode="lin" valueType="num">
                                      <p:cBhvr>
                                        <p:cTn id="22"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3"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2000" tmFilter="0,0; .5, 1; 1, 1"/>
                                        <p:tgtEl>
                                          <p:spTgt spid="2"/>
                                        </p:tgtEl>
                                      </p:cBhvr>
                                    </p:animEffect>
                                  </p:childTnLst>
                                </p:cTn>
                              </p:par>
                            </p:childTnLst>
                          </p:cTn>
                        </p:par>
                        <p:par>
                          <p:cTn id="25" fill="hold">
                            <p:stCondLst>
                              <p:cond delay="8700"/>
                            </p:stCondLst>
                            <p:childTnLst>
                              <p:par>
                                <p:cTn id="26" presetID="2" presetClass="entr" presetSubtype="8" fill="hold" nodeType="afterEffect">
                                  <p:stCondLst>
                                    <p:cond delay="1000"/>
                                  </p:stCondLst>
                                  <p:childTnLst>
                                    <p:set>
                                      <p:cBhvr>
                                        <p:cTn id="27" dur="1" fill="hold">
                                          <p:stCondLst>
                                            <p:cond delay="0"/>
                                          </p:stCondLst>
                                        </p:cTn>
                                        <p:tgtEl>
                                          <p:spTgt spid="19460"/>
                                        </p:tgtEl>
                                        <p:attrNameLst>
                                          <p:attrName>style.visibility</p:attrName>
                                        </p:attrNameLst>
                                      </p:cBhvr>
                                      <p:to>
                                        <p:strVal val="visible"/>
                                      </p:to>
                                    </p:set>
                                    <p:anim calcmode="lin" valueType="num">
                                      <p:cBhvr additive="base">
                                        <p:cTn id="28" dur="6000" fill="hold"/>
                                        <p:tgtEl>
                                          <p:spTgt spid="19460"/>
                                        </p:tgtEl>
                                        <p:attrNameLst>
                                          <p:attrName>ppt_x</p:attrName>
                                        </p:attrNameLst>
                                      </p:cBhvr>
                                      <p:tavLst>
                                        <p:tav tm="0">
                                          <p:val>
                                            <p:strVal val="0-#ppt_w/2"/>
                                          </p:val>
                                        </p:tav>
                                        <p:tav tm="100000">
                                          <p:val>
                                            <p:strVal val="#ppt_x"/>
                                          </p:val>
                                        </p:tav>
                                      </p:tavLst>
                                    </p:anim>
                                    <p:anim calcmode="lin" valueType="num">
                                      <p:cBhvr additive="base">
                                        <p:cTn id="29" dur="6000" fill="hold"/>
                                        <p:tgtEl>
                                          <p:spTgt spid="19460"/>
                                        </p:tgtEl>
                                        <p:attrNameLst>
                                          <p:attrName>ppt_y</p:attrName>
                                        </p:attrNameLst>
                                      </p:cBhvr>
                                      <p:tavLst>
                                        <p:tav tm="0">
                                          <p:val>
                                            <p:strVal val="#ppt_y"/>
                                          </p:val>
                                        </p:tav>
                                        <p:tav tm="100000">
                                          <p:val>
                                            <p:strVal val="#ppt_y"/>
                                          </p:val>
                                        </p:tav>
                                      </p:tavLst>
                                    </p:anim>
                                  </p:childTnLst>
                                </p:cTn>
                              </p:par>
                              <p:par>
                                <p:cTn id="30" presetID="32" presetClass="emph" presetSubtype="0" repeatCount="16000" fill="hold" nodeType="withEffect">
                                  <p:stCondLst>
                                    <p:cond delay="0"/>
                                  </p:stCondLst>
                                  <p:childTnLst>
                                    <p:animRot by="120000">
                                      <p:cBhvr>
                                        <p:cTn id="31" dur="1" fill="hold">
                                          <p:stCondLst>
                                            <p:cond delay="0"/>
                                          </p:stCondLst>
                                        </p:cTn>
                                        <p:tgtEl>
                                          <p:spTgt spid="19460"/>
                                        </p:tgtEl>
                                        <p:attrNameLst>
                                          <p:attrName>r</p:attrName>
                                        </p:attrNameLst>
                                      </p:cBhvr>
                                    </p:animRot>
                                    <p:animRot by="-240000">
                                      <p:cBhvr>
                                        <p:cTn id="32" dur="2" fill="hold">
                                          <p:stCondLst>
                                            <p:cond delay="99"/>
                                          </p:stCondLst>
                                        </p:cTn>
                                        <p:tgtEl>
                                          <p:spTgt spid="19460"/>
                                        </p:tgtEl>
                                        <p:attrNameLst>
                                          <p:attrName>r</p:attrName>
                                        </p:attrNameLst>
                                      </p:cBhvr>
                                    </p:animRot>
                                    <p:animRot by="240000">
                                      <p:cBhvr>
                                        <p:cTn id="33" dur="2" fill="hold">
                                          <p:stCondLst>
                                            <p:cond delay="197"/>
                                          </p:stCondLst>
                                        </p:cTn>
                                        <p:tgtEl>
                                          <p:spTgt spid="19460"/>
                                        </p:tgtEl>
                                        <p:attrNameLst>
                                          <p:attrName>r</p:attrName>
                                        </p:attrNameLst>
                                      </p:cBhvr>
                                    </p:animRot>
                                    <p:animRot by="-240000">
                                      <p:cBhvr>
                                        <p:cTn id="34" dur="2" fill="hold">
                                          <p:stCondLst>
                                            <p:cond delay="296"/>
                                          </p:stCondLst>
                                        </p:cTn>
                                        <p:tgtEl>
                                          <p:spTgt spid="19460"/>
                                        </p:tgtEl>
                                        <p:attrNameLst>
                                          <p:attrName>r</p:attrName>
                                        </p:attrNameLst>
                                      </p:cBhvr>
                                    </p:animRot>
                                    <p:animRot by="120000">
                                      <p:cBhvr>
                                        <p:cTn id="35" dur="2" fill="hold">
                                          <p:stCondLst>
                                            <p:cond delay="499"/>
                                          </p:stCondLst>
                                        </p:cTn>
                                        <p:tgtEl>
                                          <p:spTgt spid="19460"/>
                                        </p:tgtEl>
                                        <p:attrNameLst>
                                          <p:attrName>r</p:attrName>
                                        </p:attrNameLst>
                                      </p:cBhvr>
                                    </p:animRot>
                                  </p:childTnLst>
                                </p:cTn>
                              </p:par>
                              <p:par>
                                <p:cTn id="36" presetID="41" presetClass="entr" presetSubtype="0" fill="hold" grpId="0" nodeType="withEffect">
                                  <p:stCondLst>
                                    <p:cond delay="1000"/>
                                  </p:stCondLst>
                                  <p:iterate type="lt">
                                    <p:tmPct val="10000"/>
                                  </p:iterate>
                                  <p:childTnLst>
                                    <p:set>
                                      <p:cBhvr>
                                        <p:cTn id="37" dur="1" fill="hold">
                                          <p:stCondLst>
                                            <p:cond delay="0"/>
                                          </p:stCondLst>
                                        </p:cTn>
                                        <p:tgtEl>
                                          <p:spTgt spid="3"/>
                                        </p:tgtEl>
                                        <p:attrNameLst>
                                          <p:attrName>style.visibility</p:attrName>
                                        </p:attrNameLst>
                                      </p:cBhvr>
                                      <p:to>
                                        <p:strVal val="visible"/>
                                      </p:to>
                                    </p:set>
                                    <p:anim calcmode="lin" valueType="num">
                                      <p:cBhvr>
                                        <p:cTn id="38"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9" dur="3000" fill="hold"/>
                                        <p:tgtEl>
                                          <p:spTgt spid="3"/>
                                        </p:tgtEl>
                                        <p:attrNameLst>
                                          <p:attrName>ppt_y</p:attrName>
                                        </p:attrNameLst>
                                      </p:cBhvr>
                                      <p:tavLst>
                                        <p:tav tm="0">
                                          <p:val>
                                            <p:strVal val="#ppt_y"/>
                                          </p:val>
                                        </p:tav>
                                        <p:tav tm="100000">
                                          <p:val>
                                            <p:strVal val="#ppt_y"/>
                                          </p:val>
                                        </p:tav>
                                      </p:tavLst>
                                    </p:anim>
                                    <p:anim calcmode="lin" valueType="num">
                                      <p:cBhvr>
                                        <p:cTn id="40"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1"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2" dur="3000" tmFilter="0,0; .5, 1; 1, 1"/>
                                        <p:tgtEl>
                                          <p:spTgt spid="3"/>
                                        </p:tgtEl>
                                      </p:cBhvr>
                                    </p:animEffect>
                                  </p:childTnLst>
                                </p:cTn>
                              </p:par>
                            </p:childTnLst>
                          </p:cTn>
                        </p:par>
                        <p:par>
                          <p:cTn id="43" fill="hold">
                            <p:stCondLst>
                              <p:cond delay="17200"/>
                            </p:stCondLst>
                            <p:childTnLst>
                              <p:par>
                                <p:cTn id="44" presetID="42" presetClass="entr" presetSubtype="0" fill="hold" nodeType="afterEffect">
                                  <p:stCondLst>
                                    <p:cond delay="10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2000"/>
                                        <p:tgtEl>
                                          <p:spTgt spid="8"/>
                                        </p:tgtEl>
                                      </p:cBhvr>
                                    </p:animEffect>
                                    <p:anim calcmode="lin" valueType="num">
                                      <p:cBhvr>
                                        <p:cTn id="47" dur="12000" fill="hold"/>
                                        <p:tgtEl>
                                          <p:spTgt spid="8"/>
                                        </p:tgtEl>
                                        <p:attrNameLst>
                                          <p:attrName>ppt_x</p:attrName>
                                        </p:attrNameLst>
                                      </p:cBhvr>
                                      <p:tavLst>
                                        <p:tav tm="0">
                                          <p:val>
                                            <p:strVal val="#ppt_x"/>
                                          </p:val>
                                        </p:tav>
                                        <p:tav tm="100000">
                                          <p:val>
                                            <p:strVal val="#ppt_x"/>
                                          </p:val>
                                        </p:tav>
                                      </p:tavLst>
                                    </p:anim>
                                    <p:anim calcmode="lin" valueType="num">
                                      <p:cBhvr>
                                        <p:cTn id="48" dur="12000" fill="hold"/>
                                        <p:tgtEl>
                                          <p:spTgt spid="8"/>
                                        </p:tgtEl>
                                        <p:attrNameLst>
                                          <p:attrName>ppt_y</p:attrName>
                                        </p:attrNameLst>
                                      </p:cBhvr>
                                      <p:tavLst>
                                        <p:tav tm="0">
                                          <p:val>
                                            <p:strVal val="#ppt_y+.1"/>
                                          </p:val>
                                        </p:tav>
                                        <p:tav tm="100000">
                                          <p:val>
                                            <p:strVal val="#ppt_y"/>
                                          </p:val>
                                        </p:tav>
                                      </p:tavLst>
                                    </p:anim>
                                  </p:childTnLst>
                                </p:cTn>
                              </p:par>
                              <p:par>
                                <p:cTn id="49" presetID="41" presetClass="entr" presetSubtype="0" fill="hold" grpId="0" nodeType="withEffect">
                                  <p:stCondLst>
                                    <p:cond delay="1000"/>
                                  </p:stCondLst>
                                  <p:iterate type="lt">
                                    <p:tmPct val="10000"/>
                                  </p:iterate>
                                  <p:childTnLst>
                                    <p:set>
                                      <p:cBhvr>
                                        <p:cTn id="50" dur="1" fill="hold">
                                          <p:stCondLst>
                                            <p:cond delay="0"/>
                                          </p:stCondLst>
                                        </p:cTn>
                                        <p:tgtEl>
                                          <p:spTgt spid="7"/>
                                        </p:tgtEl>
                                        <p:attrNameLst>
                                          <p:attrName>style.visibility</p:attrName>
                                        </p:attrNameLst>
                                      </p:cBhvr>
                                      <p:to>
                                        <p:strVal val="visible"/>
                                      </p:to>
                                    </p:set>
                                    <p:anim calcmode="lin" valueType="num">
                                      <p:cBhvr>
                                        <p:cTn id="51" dur="2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2000" fill="hold"/>
                                        <p:tgtEl>
                                          <p:spTgt spid="7"/>
                                        </p:tgtEl>
                                        <p:attrNameLst>
                                          <p:attrName>ppt_y</p:attrName>
                                        </p:attrNameLst>
                                      </p:cBhvr>
                                      <p:tavLst>
                                        <p:tav tm="0">
                                          <p:val>
                                            <p:strVal val="#ppt_y"/>
                                          </p:val>
                                        </p:tav>
                                        <p:tav tm="100000">
                                          <p:val>
                                            <p:strVal val="#ppt_y"/>
                                          </p:val>
                                        </p:tav>
                                      </p:tavLst>
                                    </p:anim>
                                    <p:anim calcmode="lin" valueType="num">
                                      <p:cBhvr>
                                        <p:cTn id="53" dur="2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2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000" tmFilter="0,0; .5, 1; 1, 1"/>
                                        <p:tgtEl>
                                          <p:spTgt spid="7"/>
                                        </p:tgtEl>
                                      </p:cBhvr>
                                    </p:animEffect>
                                  </p:childTnLst>
                                </p:cTn>
                              </p:par>
                            </p:childTnLst>
                          </p:cTn>
                        </p:par>
                        <p:par>
                          <p:cTn id="56" fill="hold">
                            <p:stCondLst>
                              <p:cond delay="30200"/>
                            </p:stCondLst>
                            <p:childTnLst>
                              <p:par>
                                <p:cTn id="57" presetID="1" presetClass="entr" presetSubtype="0" fill="hold" grpId="0" nodeType="afterEffect">
                                  <p:stCondLst>
                                    <p:cond delay="2500"/>
                                  </p:stCondLst>
                                  <p:childTnLst>
                                    <p:set>
                                      <p:cBhvr>
                                        <p:cTn id="5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9" grpId="0"/>
    </p:bldLst>
  </p:timing>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251521" y="3181032"/>
            <a:ext cx="8641928" cy="350865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Se le conoce como el </a:t>
            </a:r>
            <a:r>
              <a:rPr lang="es-MX" i="1" dirty="0">
                <a:solidFill>
                  <a:srgbClr val="FFFF00"/>
                </a:solidFill>
                <a:effectLst>
                  <a:outerShdw blurRad="38100" dist="38100" dir="2700000" algn="tl">
                    <a:srgbClr val="000000">
                      <a:alpha val="43137"/>
                    </a:srgbClr>
                  </a:outerShdw>
                </a:effectLst>
                <a:latin typeface="Arial"/>
                <a:ea typeface="Times New Roman"/>
              </a:rPr>
              <a:t>"Káiser"</a:t>
            </a:r>
            <a:r>
              <a:rPr lang="es-MX" dirty="0">
                <a:solidFill>
                  <a:srgbClr val="252525"/>
                </a:solidFill>
                <a:latin typeface="Arial"/>
                <a:ea typeface="Times New Roman"/>
              </a:rPr>
              <a:t>  y, de forma cariñosa, </a:t>
            </a:r>
            <a:r>
              <a:rPr lang="es-MX" i="1" dirty="0">
                <a:solidFill>
                  <a:srgbClr val="FFFF00"/>
                </a:solidFill>
                <a:effectLst>
                  <a:outerShdw blurRad="38100" dist="38100" dir="2700000" algn="tl">
                    <a:srgbClr val="000000">
                      <a:alpha val="43137"/>
                    </a:srgbClr>
                  </a:outerShdw>
                </a:effectLst>
                <a:latin typeface="Arial"/>
                <a:ea typeface="Times New Roman"/>
              </a:rPr>
              <a:t>"</a:t>
            </a:r>
            <a:r>
              <a:rPr lang="es-MX" i="1" dirty="0" err="1">
                <a:solidFill>
                  <a:srgbClr val="FFFF00"/>
                </a:solidFill>
                <a:effectLst>
                  <a:outerShdw blurRad="38100" dist="38100" dir="2700000" algn="tl">
                    <a:srgbClr val="000000">
                      <a:alpha val="43137"/>
                    </a:srgbClr>
                  </a:outerShdw>
                </a:effectLst>
                <a:latin typeface="Arial"/>
                <a:ea typeface="Times New Roman"/>
              </a:rPr>
              <a:t>Schumi</a:t>
            </a:r>
            <a:r>
              <a:rPr lang="es-MX" i="1" dirty="0">
                <a:solidFill>
                  <a:srgbClr val="FFFF00"/>
                </a:solidFill>
                <a:effectLst>
                  <a:outerShdw blurRad="38100" dist="38100" dir="2700000" algn="tl">
                    <a:srgbClr val="000000">
                      <a:alpha val="43137"/>
                    </a:srgbClr>
                  </a:outerShdw>
                </a:effectLst>
                <a:latin typeface="Arial"/>
                <a:ea typeface="Times New Roman"/>
              </a:rPr>
              <a:t>"</a:t>
            </a:r>
            <a:r>
              <a:rPr lang="es-MX" dirty="0">
                <a:solidFill>
                  <a:srgbClr val="252525"/>
                </a:solidFill>
                <a:latin typeface="Arial"/>
                <a:ea typeface="Times New Roman"/>
              </a:rPr>
              <a:t>.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cs typeface="Times New Roman"/>
              </a:rPr>
              <a:t>Ha ganado siete campeonatos mundiales de Formula 1: </a:t>
            </a:r>
          </a:p>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cs typeface="Times New Roman"/>
              </a:rPr>
              <a:t>dos con la escudería Benetton en 1994 y 1995, </a:t>
            </a:r>
          </a:p>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cs typeface="Times New Roman"/>
              </a:rPr>
              <a:t>y cinco con Ferrari en los años 2000, 2001, 2002, 2003 y 2004 </a:t>
            </a:r>
          </a:p>
          <a:p>
            <a:pPr algn="ctr" fontAlgn="auto">
              <a:spcBef>
                <a:spcPts val="0"/>
              </a:spcBef>
              <a:spcAft>
                <a:spcPts val="0"/>
              </a:spcAft>
            </a:pPr>
            <a:r>
              <a:rPr lang="es-MX" dirty="0">
                <a:solidFill>
                  <a:srgbClr val="252525"/>
                </a:solidFill>
                <a:latin typeface="Arial"/>
                <a:ea typeface="Times New Roman"/>
                <a:cs typeface="Times New Roman"/>
              </a:rPr>
              <a:t>superando en ello los cinco campeonatos conseguidos por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Juan Manuel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Fangio</a:t>
            </a:r>
            <a:r>
              <a:rPr lang="es-MX" dirty="0">
                <a:solidFill>
                  <a:srgbClr val="252525"/>
                </a:solidFill>
                <a:latin typeface="Arial"/>
                <a:ea typeface="Times New Roman"/>
                <a:cs typeface="Times New Roman"/>
              </a:rPr>
              <a:t>.</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Asimismo, fue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subcampeón en 1998 y 2006</a:t>
            </a:r>
            <a:r>
              <a:rPr lang="es-MX" dirty="0">
                <a:solidFill>
                  <a:srgbClr val="252525"/>
                </a:solidFill>
                <a:latin typeface="Arial"/>
                <a:ea typeface="Times New Roman"/>
                <a:cs typeface="Times New Roman"/>
              </a:rPr>
              <a:t>, </a:t>
            </a:r>
            <a:r>
              <a:rPr lang="es-MX" dirty="0">
                <a:solidFill>
                  <a:srgbClr val="FFFF00"/>
                </a:solidFill>
                <a:latin typeface="Arial"/>
                <a:ea typeface="Times New Roman"/>
                <a:cs typeface="Times New Roman"/>
              </a:rPr>
              <a:t>tercero en 1992, 1996 y 2005</a:t>
            </a:r>
            <a:r>
              <a:rPr lang="es-MX" dirty="0">
                <a:solidFill>
                  <a:srgbClr val="252525"/>
                </a:solidFill>
                <a:latin typeface="Arial"/>
                <a:ea typeface="Times New Roman"/>
                <a:cs typeface="Times New Roman"/>
              </a:rPr>
              <a:t>,</a:t>
            </a:r>
          </a:p>
          <a:p>
            <a:pPr algn="ctr" fontAlgn="auto">
              <a:spcBef>
                <a:spcPts val="0"/>
              </a:spcBef>
              <a:spcAft>
                <a:spcPts val="0"/>
              </a:spcAft>
            </a:pPr>
            <a:r>
              <a:rPr lang="es-MX" dirty="0">
                <a:solidFill>
                  <a:srgbClr val="252525"/>
                </a:solidFill>
                <a:latin typeface="Arial"/>
                <a:ea typeface="Times New Roman"/>
                <a:cs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cuarto en 1993 y quinto en 1999.</a:t>
            </a:r>
          </a:p>
          <a:p>
            <a:pPr algn="ctr" fontAlgn="auto">
              <a:spcBef>
                <a:spcPts val="0"/>
              </a:spcBef>
              <a:spcAft>
                <a:spcPts val="0"/>
              </a:spcAft>
            </a:pPr>
            <a:endParaRPr lang="es-MX" dirty="0">
              <a:solidFill>
                <a:srgbClr val="FFFF00"/>
              </a:solidFill>
              <a:effectLst>
                <a:outerShdw blurRad="38100" dist="38100" dir="2700000" algn="tl">
                  <a:srgbClr val="000000">
                    <a:alpha val="43137"/>
                  </a:srgbClr>
                </a:outerShdw>
              </a:effectLst>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Acumuló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91 victorias y 155 podios</a:t>
            </a:r>
            <a:r>
              <a:rPr lang="es-MX" dirty="0">
                <a:solidFill>
                  <a:srgbClr val="252525"/>
                </a:solidFill>
                <a:latin typeface="Arial"/>
                <a:ea typeface="Times New Roman"/>
                <a:cs typeface="Times New Roman"/>
              </a:rPr>
              <a:t>, superando los números de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Alain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Prost</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quien ostentaba dichos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récords en la década de los 90’s</a:t>
            </a:r>
            <a:r>
              <a:rPr lang="es-MX" dirty="0">
                <a:solidFill>
                  <a:srgbClr val="252525"/>
                </a:solidFill>
                <a:latin typeface="Arial"/>
                <a:ea typeface="Times New Roman"/>
                <a:cs typeface="Times New Roman"/>
              </a:rPr>
              <a:t>. </a:t>
            </a:r>
            <a:endParaRPr lang="es-MX" dirty="0">
              <a:solidFill>
                <a:srgbClr val="000000"/>
              </a:solidFill>
              <a:latin typeface="Arial"/>
            </a:endParaRPr>
          </a:p>
        </p:txBody>
      </p:sp>
      <p:pic>
        <p:nvPicPr>
          <p:cNvPr id="9218" name="Picture 2" descr="E:\En turno\Normales\Flag-map_of_Alemania.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2650" y="108425"/>
            <a:ext cx="819830" cy="108832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826754" y="318710"/>
            <a:ext cx="3777694" cy="2862322"/>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Michael Schumacher</a:t>
            </a:r>
          </a:p>
          <a:p>
            <a:pPr algn="ctr" fontAlgn="auto">
              <a:spcBef>
                <a:spcPts val="0"/>
              </a:spcBef>
              <a:spcAft>
                <a:spcPts val="0"/>
              </a:spcAft>
            </a:pP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Hurth-Hermülheim</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Alemania Occidental, </a:t>
            </a:r>
          </a:p>
          <a:p>
            <a:pPr algn="ctr" fontAlgn="auto">
              <a:spcBef>
                <a:spcPts val="0"/>
              </a:spcBef>
              <a:spcAft>
                <a:spcPts val="0"/>
              </a:spcAft>
            </a:pPr>
            <a:r>
              <a:rPr lang="es-MX" dirty="0">
                <a:solidFill>
                  <a:srgbClr val="252525"/>
                </a:solidFill>
                <a:latin typeface="Arial"/>
                <a:ea typeface="Times New Roman"/>
              </a:rPr>
              <a:t>el 3 de Enero de 1969, </a:t>
            </a:r>
          </a:p>
          <a:p>
            <a:pPr algn="ctr" fontAlgn="auto">
              <a:spcBef>
                <a:spcPts val="0"/>
              </a:spcBef>
              <a:spcAft>
                <a:spcPts val="0"/>
              </a:spcAft>
            </a:pPr>
            <a:r>
              <a:rPr lang="es-MX" dirty="0">
                <a:solidFill>
                  <a:srgbClr val="252525"/>
                </a:solidFill>
                <a:latin typeface="Arial"/>
                <a:ea typeface="Times New Roman"/>
              </a:rPr>
              <a:t>es un expiloto alemán </a:t>
            </a:r>
          </a:p>
          <a:p>
            <a:pPr algn="ctr" fontAlgn="auto">
              <a:spcBef>
                <a:spcPts val="0"/>
              </a:spcBef>
              <a:spcAft>
                <a:spcPts val="0"/>
              </a:spcAft>
            </a:pPr>
            <a:r>
              <a:rPr lang="es-MX" dirty="0">
                <a:solidFill>
                  <a:srgbClr val="252525"/>
                </a:solidFill>
                <a:latin typeface="Arial"/>
                <a:ea typeface="Times New Roman"/>
              </a:rPr>
              <a:t>de automovilismo de velocidad, </a:t>
            </a:r>
          </a:p>
          <a:p>
            <a:pPr algn="ctr" fontAlgn="auto">
              <a:spcBef>
                <a:spcPts val="0"/>
              </a:spcBef>
              <a:spcAft>
                <a:spcPts val="0"/>
              </a:spcAft>
            </a:pPr>
            <a:r>
              <a:rPr lang="es-MX" dirty="0">
                <a:solidFill>
                  <a:srgbClr val="252525"/>
                </a:solidFill>
                <a:latin typeface="Arial"/>
                <a:ea typeface="Times New Roman"/>
              </a:rPr>
              <a:t>conocido por ser </a:t>
            </a:r>
          </a:p>
          <a:p>
            <a:pPr algn="ctr" fontAlgn="auto">
              <a:spcBef>
                <a:spcPts val="0"/>
              </a:spcBef>
              <a:spcAft>
                <a:spcPts val="0"/>
              </a:spcAft>
            </a:pPr>
            <a:r>
              <a:rPr lang="es-MX" dirty="0">
                <a:solidFill>
                  <a:srgbClr val="252525"/>
                </a:solidFill>
                <a:latin typeface="Arial"/>
                <a:ea typeface="Times New Roman"/>
              </a:rPr>
              <a:t>el más laureado de la historia </a:t>
            </a:r>
          </a:p>
          <a:p>
            <a:pPr algn="ctr" fontAlgn="auto">
              <a:spcBef>
                <a:spcPts val="0"/>
              </a:spcBef>
              <a:spcAft>
                <a:spcPts val="0"/>
              </a:spcAft>
            </a:pPr>
            <a:r>
              <a:rPr lang="es-MX" dirty="0">
                <a:solidFill>
                  <a:srgbClr val="252525"/>
                </a:solidFill>
                <a:latin typeface="Arial"/>
                <a:ea typeface="Times New Roman"/>
              </a:rPr>
              <a:t>de la formula 1.</a:t>
            </a:r>
            <a:endParaRPr lang="es-MX" dirty="0">
              <a:solidFill>
                <a:srgbClr val="000000"/>
              </a:solidFill>
              <a:latin typeface="Arial"/>
            </a:endParaRPr>
          </a:p>
        </p:txBody>
      </p:sp>
      <p:pic>
        <p:nvPicPr>
          <p:cNvPr id="9219" name="Picture 3" descr="E:\En turno\Normales\250px-Michael_Schumacher_2006_USA_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0"/>
            <a:ext cx="4032448" cy="31409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31516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22000" fill="hold"/>
                                        <p:tgtEl>
                                          <p:spTgt spid="9219"/>
                                        </p:tgtEl>
                                        <p:attrNameLst>
                                          <p:attrName>ppt_x</p:attrName>
                                        </p:attrNameLst>
                                      </p:cBhvr>
                                      <p:tavLst>
                                        <p:tav tm="0">
                                          <p:val>
                                            <p:strVal val="0-#ppt_w/2"/>
                                          </p:val>
                                        </p:tav>
                                        <p:tav tm="100000">
                                          <p:val>
                                            <p:strVal val="#ppt_x"/>
                                          </p:val>
                                        </p:tav>
                                      </p:tavLst>
                                    </p:anim>
                                    <p:anim calcmode="lin" valueType="num">
                                      <p:cBhvr additive="base">
                                        <p:cTn id="8" dur="22000" fill="hold"/>
                                        <p:tgtEl>
                                          <p:spTgt spid="9219"/>
                                        </p:tgtEl>
                                        <p:attrNameLst>
                                          <p:attrName>ppt_y</p:attrName>
                                        </p:attrNameLst>
                                      </p:cBhvr>
                                      <p:tavLst>
                                        <p:tav tm="0">
                                          <p:val>
                                            <p:strVal val="#ppt_y"/>
                                          </p:val>
                                        </p:tav>
                                        <p:tav tm="100000">
                                          <p:val>
                                            <p:strVal val="#ppt_y"/>
                                          </p:val>
                                        </p:tav>
                                      </p:tavLst>
                                    </p:anim>
                                  </p:childTnLst>
                                </p:cTn>
                              </p:par>
                              <p:par>
                                <p:cTn id="9" presetID="41" presetClass="entr" presetSubtype="0" fill="hold" grpId="0" nodeType="with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1250" fill="hold"/>
                                        <p:tgtEl>
                                          <p:spTgt spid="5"/>
                                        </p:tgtEl>
                                        <p:attrNameLst>
                                          <p:attrName>ppt_y</p:attrName>
                                        </p:attrNameLst>
                                      </p:cBhvr>
                                      <p:tavLst>
                                        <p:tav tm="0">
                                          <p:val>
                                            <p:strVal val="#ppt_y"/>
                                          </p:val>
                                        </p:tav>
                                        <p:tav tm="100000">
                                          <p:val>
                                            <p:strVal val="#ppt_y"/>
                                          </p:val>
                                        </p:tav>
                                      </p:tavLst>
                                    </p:anim>
                                    <p:anim calcmode="lin" valueType="num">
                                      <p:cBhvr>
                                        <p:cTn id="1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250" tmFilter="0,0; .5, 1; 1, 1"/>
                                        <p:tgtEl>
                                          <p:spTgt spid="5"/>
                                        </p:tgtEl>
                                      </p:cBhvr>
                                    </p:animEffect>
                                  </p:childTnLst>
                                </p:cTn>
                              </p:par>
                            </p:childTnLst>
                          </p:cTn>
                        </p:par>
                        <p:par>
                          <p:cTn id="16" fill="hold">
                            <p:stCondLst>
                              <p:cond delay="22875"/>
                            </p:stCondLst>
                            <p:childTnLst>
                              <p:par>
                                <p:cTn id="17" presetID="2" presetClass="entr" presetSubtype="3"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1+#ppt_w/2"/>
                                          </p:val>
                                        </p:tav>
                                        <p:tav tm="100000">
                                          <p:val>
                                            <p:strVal val="#ppt_x"/>
                                          </p:val>
                                        </p:tav>
                                      </p:tavLst>
                                    </p:anim>
                                    <p:anim calcmode="lin" valueType="num">
                                      <p:cBhvr additive="base">
                                        <p:cTn id="20" dur="1000" fill="hold"/>
                                        <p:tgtEl>
                                          <p:spTgt spid="7"/>
                                        </p:tgtEl>
                                        <p:attrNameLst>
                                          <p:attrName>ppt_y</p:attrName>
                                        </p:attrNameLst>
                                      </p:cBhvr>
                                      <p:tavLst>
                                        <p:tav tm="0">
                                          <p:val>
                                            <p:strVal val="0-#ppt_h/2"/>
                                          </p:val>
                                        </p:tav>
                                        <p:tav tm="100000">
                                          <p:val>
                                            <p:strVal val="#ppt_y"/>
                                          </p:val>
                                        </p:tav>
                                      </p:tavLst>
                                    </p:anim>
                                  </p:childTnLst>
                                </p:cTn>
                              </p:par>
                            </p:childTnLst>
                          </p:cTn>
                        </p:par>
                        <p:par>
                          <p:cTn id="21" fill="hold">
                            <p:stCondLst>
                              <p:cond delay="68575"/>
                            </p:stCondLst>
                            <p:childTnLst>
                              <p:par>
                                <p:cTn id="22" presetID="1" presetClass="entr" presetSubtype="0" fill="hold" grpId="0" nodeType="afterEffect">
                                  <p:stCondLst>
                                    <p:cond delay="2500"/>
                                  </p:st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Lst>
  </p:timing>
</p:sld>
</file>

<file path=ppt/slides/slide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251520" y="692696"/>
            <a:ext cx="4391918" cy="263149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 tenemos en cuenta </a:t>
            </a:r>
          </a:p>
          <a:p>
            <a:pPr algn="ctr" fontAlgn="auto">
              <a:spcBef>
                <a:spcPts val="0"/>
              </a:spcBef>
              <a:spcAft>
                <a:spcPts val="0"/>
              </a:spcAft>
            </a:pPr>
            <a:r>
              <a:rPr lang="es-MX" dirty="0">
                <a:solidFill>
                  <a:srgbClr val="252525"/>
                </a:solidFill>
                <a:latin typeface="Arial"/>
                <a:ea typeface="Times New Roman"/>
                <a:cs typeface="Times New Roman"/>
              </a:rPr>
              <a:t>el actual sistema de puntos, el </a:t>
            </a:r>
            <a:r>
              <a:rPr lang="es-MX" i="1" dirty="0">
                <a:solidFill>
                  <a:srgbClr val="252525"/>
                </a:solidFill>
                <a:latin typeface="Arial"/>
                <a:ea typeface="Times New Roman"/>
                <a:cs typeface="Times New Roman"/>
              </a:rPr>
              <a:t>Káiser</a:t>
            </a:r>
            <a:r>
              <a:rPr lang="es-MX" dirty="0">
                <a:solidFill>
                  <a:srgbClr val="252525"/>
                </a:solidFill>
                <a:latin typeface="Arial"/>
                <a:ea typeface="Times New Roman"/>
                <a:cs typeface="Times New Roman"/>
              </a:rPr>
              <a:t> contaría con 3.890 puntos, </a:t>
            </a:r>
          </a:p>
          <a:p>
            <a:pPr algn="ctr" fontAlgn="auto">
              <a:spcBef>
                <a:spcPts val="0"/>
              </a:spcBef>
              <a:spcAft>
                <a:spcPts val="0"/>
              </a:spcAft>
            </a:pPr>
            <a:r>
              <a:rPr lang="es-MX" dirty="0">
                <a:solidFill>
                  <a:srgbClr val="252525"/>
                </a:solidFill>
                <a:latin typeface="Arial"/>
                <a:ea typeface="Times New Roman"/>
                <a:cs typeface="Times New Roman"/>
              </a:rPr>
              <a:t>siendo así el piloto con más puntos </a:t>
            </a:r>
          </a:p>
          <a:p>
            <a:pPr algn="ctr" fontAlgn="auto">
              <a:spcBef>
                <a:spcPts val="0"/>
              </a:spcBef>
              <a:spcAft>
                <a:spcPts val="0"/>
              </a:spcAft>
            </a:pPr>
            <a:r>
              <a:rPr lang="es-MX" dirty="0">
                <a:solidFill>
                  <a:srgbClr val="252525"/>
                </a:solidFill>
                <a:latin typeface="Arial"/>
                <a:ea typeface="Times New Roman"/>
                <a:cs typeface="Times New Roman"/>
              </a:rPr>
              <a:t>en la historia de la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Formula 1</a:t>
            </a:r>
            <a:r>
              <a:rPr lang="es-MX" dirty="0">
                <a:solidFill>
                  <a:srgbClr val="252525"/>
                </a:solidFill>
                <a:latin typeface="Arial"/>
                <a:ea typeface="Times New Roman"/>
                <a:cs typeface="Times New Roman"/>
              </a:rPr>
              <a:t>.</a:t>
            </a:r>
          </a:p>
          <a:p>
            <a:pPr algn="ctr" fontAlgn="auto">
              <a:spcBef>
                <a:spcPts val="0"/>
              </a:spcBef>
              <a:spcAft>
                <a:spcPts val="0"/>
              </a:spcAft>
            </a:pPr>
            <a:endParaRPr lang="es-ES_tradnl" sz="1050" dirty="0">
              <a:solidFill>
                <a:srgbClr val="252525"/>
              </a:solidFill>
              <a:latin typeface="Calibri"/>
              <a:ea typeface="Calibri"/>
              <a:cs typeface="Times New Roman"/>
            </a:endParaRPr>
          </a:p>
          <a:p>
            <a:pPr algn="ctr" fontAlgn="auto">
              <a:spcBef>
                <a:spcPts val="0"/>
              </a:spcBef>
              <a:spcAft>
                <a:spcPts val="0"/>
              </a:spcAft>
            </a:pPr>
            <a:endParaRPr lang="es-MX" sz="105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Tras su retirada de la </a:t>
            </a:r>
            <a:r>
              <a:rPr lang="es-MX" dirty="0">
                <a:solidFill>
                  <a:srgbClr val="0B0080"/>
                </a:solidFill>
                <a:latin typeface="Arial"/>
                <a:ea typeface="Times New Roman"/>
                <a:cs typeface="Times New Roman"/>
              </a:rPr>
              <a:t>Formula 1</a:t>
            </a:r>
            <a:r>
              <a:rPr lang="es-MX" dirty="0">
                <a:solidFill>
                  <a:srgbClr val="252525"/>
                </a:solidFill>
                <a:latin typeface="Arial"/>
                <a:ea typeface="Times New Roman"/>
                <a:cs typeface="Times New Roman"/>
              </a:rPr>
              <a:t> en 2006, </a:t>
            </a:r>
          </a:p>
          <a:p>
            <a:pPr algn="ctr" fontAlgn="auto">
              <a:spcBef>
                <a:spcPts val="0"/>
              </a:spcBef>
              <a:spcAft>
                <a:spcPts val="0"/>
              </a:spcAft>
            </a:pPr>
            <a:r>
              <a:rPr lang="es-MX" dirty="0">
                <a:solidFill>
                  <a:srgbClr val="252525"/>
                </a:solidFill>
                <a:latin typeface="Arial"/>
                <a:ea typeface="Times New Roman"/>
                <a:cs typeface="Times New Roman"/>
              </a:rPr>
              <a:t>compitió en motociclismo de velocidad en 2007.</a:t>
            </a:r>
            <a:endParaRPr lang="es-MX" dirty="0">
              <a:solidFill>
                <a:srgbClr val="000000"/>
              </a:solidFill>
              <a:latin typeface="Arial"/>
            </a:endParaRPr>
          </a:p>
        </p:txBody>
      </p:sp>
      <p:sp>
        <p:nvSpPr>
          <p:cNvPr id="8" name="7 Rectángulo"/>
          <p:cNvSpPr/>
          <p:nvPr/>
        </p:nvSpPr>
        <p:spPr>
          <a:xfrm>
            <a:off x="4643438" y="2996952"/>
            <a:ext cx="4250010" cy="258532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Sin embargo, Schumacher regresó </a:t>
            </a:r>
          </a:p>
          <a:p>
            <a:pPr algn="ctr" fontAlgn="auto">
              <a:spcBef>
                <a:spcPts val="0"/>
              </a:spcBef>
              <a:spcAft>
                <a:spcPts val="0"/>
              </a:spcAft>
            </a:pPr>
            <a:r>
              <a:rPr lang="es-MX" dirty="0">
                <a:solidFill>
                  <a:srgbClr val="252525"/>
                </a:solidFill>
                <a:latin typeface="Arial"/>
                <a:ea typeface="Times New Roman"/>
                <a:cs typeface="Times New Roman"/>
              </a:rPr>
              <a:t>a la Formula 1 en 2010 </a:t>
            </a:r>
          </a:p>
          <a:p>
            <a:pPr algn="ctr" fontAlgn="auto">
              <a:spcBef>
                <a:spcPts val="0"/>
              </a:spcBef>
              <a:spcAft>
                <a:spcPts val="0"/>
              </a:spcAft>
            </a:pPr>
            <a:r>
              <a:rPr lang="es-MX" dirty="0">
                <a:solidFill>
                  <a:srgbClr val="252525"/>
                </a:solidFill>
                <a:latin typeface="Arial"/>
                <a:ea typeface="Times New Roman"/>
                <a:cs typeface="Times New Roman"/>
              </a:rPr>
              <a:t>a las órdenes de Ross </a:t>
            </a:r>
            <a:r>
              <a:rPr lang="es-MX" dirty="0" err="1">
                <a:solidFill>
                  <a:srgbClr val="252525"/>
                </a:solidFill>
                <a:latin typeface="Arial"/>
                <a:ea typeface="Times New Roman"/>
                <a:cs typeface="Times New Roman"/>
              </a:rPr>
              <a:t>Brawn</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en el equipo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Mercedes Benz</a:t>
            </a:r>
            <a:r>
              <a:rPr lang="es-MX" dirty="0">
                <a:solidFill>
                  <a:srgbClr val="252525"/>
                </a:solidFill>
                <a:latin typeface="Arial"/>
                <a:ea typeface="Times New Roman"/>
                <a:cs typeface="Times New Roman"/>
              </a:rPr>
              <a:t>.</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Se retiró de forma definitiva </a:t>
            </a:r>
          </a:p>
          <a:p>
            <a:pPr algn="ctr" fontAlgn="auto">
              <a:spcBef>
                <a:spcPts val="0"/>
              </a:spcBef>
              <a:spcAft>
                <a:spcPts val="0"/>
              </a:spcAft>
            </a:pPr>
            <a:r>
              <a:rPr lang="es-MX" dirty="0">
                <a:solidFill>
                  <a:srgbClr val="252525"/>
                </a:solidFill>
                <a:latin typeface="Arial"/>
                <a:ea typeface="Times New Roman"/>
                <a:cs typeface="Times New Roman"/>
              </a:rPr>
              <a:t>al </a:t>
            </a:r>
            <a:r>
              <a:rPr lang="es-MX" dirty="0" err="1">
                <a:solidFill>
                  <a:srgbClr val="252525"/>
                </a:solidFill>
                <a:latin typeface="Arial"/>
                <a:ea typeface="Times New Roman"/>
                <a:cs typeface="Times New Roman"/>
              </a:rPr>
              <a:t>teminar</a:t>
            </a:r>
            <a:r>
              <a:rPr lang="es-MX" dirty="0">
                <a:solidFill>
                  <a:srgbClr val="252525"/>
                </a:solidFill>
                <a:latin typeface="Arial"/>
                <a:ea typeface="Times New Roman"/>
                <a:cs typeface="Times New Roman"/>
              </a:rPr>
              <a:t> </a:t>
            </a:r>
            <a:r>
              <a:rPr lang="es-MX" dirty="0">
                <a:solidFill>
                  <a:srgbClr val="0B0080"/>
                </a:solidFill>
                <a:latin typeface="Arial"/>
                <a:ea typeface="Times New Roman"/>
                <a:cs typeface="Times New Roman"/>
              </a:rPr>
              <a:t>2012 </a:t>
            </a:r>
            <a:r>
              <a:rPr lang="es-MX" dirty="0">
                <a:solidFill>
                  <a:srgbClr val="252525"/>
                </a:solidFill>
                <a:latin typeface="Arial"/>
                <a:ea typeface="Times New Roman"/>
                <a:cs typeface="Times New Roman"/>
              </a:rPr>
              <a:t>tras el anuncio </a:t>
            </a:r>
          </a:p>
          <a:p>
            <a:pPr algn="ctr" fontAlgn="auto">
              <a:spcBef>
                <a:spcPts val="0"/>
              </a:spcBef>
              <a:spcAft>
                <a:spcPts val="0"/>
              </a:spcAft>
            </a:pPr>
            <a:r>
              <a:rPr lang="es-MX" dirty="0">
                <a:solidFill>
                  <a:srgbClr val="252525"/>
                </a:solidFill>
                <a:latin typeface="Arial"/>
                <a:ea typeface="Times New Roman"/>
                <a:cs typeface="Times New Roman"/>
              </a:rPr>
              <a:t>del fichaje de Lewis Hamilton </a:t>
            </a:r>
          </a:p>
          <a:p>
            <a:pPr algn="ctr" fontAlgn="auto">
              <a:spcBef>
                <a:spcPts val="0"/>
              </a:spcBef>
              <a:spcAft>
                <a:spcPts val="0"/>
              </a:spcAft>
            </a:pPr>
            <a:r>
              <a:rPr lang="es-MX" dirty="0">
                <a:solidFill>
                  <a:srgbClr val="252525"/>
                </a:solidFill>
                <a:latin typeface="Arial"/>
                <a:ea typeface="Times New Roman"/>
                <a:cs typeface="Times New Roman"/>
              </a:rPr>
              <a:t>por las </a:t>
            </a:r>
            <a:r>
              <a:rPr lang="es-MX" i="1" dirty="0">
                <a:solidFill>
                  <a:srgbClr val="252525"/>
                </a:solidFill>
                <a:latin typeface="Arial"/>
                <a:ea typeface="Times New Roman"/>
                <a:cs typeface="Times New Roman"/>
              </a:rPr>
              <a:t>flechas de plata</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9" name="8 Rectángulo"/>
          <p:cNvSpPr/>
          <p:nvPr/>
        </p:nvSpPr>
        <p:spPr>
          <a:xfrm>
            <a:off x="0" y="5589240"/>
            <a:ext cx="914400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29 de Diciembre</a:t>
            </a:r>
            <a:r>
              <a:rPr lang="es-MX" dirty="0">
                <a:solidFill>
                  <a:srgbClr val="252525"/>
                </a:solidFill>
                <a:latin typeface="Arial"/>
                <a:ea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rPr>
              <a:t>de 2013</a:t>
            </a:r>
            <a:r>
              <a:rPr lang="es-MX" dirty="0">
                <a:solidFill>
                  <a:srgbClr val="252525"/>
                </a:solidFill>
                <a:latin typeface="Arial"/>
                <a:ea typeface="Times New Roman"/>
              </a:rPr>
              <a:t> sufrió un grave accidente mientras practicaba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esquí</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en la estación invernal de </a:t>
            </a:r>
            <a:r>
              <a:rPr lang="es-MX" dirty="0" err="1">
                <a:solidFill>
                  <a:srgbClr val="252525"/>
                </a:solidFill>
                <a:latin typeface="Arial"/>
                <a:ea typeface="Times New Roman"/>
              </a:rPr>
              <a:t>Méribel</a:t>
            </a:r>
            <a:r>
              <a:rPr lang="es-MX" dirty="0">
                <a:solidFill>
                  <a:srgbClr val="252525"/>
                </a:solidFill>
                <a:latin typeface="Arial"/>
                <a:ea typeface="Times New Roman"/>
              </a:rPr>
              <a:t>, en los Alpes Franceses, </a:t>
            </a:r>
          </a:p>
          <a:p>
            <a:pPr algn="ctr" fontAlgn="auto">
              <a:spcBef>
                <a:spcPts val="0"/>
              </a:spcBef>
              <a:spcAft>
                <a:spcPts val="0"/>
              </a:spcAft>
            </a:pPr>
            <a:r>
              <a:rPr lang="es-MX" dirty="0">
                <a:solidFill>
                  <a:srgbClr val="252525"/>
                </a:solidFill>
                <a:latin typeface="Arial"/>
                <a:ea typeface="Times New Roman"/>
              </a:rPr>
              <a:t>al esquiar fuera de pista.</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Actualmente se encuentra recuperándose de sus graves lesiones.</a:t>
            </a:r>
            <a:endParaRPr lang="es-MX" dirty="0">
              <a:solidFill>
                <a:srgbClr val="FFFF00"/>
              </a:solidFill>
              <a:effectLst>
                <a:outerShdw blurRad="38100" dist="38100" dir="2700000" algn="tl">
                  <a:srgbClr val="000000">
                    <a:alpha val="43137"/>
                  </a:srgbClr>
                </a:outerShdw>
              </a:effectLst>
              <a:latin typeface="Arial"/>
            </a:endParaRPr>
          </a:p>
        </p:txBody>
      </p:sp>
      <p:pic>
        <p:nvPicPr>
          <p:cNvPr id="4099" name="Picture 3" descr="C:\Users\capiA\Desktop\1578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53916"/>
            <a:ext cx="4571536" cy="21633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42" name="Picture 2" descr="E:\En turno\Normales\398389-ff8011e4-1c69-11e4-9498-229fc8e204d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0900" y="548680"/>
            <a:ext cx="4220141" cy="23762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904338"/>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25000" fill="hold"/>
                                        <p:tgtEl>
                                          <p:spTgt spid="10242"/>
                                        </p:tgtEl>
                                        <p:attrNameLst>
                                          <p:attrName>ppt_x</p:attrName>
                                        </p:attrNameLst>
                                      </p:cBhvr>
                                      <p:tavLst>
                                        <p:tav tm="0">
                                          <p:val>
                                            <p:strVal val="#ppt_x+#ppt_w/2"/>
                                          </p:val>
                                        </p:tav>
                                        <p:tav tm="100000">
                                          <p:val>
                                            <p:strVal val="#ppt_x"/>
                                          </p:val>
                                        </p:tav>
                                      </p:tavLst>
                                    </p:anim>
                                    <p:anim calcmode="lin" valueType="num">
                                      <p:cBhvr>
                                        <p:cTn id="8" dur="25000" fill="hold"/>
                                        <p:tgtEl>
                                          <p:spTgt spid="10242"/>
                                        </p:tgtEl>
                                        <p:attrNameLst>
                                          <p:attrName>ppt_y</p:attrName>
                                        </p:attrNameLst>
                                      </p:cBhvr>
                                      <p:tavLst>
                                        <p:tav tm="0">
                                          <p:val>
                                            <p:strVal val="#ppt_y"/>
                                          </p:val>
                                        </p:tav>
                                        <p:tav tm="100000">
                                          <p:val>
                                            <p:strVal val="#ppt_y"/>
                                          </p:val>
                                        </p:tav>
                                      </p:tavLst>
                                    </p:anim>
                                    <p:anim calcmode="lin" valueType="num">
                                      <p:cBhvr>
                                        <p:cTn id="9" dur="25000" fill="hold"/>
                                        <p:tgtEl>
                                          <p:spTgt spid="10242"/>
                                        </p:tgtEl>
                                        <p:attrNameLst>
                                          <p:attrName>ppt_w</p:attrName>
                                        </p:attrNameLst>
                                      </p:cBhvr>
                                      <p:tavLst>
                                        <p:tav tm="0">
                                          <p:val>
                                            <p:fltVal val="0"/>
                                          </p:val>
                                        </p:tav>
                                        <p:tav tm="100000">
                                          <p:val>
                                            <p:strVal val="#ppt_w"/>
                                          </p:val>
                                        </p:tav>
                                      </p:tavLst>
                                    </p:anim>
                                    <p:anim calcmode="lin" valueType="num">
                                      <p:cBhvr>
                                        <p:cTn id="10" dur="25000" fill="hold"/>
                                        <p:tgtEl>
                                          <p:spTgt spid="10242"/>
                                        </p:tgtEl>
                                        <p:attrNameLst>
                                          <p:attrName>ppt_h</p:attrName>
                                        </p:attrNameLst>
                                      </p:cBhvr>
                                      <p:tavLst>
                                        <p:tav tm="0">
                                          <p:val>
                                            <p:strVal val="#ppt_h"/>
                                          </p:val>
                                        </p:tav>
                                        <p:tav tm="100000">
                                          <p:val>
                                            <p:strVal val="#ppt_h"/>
                                          </p:val>
                                        </p:tav>
                                      </p:tavLst>
                                    </p:anim>
                                  </p:childTnLst>
                                </p:cTn>
                              </p:par>
                              <p:par>
                                <p:cTn id="11" presetID="41"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7"/>
                                        </p:tgtEl>
                                        <p:attrNameLst>
                                          <p:attrName>ppt_y</p:attrName>
                                        </p:attrNameLst>
                                      </p:cBhvr>
                                      <p:tavLst>
                                        <p:tav tm="0">
                                          <p:val>
                                            <p:strVal val="#ppt_y"/>
                                          </p:val>
                                        </p:tav>
                                        <p:tav tm="100000">
                                          <p:val>
                                            <p:strVal val="#ppt_y"/>
                                          </p:val>
                                        </p:tav>
                                      </p:tavLst>
                                    </p:anim>
                                    <p:anim calcmode="lin" valueType="num">
                                      <p:cBhvr>
                                        <p:cTn id="15"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7"/>
                                        </p:tgtEl>
                                      </p:cBhvr>
                                    </p:animEffect>
                                  </p:childTnLst>
                                </p:cTn>
                              </p:par>
                            </p:childTnLst>
                          </p:cTn>
                        </p:par>
                        <p:par>
                          <p:cTn id="18" fill="hold">
                            <p:stCondLst>
                              <p:cond delay="26000"/>
                            </p:stCondLst>
                            <p:childTnLst>
                              <p:par>
                                <p:cTn id="19" presetID="2" presetClass="entr" presetSubtype="3"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 calcmode="lin" valueType="num">
                                      <p:cBhvr additive="base">
                                        <p:cTn id="21" dur="1000" fill="hold"/>
                                        <p:tgtEl>
                                          <p:spTgt spid="8"/>
                                        </p:tgtEl>
                                        <p:attrNameLst>
                                          <p:attrName>ppt_x</p:attrName>
                                        </p:attrNameLst>
                                      </p:cBhvr>
                                      <p:tavLst>
                                        <p:tav tm="0">
                                          <p:val>
                                            <p:strVal val="1+#ppt_w/2"/>
                                          </p:val>
                                        </p:tav>
                                        <p:tav tm="100000">
                                          <p:val>
                                            <p:strVal val="#ppt_x"/>
                                          </p:val>
                                        </p:tav>
                                      </p:tavLst>
                                    </p:anim>
                                    <p:anim calcmode="lin" valueType="num">
                                      <p:cBhvr additive="base">
                                        <p:cTn id="22" dur="1000" fill="hold"/>
                                        <p:tgtEl>
                                          <p:spTgt spid="8"/>
                                        </p:tgtEl>
                                        <p:attrNameLst>
                                          <p:attrName>ppt_y</p:attrName>
                                        </p:attrNameLst>
                                      </p:cBhvr>
                                      <p:tavLst>
                                        <p:tav tm="0">
                                          <p:val>
                                            <p:strVal val="0-#ppt_h/2"/>
                                          </p:val>
                                        </p:tav>
                                        <p:tav tm="100000">
                                          <p:val>
                                            <p:strVal val="#ppt_y"/>
                                          </p:val>
                                        </p:tav>
                                      </p:tavLst>
                                    </p:anim>
                                  </p:childTnLst>
                                </p:cTn>
                              </p:par>
                            </p:childTnLst>
                          </p:cTn>
                        </p:par>
                        <p:par>
                          <p:cTn id="23" fill="hold">
                            <p:stCondLst>
                              <p:cond delay="46600"/>
                            </p:stCondLst>
                            <p:childTnLst>
                              <p:par>
                                <p:cTn id="24" presetID="2" presetClass="entr" presetSubtype="3"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 calcmode="lin" valueType="num">
                                      <p:cBhvr additive="base">
                                        <p:cTn id="26" dur="1000" fill="hold"/>
                                        <p:tgtEl>
                                          <p:spTgt spid="9"/>
                                        </p:tgtEl>
                                        <p:attrNameLst>
                                          <p:attrName>ppt_x</p:attrName>
                                        </p:attrNameLst>
                                      </p:cBhvr>
                                      <p:tavLst>
                                        <p:tav tm="0">
                                          <p:val>
                                            <p:strVal val="1+#ppt_w/2"/>
                                          </p:val>
                                        </p:tav>
                                        <p:tav tm="100000">
                                          <p:val>
                                            <p:strVal val="#ppt_x"/>
                                          </p:val>
                                        </p:tav>
                                      </p:tavLst>
                                    </p:anim>
                                    <p:anim calcmode="lin" valueType="num">
                                      <p:cBhvr additive="base">
                                        <p:cTn id="27" dur="1000" fill="hold"/>
                                        <p:tgtEl>
                                          <p:spTgt spid="9"/>
                                        </p:tgtEl>
                                        <p:attrNameLst>
                                          <p:attrName>ppt_y</p:attrName>
                                        </p:attrNameLst>
                                      </p:cBhvr>
                                      <p:tavLst>
                                        <p:tav tm="0">
                                          <p:val>
                                            <p:strVal val="0-#ppt_h/2"/>
                                          </p:val>
                                        </p:tav>
                                        <p:tav tm="100000">
                                          <p:val>
                                            <p:strVal val="#ppt_y"/>
                                          </p:val>
                                        </p:tav>
                                      </p:tavLst>
                                    </p:anim>
                                  </p:childTnLst>
                                </p:cTn>
                              </p:par>
                              <p:par>
                                <p:cTn id="28" presetID="17" presetClass="entr" presetSubtype="2" fill="hold" nodeType="withEffect">
                                  <p:stCondLst>
                                    <p:cond delay="0"/>
                                  </p:stCondLst>
                                  <p:childTnLst>
                                    <p:set>
                                      <p:cBhvr>
                                        <p:cTn id="29" dur="1" fill="hold">
                                          <p:stCondLst>
                                            <p:cond delay="0"/>
                                          </p:stCondLst>
                                        </p:cTn>
                                        <p:tgtEl>
                                          <p:spTgt spid="4099"/>
                                        </p:tgtEl>
                                        <p:attrNameLst>
                                          <p:attrName>style.visibility</p:attrName>
                                        </p:attrNameLst>
                                      </p:cBhvr>
                                      <p:to>
                                        <p:strVal val="visible"/>
                                      </p:to>
                                    </p:set>
                                    <p:anim calcmode="lin" valueType="num">
                                      <p:cBhvr>
                                        <p:cTn id="30" dur="2000" fill="hold"/>
                                        <p:tgtEl>
                                          <p:spTgt spid="4099"/>
                                        </p:tgtEl>
                                        <p:attrNameLst>
                                          <p:attrName>ppt_x</p:attrName>
                                        </p:attrNameLst>
                                      </p:cBhvr>
                                      <p:tavLst>
                                        <p:tav tm="0">
                                          <p:val>
                                            <p:strVal val="#ppt_x+#ppt_w/2"/>
                                          </p:val>
                                        </p:tav>
                                        <p:tav tm="100000">
                                          <p:val>
                                            <p:strVal val="#ppt_x"/>
                                          </p:val>
                                        </p:tav>
                                      </p:tavLst>
                                    </p:anim>
                                    <p:anim calcmode="lin" valueType="num">
                                      <p:cBhvr>
                                        <p:cTn id="31" dur="2000" fill="hold"/>
                                        <p:tgtEl>
                                          <p:spTgt spid="4099"/>
                                        </p:tgtEl>
                                        <p:attrNameLst>
                                          <p:attrName>ppt_y</p:attrName>
                                        </p:attrNameLst>
                                      </p:cBhvr>
                                      <p:tavLst>
                                        <p:tav tm="0">
                                          <p:val>
                                            <p:strVal val="#ppt_y"/>
                                          </p:val>
                                        </p:tav>
                                        <p:tav tm="100000">
                                          <p:val>
                                            <p:strVal val="#ppt_y"/>
                                          </p:val>
                                        </p:tav>
                                      </p:tavLst>
                                    </p:anim>
                                    <p:anim calcmode="lin" valueType="num">
                                      <p:cBhvr>
                                        <p:cTn id="32" dur="2000" fill="hold"/>
                                        <p:tgtEl>
                                          <p:spTgt spid="4099"/>
                                        </p:tgtEl>
                                        <p:attrNameLst>
                                          <p:attrName>ppt_w</p:attrName>
                                        </p:attrNameLst>
                                      </p:cBhvr>
                                      <p:tavLst>
                                        <p:tav tm="0">
                                          <p:val>
                                            <p:fltVal val="0"/>
                                          </p:val>
                                        </p:tav>
                                        <p:tav tm="100000">
                                          <p:val>
                                            <p:strVal val="#ppt_w"/>
                                          </p:val>
                                        </p:tav>
                                      </p:tavLst>
                                    </p:anim>
                                    <p:anim calcmode="lin" valueType="num">
                                      <p:cBhvr>
                                        <p:cTn id="33" dur="2000" fill="hold"/>
                                        <p:tgtEl>
                                          <p:spTgt spid="4099"/>
                                        </p:tgtEl>
                                        <p:attrNameLst>
                                          <p:attrName>ppt_h</p:attrName>
                                        </p:attrNameLst>
                                      </p:cBhvr>
                                      <p:tavLst>
                                        <p:tav tm="0">
                                          <p:val>
                                            <p:strVal val="#ppt_h"/>
                                          </p:val>
                                        </p:tav>
                                        <p:tav tm="100000">
                                          <p:val>
                                            <p:strVal val="#ppt_h"/>
                                          </p:val>
                                        </p:tav>
                                      </p:tavLst>
                                    </p:anim>
                                  </p:childTnLst>
                                </p:cTn>
                              </p:par>
                            </p:childTnLst>
                          </p:cTn>
                        </p:par>
                        <p:par>
                          <p:cTn id="34" fill="hold">
                            <p:stCondLst>
                              <p:cond delay="67800"/>
                            </p:stCondLst>
                            <p:childTnLst>
                              <p:par>
                                <p:cTn id="35" presetID="1" presetClass="entr" presetSubtype="0" fill="hold" grpId="0" nodeType="afterEffect">
                                  <p:stCondLst>
                                    <p:cond delay="250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683568" y="3441774"/>
            <a:ext cx="337303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Damon Hill</a:t>
            </a:r>
          </a:p>
        </p:txBody>
      </p:sp>
      <p:pic>
        <p:nvPicPr>
          <p:cNvPr id="20483" name="Picture 3" descr="C:\Users\Emilio\Desktop\Nueva carpeta\1994 _0 Damon Hill portra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82574"/>
            <a:ext cx="2294931" cy="3059907"/>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484" name="Picture 4" descr="C:\Users\Emilio\Desktop\Nueva carpeta\Hill-William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5556" y="282575"/>
            <a:ext cx="4554279" cy="30599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809926"/>
            <a:ext cx="4548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1996   Williams</a:t>
            </a:r>
          </a:p>
        </p:txBody>
      </p:sp>
      <p:pic>
        <p:nvPicPr>
          <p:cNvPr id="8" name="Picture 4" descr="C:\Users\Emilio\Desktop\Nueva carpeta\thCASDX6NV.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7853" y="4111982"/>
            <a:ext cx="3646595" cy="1981314"/>
          </a:xfrm>
          <a:prstGeom prst="ellipse">
            <a:avLst/>
          </a:prstGeom>
          <a:ln w="95250" cap="rnd">
            <a:solidFill>
              <a:srgbClr val="3333CC"/>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875497"/>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etalia-HimnodeInglaterra(R.U.)_AnthemEngland(U.K.)_(360p)-1 Eaglenest.wav"/>
          </p:stSnd>
        </p:sndAc>
      </p:transition>
    </mc:Choice>
    <mc:Fallback xmlns="">
      <p:transition spd="slow" advTm="0">
        <p:fade/>
        <p:sndAc>
          <p:stSnd>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2000" fill="hold"/>
                                        <p:tgtEl>
                                          <p:spTgt spid="20484"/>
                                        </p:tgtEl>
                                        <p:attrNameLst>
                                          <p:attrName>ppt_x</p:attrName>
                                        </p:attrNameLst>
                                      </p:cBhvr>
                                      <p:tavLst>
                                        <p:tav tm="0">
                                          <p:val>
                                            <p:strVal val="0-#ppt_w/2"/>
                                          </p:val>
                                        </p:tav>
                                        <p:tav tm="100000">
                                          <p:val>
                                            <p:strVal val="#ppt_x"/>
                                          </p:val>
                                        </p:tav>
                                      </p:tavLst>
                                    </p:anim>
                                    <p:anim calcmode="lin" valueType="num">
                                      <p:cBhvr additive="base">
                                        <p:cTn id="8" dur="2000" fill="hold"/>
                                        <p:tgtEl>
                                          <p:spTgt spid="20484"/>
                                        </p:tgtEl>
                                        <p:attrNameLst>
                                          <p:attrName>ppt_y</p:attrName>
                                        </p:attrNameLst>
                                      </p:cBhvr>
                                      <p:tavLst>
                                        <p:tav tm="0">
                                          <p:val>
                                            <p:strVal val="#ppt_y"/>
                                          </p:val>
                                        </p:tav>
                                        <p:tav tm="100000">
                                          <p:val>
                                            <p:strVal val="#ppt_y"/>
                                          </p:val>
                                        </p:tav>
                                      </p:tavLst>
                                    </p:anim>
                                  </p:childTnLst>
                                </p:cTn>
                              </p:par>
                              <p:par>
                                <p:cTn id="9" presetID="17" presetClass="entr" presetSubtype="8" fill="hold" nodeType="withEffect">
                                  <p:stCondLst>
                                    <p:cond delay="1000"/>
                                  </p:stCondLst>
                                  <p:childTnLst>
                                    <p:set>
                                      <p:cBhvr>
                                        <p:cTn id="10" dur="1" fill="hold">
                                          <p:stCondLst>
                                            <p:cond delay="0"/>
                                          </p:stCondLst>
                                        </p:cTn>
                                        <p:tgtEl>
                                          <p:spTgt spid="20483"/>
                                        </p:tgtEl>
                                        <p:attrNameLst>
                                          <p:attrName>style.visibility</p:attrName>
                                        </p:attrNameLst>
                                      </p:cBhvr>
                                      <p:to>
                                        <p:strVal val="visible"/>
                                      </p:to>
                                    </p:set>
                                    <p:anim calcmode="lin" valueType="num">
                                      <p:cBhvr>
                                        <p:cTn id="11" dur="1000" fill="hold"/>
                                        <p:tgtEl>
                                          <p:spTgt spid="20483"/>
                                        </p:tgtEl>
                                        <p:attrNameLst>
                                          <p:attrName>ppt_x</p:attrName>
                                        </p:attrNameLst>
                                      </p:cBhvr>
                                      <p:tavLst>
                                        <p:tav tm="0">
                                          <p:val>
                                            <p:strVal val="#ppt_x-#ppt_w/2"/>
                                          </p:val>
                                        </p:tav>
                                        <p:tav tm="100000">
                                          <p:val>
                                            <p:strVal val="#ppt_x"/>
                                          </p:val>
                                        </p:tav>
                                      </p:tavLst>
                                    </p:anim>
                                    <p:anim calcmode="lin" valueType="num">
                                      <p:cBhvr>
                                        <p:cTn id="12" dur="1000" fill="hold"/>
                                        <p:tgtEl>
                                          <p:spTgt spid="20483"/>
                                        </p:tgtEl>
                                        <p:attrNameLst>
                                          <p:attrName>ppt_y</p:attrName>
                                        </p:attrNameLst>
                                      </p:cBhvr>
                                      <p:tavLst>
                                        <p:tav tm="0">
                                          <p:val>
                                            <p:strVal val="#ppt_y"/>
                                          </p:val>
                                        </p:tav>
                                        <p:tav tm="100000">
                                          <p:val>
                                            <p:strVal val="#ppt_y"/>
                                          </p:val>
                                        </p:tav>
                                      </p:tavLst>
                                    </p:anim>
                                    <p:anim calcmode="lin" valueType="num">
                                      <p:cBhvr>
                                        <p:cTn id="13" dur="1000" fill="hold"/>
                                        <p:tgtEl>
                                          <p:spTgt spid="20483"/>
                                        </p:tgtEl>
                                        <p:attrNameLst>
                                          <p:attrName>ppt_w</p:attrName>
                                        </p:attrNameLst>
                                      </p:cBhvr>
                                      <p:tavLst>
                                        <p:tav tm="0">
                                          <p:val>
                                            <p:fltVal val="0"/>
                                          </p:val>
                                        </p:tav>
                                        <p:tav tm="100000">
                                          <p:val>
                                            <p:strVal val="#ppt_w"/>
                                          </p:val>
                                        </p:tav>
                                      </p:tavLst>
                                    </p:anim>
                                    <p:anim calcmode="lin" valueType="num">
                                      <p:cBhvr>
                                        <p:cTn id="14" dur="1000" fill="hold"/>
                                        <p:tgtEl>
                                          <p:spTgt spid="20483"/>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41" presetClass="entr" presetSubtype="0" fill="hold" grpId="0" nodeType="afterEffect">
                                  <p:stCondLst>
                                    <p:cond delay="150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2000" fill="hold"/>
                                        <p:tgtEl>
                                          <p:spTgt spid="2"/>
                                        </p:tgtEl>
                                        <p:attrNameLst>
                                          <p:attrName>ppt_y</p:attrName>
                                        </p:attrNameLst>
                                      </p:cBhvr>
                                      <p:tavLst>
                                        <p:tav tm="0">
                                          <p:val>
                                            <p:strVal val="#ppt_y"/>
                                          </p:val>
                                        </p:tav>
                                        <p:tav tm="100000">
                                          <p:val>
                                            <p:strVal val="#ppt_y"/>
                                          </p:val>
                                        </p:tav>
                                      </p:tavLst>
                                    </p:anim>
                                    <p:anim calcmode="lin" valueType="num">
                                      <p:cBhvr>
                                        <p:cTn id="20"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2000" tmFilter="0,0; .5, 1; 1, 1"/>
                                        <p:tgtEl>
                                          <p:spTgt spid="2"/>
                                        </p:tgtEl>
                                      </p:cBhvr>
                                    </p:animEffect>
                                  </p:childTnLst>
                                </p:cTn>
                              </p:par>
                            </p:childTnLst>
                          </p:cTn>
                        </p:par>
                        <p:par>
                          <p:cTn id="23" fill="hold">
                            <p:stCondLst>
                              <p:cond delay="7100"/>
                            </p:stCondLst>
                            <p:childTnLst>
                              <p:par>
                                <p:cTn id="24" presetID="21" presetClass="entr" presetSubtype="4" fill="hold" nodeType="afterEffect">
                                  <p:stCondLst>
                                    <p:cond delay="1000"/>
                                  </p:stCondLst>
                                  <p:childTnLst>
                                    <p:set>
                                      <p:cBhvr>
                                        <p:cTn id="25" dur="1" fill="hold">
                                          <p:stCondLst>
                                            <p:cond delay="0"/>
                                          </p:stCondLst>
                                        </p:cTn>
                                        <p:tgtEl>
                                          <p:spTgt spid="8"/>
                                        </p:tgtEl>
                                        <p:attrNameLst>
                                          <p:attrName>style.visibility</p:attrName>
                                        </p:attrNameLst>
                                      </p:cBhvr>
                                      <p:to>
                                        <p:strVal val="visible"/>
                                      </p:to>
                                    </p:set>
                                    <p:animEffect transition="in" filter="wheel(4)">
                                      <p:cBhvr>
                                        <p:cTn id="26" dur="6000"/>
                                        <p:tgtEl>
                                          <p:spTgt spid="8"/>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3000" fill="hold"/>
                                        <p:tgtEl>
                                          <p:spTgt spid="3"/>
                                        </p:tgtEl>
                                        <p:attrNameLst>
                                          <p:attrName>ppt_y</p:attrName>
                                        </p:attrNameLst>
                                      </p:cBhvr>
                                      <p:tavLst>
                                        <p:tav tm="0">
                                          <p:val>
                                            <p:strVal val="#ppt_y"/>
                                          </p:val>
                                        </p:tav>
                                        <p:tav tm="100000">
                                          <p:val>
                                            <p:strVal val="#ppt_y"/>
                                          </p:val>
                                        </p:tav>
                                      </p:tavLst>
                                    </p:anim>
                                    <p:anim calcmode="lin" valueType="num">
                                      <p:cBhvr>
                                        <p:cTn id="31"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3000" tmFilter="0,0; .5, 1; 1, 1"/>
                                        <p:tgtEl>
                                          <p:spTgt spid="3"/>
                                        </p:tgtEl>
                                      </p:cBhvr>
                                    </p:animEffect>
                                  </p:childTnLst>
                                </p:cTn>
                              </p:par>
                            </p:childTnLst>
                          </p:cTn>
                        </p:par>
                        <p:par>
                          <p:cTn id="34" fill="hold">
                            <p:stCondLst>
                              <p:cond delay="144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129623" y="-27384"/>
            <a:ext cx="7186793" cy="111569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Calibri"/>
              </a:rPr>
              <a:t>Damon Graham </a:t>
            </a:r>
            <a:r>
              <a:rPr lang="es-MX" b="1" dirty="0" err="1">
                <a:solidFill>
                  <a:srgbClr val="252525"/>
                </a:solidFill>
                <a:latin typeface="Arial"/>
                <a:ea typeface="Calibri"/>
              </a:rPr>
              <a:t>Devereux</a:t>
            </a:r>
            <a:r>
              <a:rPr lang="es-MX" b="1" dirty="0">
                <a:solidFill>
                  <a:srgbClr val="252525"/>
                </a:solidFill>
                <a:latin typeface="Arial"/>
                <a:ea typeface="Calibri"/>
              </a:rPr>
              <a:t> Hill </a:t>
            </a:r>
            <a:r>
              <a:rPr lang="es-MX" dirty="0">
                <a:solidFill>
                  <a:srgbClr val="252525"/>
                </a:solidFill>
                <a:latin typeface="Arial"/>
                <a:ea typeface="Calibri"/>
              </a:rPr>
              <a:t>más conocido como </a:t>
            </a:r>
            <a:r>
              <a:rPr lang="es-MX" b="1" dirty="0">
                <a:solidFill>
                  <a:srgbClr val="252525"/>
                </a:solidFill>
                <a:latin typeface="Arial"/>
                <a:ea typeface="Calibri"/>
              </a:rPr>
              <a:t>Damon Hill</a:t>
            </a:r>
            <a:r>
              <a:rPr lang="es-MX" dirty="0">
                <a:solidFill>
                  <a:srgbClr val="252525"/>
                </a:solidFill>
                <a:latin typeface="Arial"/>
                <a:ea typeface="Calibri"/>
              </a:rPr>
              <a:t> </a:t>
            </a:r>
          </a:p>
          <a:p>
            <a:pPr algn="ctr" fontAlgn="auto">
              <a:spcBef>
                <a:spcPts val="0"/>
              </a:spcBef>
              <a:spcAft>
                <a:spcPts val="0"/>
              </a:spcAft>
            </a:pPr>
            <a:r>
              <a:rPr lang="es-MX" dirty="0">
                <a:solidFill>
                  <a:srgbClr val="252525"/>
                </a:solidFill>
                <a:latin typeface="Arial"/>
                <a:ea typeface="Calibri"/>
              </a:rPr>
              <a:t>Nació en Londres, Inglaterra, el 17 de septiembre de 1960.</a:t>
            </a:r>
          </a:p>
          <a:p>
            <a:pPr algn="ctr" fontAlgn="auto">
              <a:lnSpc>
                <a:spcPts val="1500"/>
              </a:lnSpc>
              <a:spcBef>
                <a:spcPts val="0"/>
              </a:spcBef>
              <a:spcAft>
                <a:spcPts val="0"/>
              </a:spcAft>
            </a:pPr>
            <a:endParaRPr lang="es-MX" dirty="0">
              <a:solidFill>
                <a:srgbClr val="252525"/>
              </a:solidFill>
              <a:latin typeface="Arial"/>
              <a:ea typeface="Calibri"/>
            </a:endParaRPr>
          </a:p>
          <a:p>
            <a:pPr algn="ctr" fontAlgn="auto">
              <a:spcBef>
                <a:spcPts val="0"/>
              </a:spcBef>
              <a:spcAft>
                <a:spcPts val="0"/>
              </a:spcAft>
            </a:pPr>
            <a:r>
              <a:rPr lang="es-MX" dirty="0">
                <a:solidFill>
                  <a:srgbClr val="252525"/>
                </a:solidFill>
                <a:latin typeface="Arial"/>
                <a:ea typeface="Calibri"/>
              </a:rPr>
              <a:t>Piloto del automovilismo de velocidad </a:t>
            </a:r>
            <a:r>
              <a:rPr lang="es-MX" dirty="0" err="1">
                <a:solidFill>
                  <a:srgbClr val="252525"/>
                </a:solidFill>
                <a:latin typeface="Arial"/>
                <a:ea typeface="Calibri"/>
              </a:rPr>
              <a:t>Britanico</a:t>
            </a:r>
            <a:r>
              <a:rPr lang="es-MX" dirty="0">
                <a:solidFill>
                  <a:srgbClr val="252525"/>
                </a:solidFill>
                <a:latin typeface="Arial"/>
                <a:ea typeface="Calibri"/>
              </a:rPr>
              <a:t>.</a:t>
            </a:r>
            <a:endParaRPr lang="es-MX" dirty="0">
              <a:solidFill>
                <a:srgbClr val="000000"/>
              </a:solidFill>
              <a:latin typeface="Arial"/>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098610"/>
            <a:ext cx="9143999"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Disputó la Formula 1 desde 1992 hasta 1999, </a:t>
            </a:r>
          </a:p>
          <a:p>
            <a:pPr algn="ctr" fontAlgn="auto">
              <a:spcBef>
                <a:spcPts val="0"/>
              </a:spcBef>
              <a:spcAft>
                <a:spcPts val="0"/>
              </a:spcAft>
            </a:pPr>
            <a:r>
              <a:rPr lang="es-MX" dirty="0">
                <a:solidFill>
                  <a:srgbClr val="252525"/>
                </a:solidFill>
                <a:latin typeface="Arial"/>
                <a:ea typeface="Calibri"/>
              </a:rPr>
              <a:t>Resultando </a:t>
            </a:r>
            <a:r>
              <a:rPr lang="es-MX" dirty="0">
                <a:solidFill>
                  <a:srgbClr val="FFFF00"/>
                </a:solidFill>
                <a:effectLst>
                  <a:outerShdw blurRad="38100" dist="38100" dir="2700000" algn="tl">
                    <a:srgbClr val="000000">
                      <a:alpha val="43137"/>
                    </a:srgbClr>
                  </a:outerShdw>
                </a:effectLst>
                <a:latin typeface="Arial"/>
                <a:ea typeface="Calibri"/>
              </a:rPr>
              <a:t>Campeón de Pilotos en 1996</a:t>
            </a:r>
            <a:r>
              <a:rPr lang="es-MX" dirty="0">
                <a:solidFill>
                  <a:srgbClr val="252525"/>
                </a:solidFill>
                <a:latin typeface="Arial"/>
                <a:ea typeface="Calibri"/>
              </a:rPr>
              <a:t> para el equipo Williams, </a:t>
            </a:r>
          </a:p>
          <a:p>
            <a:pPr algn="ctr" fontAlgn="auto">
              <a:spcBef>
                <a:spcPts val="0"/>
              </a:spcBef>
              <a:spcAft>
                <a:spcPts val="0"/>
              </a:spcAft>
            </a:pPr>
            <a:r>
              <a:rPr lang="es-MX" dirty="0">
                <a:solidFill>
                  <a:srgbClr val="252525"/>
                </a:solidFill>
                <a:latin typeface="Arial"/>
                <a:ea typeface="Calibri"/>
              </a:rPr>
              <a:t>subcampeón en 1994 y 1995, y tercero en 1993,</a:t>
            </a:r>
          </a:p>
          <a:p>
            <a:pPr algn="ctr" fontAlgn="auto">
              <a:spcBef>
                <a:spcPts val="0"/>
              </a:spcBef>
              <a:spcAft>
                <a:spcPts val="0"/>
              </a:spcAft>
            </a:pPr>
            <a:r>
              <a:rPr lang="es-MX" dirty="0">
                <a:solidFill>
                  <a:srgbClr val="252525"/>
                </a:solidFill>
                <a:latin typeface="Arial"/>
                <a:ea typeface="Calibri"/>
              </a:rPr>
              <a:t>en su carrera totalizó 22 victorias y 42 podios.</a:t>
            </a:r>
          </a:p>
          <a:p>
            <a:pPr algn="ctr" fontAlgn="auto">
              <a:spcBef>
                <a:spcPts val="0"/>
              </a:spcBef>
              <a:spcAft>
                <a:spcPts val="0"/>
              </a:spcAft>
            </a:pPr>
            <a:endParaRPr lang="es-MX" dirty="0">
              <a:solidFill>
                <a:srgbClr val="252525"/>
              </a:solidFill>
              <a:latin typeface="Arial"/>
              <a:ea typeface="Calibri"/>
            </a:endParaRPr>
          </a:p>
          <a:p>
            <a:pPr algn="ctr" fontAlgn="auto">
              <a:spcBef>
                <a:spcPts val="0"/>
              </a:spcBef>
              <a:spcAft>
                <a:spcPts val="0"/>
              </a:spcAft>
            </a:pPr>
            <a:r>
              <a:rPr lang="es-MX" dirty="0">
                <a:solidFill>
                  <a:srgbClr val="252525"/>
                </a:solidFill>
                <a:latin typeface="Arial"/>
                <a:ea typeface="Calibri"/>
              </a:rPr>
              <a:t>Es hijo del dos veces campeón del mundo de Fórmula 1 Graham Hill.</a:t>
            </a:r>
            <a:endParaRPr lang="es-MX" dirty="0">
              <a:solidFill>
                <a:srgbClr val="000000"/>
              </a:solidFill>
              <a:latin typeface="Arial"/>
            </a:endParaRPr>
          </a:p>
        </p:txBody>
      </p:sp>
      <p:pic>
        <p:nvPicPr>
          <p:cNvPr id="20483" name="Picture 3" descr="E:\En turno\Normales\Damon-Hi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2996952"/>
            <a:ext cx="7142308" cy="35711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8"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331064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8500"/>
                            </p:stCondLst>
                            <p:childTnLst>
                              <p:par>
                                <p:cTn id="13" presetID="42" presetClass="entr" presetSubtype="0" fill="hold" nodeType="afterEffect">
                                  <p:stCondLst>
                                    <p:cond delay="1000"/>
                                  </p:stCondLst>
                                  <p:childTnLst>
                                    <p:set>
                                      <p:cBhvr>
                                        <p:cTn id="14" dur="1" fill="hold">
                                          <p:stCondLst>
                                            <p:cond delay="0"/>
                                          </p:stCondLst>
                                        </p:cTn>
                                        <p:tgtEl>
                                          <p:spTgt spid="20483"/>
                                        </p:tgtEl>
                                        <p:attrNameLst>
                                          <p:attrName>style.visibility</p:attrName>
                                        </p:attrNameLst>
                                      </p:cBhvr>
                                      <p:to>
                                        <p:strVal val="visible"/>
                                      </p:to>
                                    </p:set>
                                    <p:animEffect transition="in" filter="fade">
                                      <p:cBhvr>
                                        <p:cTn id="15" dur="22000"/>
                                        <p:tgtEl>
                                          <p:spTgt spid="20483"/>
                                        </p:tgtEl>
                                      </p:cBhvr>
                                    </p:animEffect>
                                    <p:anim calcmode="lin" valueType="num">
                                      <p:cBhvr>
                                        <p:cTn id="16" dur="22000" fill="hold"/>
                                        <p:tgtEl>
                                          <p:spTgt spid="20483"/>
                                        </p:tgtEl>
                                        <p:attrNameLst>
                                          <p:attrName>ppt_x</p:attrName>
                                        </p:attrNameLst>
                                      </p:cBhvr>
                                      <p:tavLst>
                                        <p:tav tm="0">
                                          <p:val>
                                            <p:strVal val="#ppt_x"/>
                                          </p:val>
                                        </p:tav>
                                        <p:tav tm="100000">
                                          <p:val>
                                            <p:strVal val="#ppt_x"/>
                                          </p:val>
                                        </p:tav>
                                      </p:tavLst>
                                    </p:anim>
                                    <p:anim calcmode="lin" valueType="num">
                                      <p:cBhvr>
                                        <p:cTn id="17" dur="22000" fill="hold"/>
                                        <p:tgtEl>
                                          <p:spTgt spid="20483"/>
                                        </p:tgtEl>
                                        <p:attrNameLst>
                                          <p:attrName>ppt_y</p:attrName>
                                        </p:attrNameLst>
                                      </p:cBhvr>
                                      <p:tavLst>
                                        <p:tav tm="0">
                                          <p:val>
                                            <p:strVal val="#ppt_y+.1"/>
                                          </p:val>
                                        </p:tav>
                                        <p:tav tm="100000">
                                          <p:val>
                                            <p:strVal val="#ppt_y"/>
                                          </p:val>
                                        </p:tav>
                                      </p:tavLst>
                                    </p:anim>
                                  </p:childTnLst>
                                </p:cTn>
                              </p:par>
                              <p:par>
                                <p:cTn id="18" presetID="2" presetClass="entr" presetSubtype="3" fill="hold" grpId="0" nodeType="withEffect">
                                  <p:stCondLst>
                                    <p:cond delay="1000"/>
                                  </p:stCondLst>
                                  <p:iterate type="lt">
                                    <p:tmPct val="10000"/>
                                  </p:iterate>
                                  <p:childTnLst>
                                    <p:set>
                                      <p:cBhvr>
                                        <p:cTn id="19" dur="1" fill="hold">
                                          <p:stCondLst>
                                            <p:cond delay="0"/>
                                          </p:stCondLst>
                                        </p:cTn>
                                        <p:tgtEl>
                                          <p:spTgt spid="6"/>
                                        </p:tgtEl>
                                        <p:attrNameLst>
                                          <p:attrName>style.visibility</p:attrName>
                                        </p:attrNameLst>
                                      </p:cBhvr>
                                      <p:to>
                                        <p:strVal val="visible"/>
                                      </p:to>
                                    </p:set>
                                    <p:anim calcmode="lin" valueType="num">
                                      <p:cBhvr additive="base">
                                        <p:cTn id="20" dur="1000" fill="hold"/>
                                        <p:tgtEl>
                                          <p:spTgt spid="6"/>
                                        </p:tgtEl>
                                        <p:attrNameLst>
                                          <p:attrName>ppt_x</p:attrName>
                                        </p:attrNameLst>
                                      </p:cBhvr>
                                      <p:tavLst>
                                        <p:tav tm="0">
                                          <p:val>
                                            <p:strVal val="1+#ppt_w/2"/>
                                          </p:val>
                                        </p:tav>
                                        <p:tav tm="100000">
                                          <p:val>
                                            <p:strVal val="#ppt_x"/>
                                          </p:val>
                                        </p:tav>
                                      </p:tavLst>
                                    </p:anim>
                                    <p:anim calcmode="lin" valueType="num">
                                      <p:cBhvr additive="base">
                                        <p:cTn id="21" dur="1000" fill="hold"/>
                                        <p:tgtEl>
                                          <p:spTgt spid="6"/>
                                        </p:tgtEl>
                                        <p:attrNameLst>
                                          <p:attrName>ppt_y</p:attrName>
                                        </p:attrNameLst>
                                      </p:cBhvr>
                                      <p:tavLst>
                                        <p:tav tm="0">
                                          <p:val>
                                            <p:strVal val="0-#ppt_h/2"/>
                                          </p:val>
                                        </p:tav>
                                        <p:tav tm="100000">
                                          <p:val>
                                            <p:strVal val="#ppt_y"/>
                                          </p:val>
                                        </p:tav>
                                      </p:tavLst>
                                    </p:anim>
                                  </p:childTnLst>
                                </p:cTn>
                              </p:par>
                            </p:childTnLst>
                          </p:cTn>
                        </p:par>
                        <p:par>
                          <p:cTn id="22" fill="hold">
                            <p:stCondLst>
                              <p:cond delay="42300"/>
                            </p:stCondLst>
                            <p:childTnLst>
                              <p:par>
                                <p:cTn id="23" presetID="1" presetClass="entr" presetSubtype="0" fill="hold" grpId="0" nodeType="afterEffect">
                                  <p:stCondLst>
                                    <p:cond delay="300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3681" y="3379639"/>
            <a:ext cx="4595681"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Jacques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Villeneuve</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1506" name="Picture 2" descr="C:\Users\Emilio\Desktop\Nueva carpeta\jacques-villeneuve.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07504" y="176212"/>
            <a:ext cx="4176464" cy="3132349"/>
          </a:xfrm>
          <a:prstGeom prst="rect">
            <a:avLst/>
          </a:prstGeom>
          <a:noFill/>
          <a:extLst>
            <a:ext uri="{909E8E84-426E-40DD-AFC4-6F175D3DCCD1}">
              <a14:hiddenFill xmlns:a14="http://schemas.microsoft.com/office/drawing/2010/main">
                <a:solidFill>
                  <a:srgbClr val="FFFFFF"/>
                </a:solidFill>
              </a14:hiddenFill>
            </a:ext>
          </a:extLst>
        </p:spPr>
      </p:pic>
      <p:pic>
        <p:nvPicPr>
          <p:cNvPr id="21507" name="Picture 3" descr="C:\Users\Emilio\Desktop\Nueva carpeta\Jacques_Villeneuve_2005_Canad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0797" y="340785"/>
            <a:ext cx="4411683" cy="294419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95968" y="4653136"/>
            <a:ext cx="454804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97"/>
            </a:pPr>
            <a:r>
              <a:rPr lang="es-ES" sz="5400" b="1" dirty="0">
                <a:ln w="11430"/>
                <a:solidFill>
                  <a:srgbClr val="F79646">
                    <a:lumMod val="50000"/>
                  </a:srgbClr>
                </a:solidFill>
                <a:effectLst>
                  <a:outerShdw blurRad="50800" dist="39000" dir="5460000" algn="tl">
                    <a:srgbClr val="000000">
                      <a:alpha val="38000"/>
                    </a:srgbClr>
                  </a:outerShdw>
                </a:effectLst>
                <a:latin typeface="Calibri"/>
              </a:rPr>
              <a:t>   Williams</a:t>
            </a:r>
          </a:p>
        </p:txBody>
      </p:sp>
      <p:pic>
        <p:nvPicPr>
          <p:cNvPr id="7" name="Picture 4" descr="C:\Users\Emilio\Desktop\Nueva carpeta\thCASDX6NV.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032" y="4111982"/>
            <a:ext cx="3646595" cy="198131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091720"/>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Nacional De Canada-1 Eaglenest.wav"/>
          </p:stSnd>
        </p:sndAc>
      </p:transition>
    </mc:Choice>
    <mc:Fallback xmlns="">
      <p:transition spd="slow" advTm="0">
        <p:fade/>
        <p:sndAc>
          <p:stSnd>
            <p:snd r:embed="rId8" name="Himno Nacional De Canad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2000" fill="hold"/>
                                        <p:tgtEl>
                                          <p:spTgt spid="21506"/>
                                        </p:tgtEl>
                                        <p:attrNameLst>
                                          <p:attrName>ppt_w</p:attrName>
                                        </p:attrNameLst>
                                      </p:cBhvr>
                                      <p:tavLst>
                                        <p:tav tm="0">
                                          <p:val>
                                            <p:fltVal val="0"/>
                                          </p:val>
                                        </p:tav>
                                        <p:tav tm="100000">
                                          <p:val>
                                            <p:strVal val="#ppt_w"/>
                                          </p:val>
                                        </p:tav>
                                      </p:tavLst>
                                    </p:anim>
                                    <p:anim calcmode="lin" valueType="num">
                                      <p:cBhvr>
                                        <p:cTn id="8" dur="2000" fill="hold"/>
                                        <p:tgtEl>
                                          <p:spTgt spid="21506"/>
                                        </p:tgtEl>
                                        <p:attrNameLst>
                                          <p:attrName>ppt_h</p:attrName>
                                        </p:attrNameLst>
                                      </p:cBhvr>
                                      <p:tavLst>
                                        <p:tav tm="0">
                                          <p:val>
                                            <p:fltVal val="0"/>
                                          </p:val>
                                        </p:tav>
                                        <p:tav tm="100000">
                                          <p:val>
                                            <p:strVal val="#ppt_h"/>
                                          </p:val>
                                        </p:tav>
                                      </p:tavLst>
                                    </p:anim>
                                    <p:animEffect transition="in" filter="fade">
                                      <p:cBhvr>
                                        <p:cTn id="9" dur="2000"/>
                                        <p:tgtEl>
                                          <p:spTgt spid="21506"/>
                                        </p:tgtEl>
                                      </p:cBhvr>
                                    </p:animEffect>
                                  </p:childTnLst>
                                </p:cTn>
                              </p:par>
                            </p:childTnLst>
                          </p:cTn>
                        </p:par>
                        <p:par>
                          <p:cTn id="10" fill="hold">
                            <p:stCondLst>
                              <p:cond delay="2000"/>
                            </p:stCondLst>
                            <p:childTnLst>
                              <p:par>
                                <p:cTn id="11" presetID="41" presetClass="entr" presetSubtype="0" fill="hold" grpId="0" nodeType="afterEffect">
                                  <p:stCondLst>
                                    <p:cond delay="15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2000" fill="hold"/>
                                        <p:tgtEl>
                                          <p:spTgt spid="2"/>
                                        </p:tgtEl>
                                        <p:attrNameLst>
                                          <p:attrName>ppt_y</p:attrName>
                                        </p:attrNameLst>
                                      </p:cBhvr>
                                      <p:tavLst>
                                        <p:tav tm="0">
                                          <p:val>
                                            <p:strVal val="#ppt_y"/>
                                          </p:val>
                                        </p:tav>
                                        <p:tav tm="100000">
                                          <p:val>
                                            <p:strVal val="#ppt_y"/>
                                          </p:val>
                                        </p:tav>
                                      </p:tavLst>
                                    </p:anim>
                                    <p:anim calcmode="lin" valueType="num">
                                      <p:cBhvr>
                                        <p:cTn id="15"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2000" tmFilter="0,0; .5, 1; 1, 1"/>
                                        <p:tgtEl>
                                          <p:spTgt spid="2"/>
                                        </p:tgtEl>
                                      </p:cBhvr>
                                    </p:animEffect>
                                  </p:childTnLst>
                                </p:cTn>
                              </p:par>
                            </p:childTnLst>
                          </p:cTn>
                        </p:par>
                        <p:par>
                          <p:cTn id="18" fill="hold">
                            <p:stCondLst>
                              <p:cond delay="8700"/>
                            </p:stCondLst>
                            <p:childTnLst>
                              <p:par>
                                <p:cTn id="19" presetID="2" presetClass="entr" presetSubtype="2" fill="hold" nodeType="afterEffect">
                                  <p:stCondLst>
                                    <p:cond delay="1000"/>
                                  </p:stCondLst>
                                  <p:childTnLst>
                                    <p:set>
                                      <p:cBhvr>
                                        <p:cTn id="20" dur="1" fill="hold">
                                          <p:stCondLst>
                                            <p:cond delay="0"/>
                                          </p:stCondLst>
                                        </p:cTn>
                                        <p:tgtEl>
                                          <p:spTgt spid="21507"/>
                                        </p:tgtEl>
                                        <p:attrNameLst>
                                          <p:attrName>style.visibility</p:attrName>
                                        </p:attrNameLst>
                                      </p:cBhvr>
                                      <p:to>
                                        <p:strVal val="visible"/>
                                      </p:to>
                                    </p:set>
                                    <p:anim calcmode="lin" valueType="num">
                                      <p:cBhvr additive="base">
                                        <p:cTn id="21" dur="2000" fill="hold"/>
                                        <p:tgtEl>
                                          <p:spTgt spid="21507"/>
                                        </p:tgtEl>
                                        <p:attrNameLst>
                                          <p:attrName>ppt_x</p:attrName>
                                        </p:attrNameLst>
                                      </p:cBhvr>
                                      <p:tavLst>
                                        <p:tav tm="0">
                                          <p:val>
                                            <p:strVal val="1+#ppt_w/2"/>
                                          </p:val>
                                        </p:tav>
                                        <p:tav tm="100000">
                                          <p:val>
                                            <p:strVal val="#ppt_x"/>
                                          </p:val>
                                        </p:tav>
                                      </p:tavLst>
                                    </p:anim>
                                    <p:anim calcmode="lin" valueType="num">
                                      <p:cBhvr additive="base">
                                        <p:cTn id="22" dur="2000" fill="hold"/>
                                        <p:tgtEl>
                                          <p:spTgt spid="21507"/>
                                        </p:tgtEl>
                                        <p:attrNameLst>
                                          <p:attrName>ppt_y</p:attrName>
                                        </p:attrNameLst>
                                      </p:cBhvr>
                                      <p:tavLst>
                                        <p:tav tm="0">
                                          <p:val>
                                            <p:strVal val="#ppt_y"/>
                                          </p:val>
                                        </p:tav>
                                        <p:tav tm="100000">
                                          <p:val>
                                            <p:strVal val="#ppt_y"/>
                                          </p:val>
                                        </p:tav>
                                      </p:tavLst>
                                    </p:anim>
                                  </p:childTnLst>
                                </p:cTn>
                              </p:par>
                            </p:childTnLst>
                          </p:cTn>
                        </p:par>
                        <p:par>
                          <p:cTn id="23" fill="hold">
                            <p:stCondLst>
                              <p:cond delay="11700"/>
                            </p:stCondLst>
                            <p:childTnLst>
                              <p:par>
                                <p:cTn id="24" presetID="21" presetClass="entr" presetSubtype="4" fill="hold" nodeType="afterEffect">
                                  <p:stCondLst>
                                    <p:cond delay="1000"/>
                                  </p:stCondLst>
                                  <p:childTnLst>
                                    <p:set>
                                      <p:cBhvr>
                                        <p:cTn id="25" dur="1" fill="hold">
                                          <p:stCondLst>
                                            <p:cond delay="0"/>
                                          </p:stCondLst>
                                        </p:cTn>
                                        <p:tgtEl>
                                          <p:spTgt spid="7"/>
                                        </p:tgtEl>
                                        <p:attrNameLst>
                                          <p:attrName>style.visibility</p:attrName>
                                        </p:attrNameLst>
                                      </p:cBhvr>
                                      <p:to>
                                        <p:strVal val="visible"/>
                                      </p:to>
                                    </p:set>
                                    <p:animEffect transition="in" filter="wheel(4)">
                                      <p:cBhvr>
                                        <p:cTn id="26" dur="6000"/>
                                        <p:tgtEl>
                                          <p:spTgt spid="7"/>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3000" fill="hold"/>
                                        <p:tgtEl>
                                          <p:spTgt spid="3"/>
                                        </p:tgtEl>
                                        <p:attrNameLst>
                                          <p:attrName>ppt_y</p:attrName>
                                        </p:attrNameLst>
                                      </p:cBhvr>
                                      <p:tavLst>
                                        <p:tav tm="0">
                                          <p:val>
                                            <p:strVal val="#ppt_y"/>
                                          </p:val>
                                        </p:tav>
                                        <p:tav tm="100000">
                                          <p:val>
                                            <p:strVal val="#ppt_y"/>
                                          </p:val>
                                        </p:tav>
                                      </p:tavLst>
                                    </p:anim>
                                    <p:anim calcmode="lin" valueType="num">
                                      <p:cBhvr>
                                        <p:cTn id="31"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3000" tmFilter="0,0; .5, 1; 1, 1"/>
                                        <p:tgtEl>
                                          <p:spTgt spid="3"/>
                                        </p:tgtEl>
                                      </p:cBhvr>
                                    </p:animEffect>
                                  </p:childTnLst>
                                </p:cTn>
                              </p:par>
                            </p:childTnLst>
                          </p:cTn>
                        </p:par>
                        <p:par>
                          <p:cTn id="34" fill="hold">
                            <p:stCondLst>
                              <p:cond delay="18700"/>
                            </p:stCondLst>
                            <p:childTnLst>
                              <p:par>
                                <p:cTn id="35" presetID="1" presetClass="entr" presetSubtype="0" fill="hold" grpId="0" nodeType="afterEffect">
                                  <p:stCondLst>
                                    <p:cond delay="15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0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547664" y="116632"/>
            <a:ext cx="5544616" cy="923330"/>
          </a:xfrm>
          <a:prstGeom prst="rect">
            <a:avLst/>
          </a:prstGeom>
        </p:spPr>
        <p:txBody>
          <a:bodyPr wrap="square">
            <a:spAutoFit/>
          </a:bodyPr>
          <a:lstStyle/>
          <a:p>
            <a:pPr algn="ctr" fontAlgn="auto">
              <a:spcBef>
                <a:spcPts val="0"/>
              </a:spcBef>
              <a:spcAft>
                <a:spcPts val="0"/>
              </a:spcAft>
              <a:tabLst>
                <a:tab pos="457200" algn="l"/>
              </a:tabLst>
            </a:pPr>
            <a:r>
              <a:rPr lang="es-MX" b="1" dirty="0">
                <a:solidFill>
                  <a:srgbClr val="252525"/>
                </a:solidFill>
                <a:latin typeface="Arial"/>
                <a:ea typeface="Calibri"/>
                <a:cs typeface="Times New Roman"/>
              </a:rPr>
              <a:t>Jacques Joseph Charles </a:t>
            </a:r>
            <a:r>
              <a:rPr lang="es-MX" b="1" dirty="0" err="1">
                <a:solidFill>
                  <a:srgbClr val="252525"/>
                </a:solidFill>
                <a:latin typeface="Arial"/>
                <a:ea typeface="Calibri"/>
                <a:cs typeface="Times New Roman"/>
              </a:rPr>
              <a:t>Villeneuve</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Nació en Saint Jean Sur </a:t>
            </a:r>
            <a:r>
              <a:rPr lang="es-MX" dirty="0" err="1">
                <a:solidFill>
                  <a:srgbClr val="252525"/>
                </a:solidFill>
                <a:latin typeface="Arial"/>
                <a:ea typeface="Calibri"/>
                <a:cs typeface="Times New Roman"/>
              </a:rPr>
              <a:t>Richelieu</a:t>
            </a:r>
            <a:r>
              <a:rPr lang="es-MX" dirty="0">
                <a:solidFill>
                  <a:srgbClr val="252525"/>
                </a:solidFill>
                <a:latin typeface="Arial"/>
                <a:ea typeface="Calibri"/>
                <a:cs typeface="Times New Roman"/>
              </a:rPr>
              <a:t>, Quebec,</a:t>
            </a:r>
          </a:p>
          <a:p>
            <a:pPr algn="ctr" fontAlgn="auto">
              <a:spcBef>
                <a:spcPts val="0"/>
              </a:spcBef>
              <a:spcAft>
                <a:spcPts val="0"/>
              </a:spcAft>
              <a:tabLst>
                <a:tab pos="457200" algn="l"/>
              </a:tabLst>
            </a:pPr>
            <a:r>
              <a:rPr lang="es-MX" dirty="0">
                <a:solidFill>
                  <a:srgbClr val="252525"/>
                </a:solidFill>
                <a:latin typeface="Arial"/>
                <a:ea typeface="Calibri"/>
                <a:cs typeface="Times New Roman"/>
              </a:rPr>
              <a:t>El 9 de abril de 1971.</a:t>
            </a:r>
            <a:endParaRPr lang="es-MX" sz="2000" dirty="0">
              <a:solidFill>
                <a:srgbClr val="000000"/>
              </a:solidFill>
              <a:latin typeface="Calibri"/>
              <a:ea typeface="Calibri"/>
              <a:cs typeface="Times New Roman"/>
            </a:endParaRPr>
          </a:p>
        </p:txBody>
      </p:sp>
      <p:pic>
        <p:nvPicPr>
          <p:cNvPr id="11266" name="Picture 2" descr="E:\En turno\Normales\Mapa-Bandera_Canada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16633"/>
            <a:ext cx="2088232" cy="11122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5397023"/>
            <a:ext cx="9144000" cy="1200329"/>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También obtuvo campeonato de la serie CART en 1995,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triunfando además en las 500 Millas de Indianápolis. </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Actualmente corre esporádicamente en la NASCAR y el V8 </a:t>
            </a:r>
            <a:r>
              <a:rPr lang="es-MX" dirty="0" err="1">
                <a:solidFill>
                  <a:srgbClr val="252525"/>
                </a:solidFill>
                <a:latin typeface="Arial"/>
                <a:ea typeface="Calibri"/>
                <a:cs typeface="Times New Roman"/>
              </a:rPr>
              <a:t>Supercars</a:t>
            </a:r>
            <a:r>
              <a:rPr lang="es-MX" dirty="0">
                <a:solidFill>
                  <a:srgbClr val="252525"/>
                </a:solidFill>
                <a:latin typeface="Arial"/>
                <a:ea typeface="Calibri"/>
                <a:cs typeface="Times New Roman"/>
              </a:rPr>
              <a:t>.</a:t>
            </a:r>
            <a:endParaRPr lang="es-MX" sz="2000" dirty="0">
              <a:solidFill>
                <a:srgbClr val="000000"/>
              </a:solidFill>
              <a:latin typeface="Calibri"/>
              <a:ea typeface="Calibri"/>
              <a:cs typeface="Times New Roman"/>
            </a:endParaRPr>
          </a:p>
        </p:txBody>
      </p:sp>
      <p:pic>
        <p:nvPicPr>
          <p:cNvPr id="21506" name="Picture 2" descr="E:\En turno\Normales\Villeneu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733" y="2612192"/>
            <a:ext cx="7515683" cy="27848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1015568"/>
            <a:ext cx="9144000" cy="1477328"/>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Piloto del Automovilismo de velocidad Canadiense.</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Ha sido </a:t>
            </a:r>
            <a:r>
              <a:rPr lang="es-MX" dirty="0">
                <a:solidFill>
                  <a:srgbClr val="FFFF00"/>
                </a:solidFill>
                <a:effectLst>
                  <a:outerShdw blurRad="38100" dist="38100" dir="2700000" algn="tl">
                    <a:srgbClr val="000000">
                      <a:alpha val="43137"/>
                    </a:srgbClr>
                  </a:outerShdw>
                </a:effectLst>
                <a:latin typeface="Arial"/>
                <a:ea typeface="Calibri"/>
                <a:cs typeface="Times New Roman"/>
              </a:rPr>
              <a:t>Campeón de la Formula 1 en 1997</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y subcampeón en 1996.,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logrando 11 victorias y 23 podios.</a:t>
            </a:r>
            <a:endParaRPr lang="es-MX" sz="2000" dirty="0">
              <a:solidFill>
                <a:srgbClr val="000000"/>
              </a:solidFill>
              <a:latin typeface="Calibri"/>
              <a:ea typeface="Calibri"/>
              <a:cs typeface="Times New Roman"/>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430938"/>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1500"/>
                            </p:stCondLst>
                            <p:childTnLst>
                              <p:par>
                                <p:cTn id="13" presetID="2" presetClass="entr" presetSubtype="8" fill="hold" nodeType="afterEffect">
                                  <p:stCondLst>
                                    <p:cond delay="1000"/>
                                  </p:stCondLst>
                                  <p:iterate type="lt">
                                    <p:tmPct val="10000"/>
                                  </p:iterate>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13000" fill="hold"/>
                                        <p:tgtEl>
                                          <p:spTgt spid="21506"/>
                                        </p:tgtEl>
                                        <p:attrNameLst>
                                          <p:attrName>ppt_x</p:attrName>
                                        </p:attrNameLst>
                                      </p:cBhvr>
                                      <p:tavLst>
                                        <p:tav tm="0">
                                          <p:val>
                                            <p:strVal val="0-#ppt_w/2"/>
                                          </p:val>
                                        </p:tav>
                                        <p:tav tm="100000">
                                          <p:val>
                                            <p:strVal val="#ppt_x"/>
                                          </p:val>
                                        </p:tav>
                                      </p:tavLst>
                                    </p:anim>
                                    <p:anim calcmode="lin" valueType="num">
                                      <p:cBhvr additive="base">
                                        <p:cTn id="16" dur="13000" fill="hold"/>
                                        <p:tgtEl>
                                          <p:spTgt spid="21506"/>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1000"/>
                                  </p:stCondLst>
                                  <p:iterate type="lt">
                                    <p:tmPct val="0"/>
                                  </p:iterate>
                                  <p:childTnLst>
                                    <p:set>
                                      <p:cBhvr>
                                        <p:cTn id="18" dur="1" fill="hold">
                                          <p:stCondLst>
                                            <p:cond delay="0"/>
                                          </p:stCondLst>
                                        </p:cTn>
                                        <p:tgtEl>
                                          <p:spTgt spid="21506"/>
                                        </p:tgtEl>
                                        <p:attrNameLst>
                                          <p:attrName>style.visibility</p:attrName>
                                        </p:attrNameLst>
                                      </p:cBhvr>
                                      <p:to>
                                        <p:strVal val="visible"/>
                                      </p:to>
                                    </p:set>
                                    <p:animEffect transition="in" filter="fade">
                                      <p:cBhvr>
                                        <p:cTn id="19" dur="13000"/>
                                        <p:tgtEl>
                                          <p:spTgt spid="21506"/>
                                        </p:tgtEl>
                                      </p:cBhvr>
                                    </p:animEffect>
                                  </p:childTnLst>
                                </p:cTn>
                              </p:par>
                              <p:par>
                                <p:cTn id="20" presetID="2" presetClass="entr" presetSubtype="3" fill="hold" grpId="0" nodeType="with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1+#ppt_w/2"/>
                                          </p:val>
                                        </p:tav>
                                        <p:tav tm="100000">
                                          <p:val>
                                            <p:strVal val="#ppt_x"/>
                                          </p:val>
                                        </p:tav>
                                      </p:tavLst>
                                    </p:anim>
                                    <p:anim calcmode="lin" valueType="num">
                                      <p:cBhvr additive="base">
                                        <p:cTn id="23" dur="1000" fill="hold"/>
                                        <p:tgtEl>
                                          <p:spTgt spid="5"/>
                                        </p:tgtEl>
                                        <p:attrNameLst>
                                          <p:attrName>ppt_y</p:attrName>
                                        </p:attrNameLst>
                                      </p:cBhvr>
                                      <p:tavLst>
                                        <p:tav tm="0">
                                          <p:val>
                                            <p:strVal val="0-#ppt_h/2"/>
                                          </p:val>
                                        </p:tav>
                                        <p:tav tm="100000">
                                          <p:val>
                                            <p:strVal val="#ppt_y"/>
                                          </p:val>
                                        </p:tav>
                                      </p:tavLst>
                                    </p:anim>
                                  </p:childTnLst>
                                </p:cTn>
                              </p:par>
                            </p:childTnLst>
                          </p:cTn>
                        </p:par>
                        <p:par>
                          <p:cTn id="24" fill="hold">
                            <p:stCondLst>
                              <p:cond delay="257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 calcmode="lin" valueType="num">
                                      <p:cBhvr>
                                        <p:cTn id="2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6"/>
                                        </p:tgtEl>
                                        <p:attrNameLst>
                                          <p:attrName>ppt_y</p:attrName>
                                        </p:attrNameLst>
                                      </p:cBhvr>
                                      <p:tavLst>
                                        <p:tav tm="0">
                                          <p:val>
                                            <p:strVal val="#ppt_y"/>
                                          </p:val>
                                        </p:tav>
                                        <p:tav tm="100000">
                                          <p:val>
                                            <p:strVal val="#ppt_y"/>
                                          </p:val>
                                        </p:tav>
                                      </p:tavLst>
                                    </p:anim>
                                    <p:anim calcmode="lin" valueType="num">
                                      <p:cBhvr>
                                        <p:cTn id="2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6"/>
                                        </p:tgtEl>
                                      </p:cBhvr>
                                    </p:animEffect>
                                  </p:childTnLst>
                                </p:cTn>
                              </p:par>
                            </p:childTnLst>
                          </p:cTn>
                        </p:par>
                        <p:par>
                          <p:cTn id="32" fill="hold">
                            <p:stCondLst>
                              <p:cond delay="44825"/>
                            </p:stCondLst>
                            <p:childTnLst>
                              <p:par>
                                <p:cTn id="33" presetID="1" presetClass="entr" presetSubtype="0" fill="hold" grpId="0" nodeType="afterEffect">
                                  <p:stCondLst>
                                    <p:cond delay="15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5" grpId="0"/>
      <p:bldP spid="8" grpId="0"/>
    </p:bldLst>
  </p:timing>
</p:sld>
</file>

<file path=ppt/slides/slide10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2531" name="Picture 3" descr="C:\Users\Emilio\Desktop\Nueva carpeta\Mika_Hakkinen_2006_Goodwoo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1511" y="569228"/>
            <a:ext cx="4435952" cy="26437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4" descr="C:\Users\Emilio\Desktop\Nueva carpeta\thCASDX6NV.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3520" y="3645024"/>
            <a:ext cx="4240968" cy="2304256"/>
          </a:xfrm>
          <a:prstGeom prst="ellipse">
            <a:avLst/>
          </a:prstGeom>
          <a:ln w="190500" cap="rnd">
            <a:solidFill>
              <a:srgbClr val="C8C6BD"/>
            </a:solidFill>
            <a:prstDash val="solid"/>
          </a:ln>
          <a:effectLst>
            <a:outerShdw blurRad="127000" algn="bl" rotWithShape="0">
              <a:srgbClr val="000000"/>
            </a:outerShdw>
            <a:reflection blurRad="6350" stA="50000" endA="300" endPos="55000" dir="5400000" sy="-100000" algn="bl" rotWithShape="0"/>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22530" name="Picture 2" descr="C:\Users\Emilio\Desktop\Nueva carpeta\Mika_Hakkine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1" y="188641"/>
            <a:ext cx="4176464" cy="3067090"/>
          </a:xfrm>
          <a:prstGeom prst="rect">
            <a:avLst/>
          </a:prstGeom>
          <a:noFill/>
          <a:effectLst>
            <a:reflection blurRad="6350" stA="50000" endA="300" endPos="55000" dir="5400000" sy="-100000" algn="bl" rotWithShape="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3225750"/>
            <a:ext cx="448667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Mika</a:t>
            </a:r>
            <a:r>
              <a:rPr lang="es-ES" sz="5400" b="1" dirty="0">
                <a:ln w="11430"/>
                <a:solidFill>
                  <a:srgbClr val="F79646">
                    <a:lumMod val="50000"/>
                  </a:srgbClr>
                </a:solidFill>
                <a:effectLst>
                  <a:outerShdw blurRad="50800" dist="39000" dir="5460000" algn="tl">
                    <a:srgbClr val="000000">
                      <a:alpha val="38000"/>
                    </a:srgbClr>
                  </a:outerShdw>
                </a:effectLst>
                <a:latin typeface="Calibri"/>
              </a:rPr>
              <a:t> Hakkinen</a:t>
            </a:r>
          </a:p>
        </p:txBody>
      </p:sp>
      <p:sp>
        <p:nvSpPr>
          <p:cNvPr id="3" name="2 Rectángulo"/>
          <p:cNvSpPr/>
          <p:nvPr/>
        </p:nvSpPr>
        <p:spPr>
          <a:xfrm>
            <a:off x="17063" y="4509120"/>
            <a:ext cx="4584909"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1998   Williams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1999   Williams</a:t>
            </a: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897463"/>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YBANDERADEFINLANDIA-ANTHEMANDFLAGOFFINLAND_(360p)-1 Eaglenest.wav"/>
          </p:stSnd>
        </p:sndAc>
      </p:transition>
    </mc:Choice>
    <mc:Fallback xmlns="">
      <p:transition spd="slow" advTm="0">
        <p:fade/>
        <p:sndAc>
          <p:stSnd>
            <p:snd r:embed="rId7" name="HIMNOYBANDERADEFINLANDIA-ANTHEMANDFLAGOFFINLAND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2000" fill="hold"/>
                                        <p:tgtEl>
                                          <p:spTgt spid="22531"/>
                                        </p:tgtEl>
                                        <p:attrNameLst>
                                          <p:attrName>ppt_x</p:attrName>
                                        </p:attrNameLst>
                                      </p:cBhvr>
                                      <p:tavLst>
                                        <p:tav tm="0">
                                          <p:val>
                                            <p:strVal val="0-#ppt_w/2"/>
                                          </p:val>
                                        </p:tav>
                                        <p:tav tm="100000">
                                          <p:val>
                                            <p:strVal val="#ppt_x"/>
                                          </p:val>
                                        </p:tav>
                                      </p:tavLst>
                                    </p:anim>
                                    <p:anim calcmode="lin" valueType="num">
                                      <p:cBhvr additive="base">
                                        <p:cTn id="8" dur="2000" fill="hold"/>
                                        <p:tgtEl>
                                          <p:spTgt spid="22531"/>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22530"/>
                                        </p:tgtEl>
                                        <p:attrNameLst>
                                          <p:attrName>style.visibility</p:attrName>
                                        </p:attrNameLst>
                                      </p:cBhvr>
                                      <p:to>
                                        <p:strVal val="visible"/>
                                      </p:to>
                                    </p:set>
                                    <p:animEffect transition="in" filter="fade">
                                      <p:cBhvr>
                                        <p:cTn id="11" dur="2000"/>
                                        <p:tgtEl>
                                          <p:spTgt spid="22530"/>
                                        </p:tgtEl>
                                      </p:cBhvr>
                                    </p:animEffect>
                                    <p:anim calcmode="lin" valueType="num">
                                      <p:cBhvr>
                                        <p:cTn id="12" dur="2000" fill="hold"/>
                                        <p:tgtEl>
                                          <p:spTgt spid="22530"/>
                                        </p:tgtEl>
                                        <p:attrNameLst>
                                          <p:attrName>ppt_x</p:attrName>
                                        </p:attrNameLst>
                                      </p:cBhvr>
                                      <p:tavLst>
                                        <p:tav tm="0">
                                          <p:val>
                                            <p:strVal val="#ppt_x"/>
                                          </p:val>
                                        </p:tav>
                                        <p:tav tm="100000">
                                          <p:val>
                                            <p:strVal val="#ppt_x"/>
                                          </p:val>
                                        </p:tav>
                                      </p:tavLst>
                                    </p:anim>
                                    <p:anim calcmode="lin" valueType="num">
                                      <p:cBhvr>
                                        <p:cTn id="13" dur="2000" fill="hold"/>
                                        <p:tgtEl>
                                          <p:spTgt spid="2253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50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2000" fill="hold"/>
                                        <p:tgtEl>
                                          <p:spTgt spid="2"/>
                                        </p:tgtEl>
                                        <p:attrNameLst>
                                          <p:attrName>ppt_y</p:attrName>
                                        </p:attrNameLst>
                                      </p:cBhvr>
                                      <p:tavLst>
                                        <p:tav tm="0">
                                          <p:val>
                                            <p:strVal val="#ppt_y"/>
                                          </p:val>
                                        </p:tav>
                                        <p:tav tm="100000">
                                          <p:val>
                                            <p:strVal val="#ppt_y"/>
                                          </p:val>
                                        </p:tav>
                                      </p:tavLst>
                                    </p:anim>
                                    <p:anim calcmode="lin" valueType="num">
                                      <p:cBhvr>
                                        <p:cTn id="19"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000" tmFilter="0,0; .5, 1; 1, 1"/>
                                        <p:tgtEl>
                                          <p:spTgt spid="2"/>
                                        </p:tgtEl>
                                      </p:cBhvr>
                                    </p:animEffect>
                                  </p:childTnLst>
                                </p:cTn>
                              </p:par>
                            </p:childTnLst>
                          </p:cTn>
                        </p:par>
                        <p:par>
                          <p:cTn id="22" fill="hold">
                            <p:stCondLst>
                              <p:cond delay="6700"/>
                            </p:stCondLst>
                            <p:childTnLst>
                              <p:par>
                                <p:cTn id="23" presetID="21" presetClass="entr" presetSubtype="4" fill="hold" nodeType="after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heel(4)">
                                      <p:cBhvr>
                                        <p:cTn id="25" dur="6000"/>
                                        <p:tgtEl>
                                          <p:spTgt spid="7"/>
                                        </p:tgtEl>
                                      </p:cBhvr>
                                    </p:animEffec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9" dur="2000" fill="hold"/>
                                        <p:tgtEl>
                                          <p:spTgt spid="3"/>
                                        </p:tgtEl>
                                        <p:attrNameLst>
                                          <p:attrName>ppt_y</p:attrName>
                                        </p:attrNameLst>
                                      </p:cBhvr>
                                      <p:tavLst>
                                        <p:tav tm="0">
                                          <p:val>
                                            <p:strVal val="#ppt_y"/>
                                          </p:val>
                                        </p:tav>
                                        <p:tav tm="100000">
                                          <p:val>
                                            <p:strVal val="#ppt_y"/>
                                          </p:val>
                                        </p:tav>
                                      </p:tavLst>
                                    </p:anim>
                                    <p:anim calcmode="lin" valueType="num">
                                      <p:cBhvr>
                                        <p:cTn id="30"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1"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2000" tmFilter="0,0; .5, 1; 1, 1"/>
                                        <p:tgtEl>
                                          <p:spTgt spid="3"/>
                                        </p:tgtEl>
                                      </p:cBhvr>
                                    </p:animEffect>
                                  </p:childTnLst>
                                </p:cTn>
                              </p:par>
                            </p:childTnLst>
                          </p:cTn>
                        </p:par>
                        <p:par>
                          <p:cTn id="33" fill="hold">
                            <p:stCondLst>
                              <p:cond delay="14300"/>
                            </p:stCondLst>
                            <p:childTnLst>
                              <p:par>
                                <p:cTn id="34" presetID="1" presetClass="entr" presetSubtype="0" fill="hold" grpId="0" nodeType="afterEffect">
                                  <p:stCondLst>
                                    <p:cond delay="1000"/>
                                  </p:stCondLst>
                                  <p:childTnLst>
                                    <p:set>
                                      <p:cBhvr>
                                        <p:cTn id="3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259632" y="406405"/>
            <a:ext cx="6192687" cy="646331"/>
          </a:xfrm>
          <a:prstGeom prst="rect">
            <a:avLst/>
          </a:prstGeom>
        </p:spPr>
        <p:txBody>
          <a:bodyPr wrap="square">
            <a:spAutoFit/>
          </a:bodyPr>
          <a:lstStyle/>
          <a:p>
            <a:pPr algn="ctr" fontAlgn="auto">
              <a:spcBef>
                <a:spcPts val="0"/>
              </a:spcBef>
              <a:spcAft>
                <a:spcPts val="0"/>
              </a:spcAft>
              <a:tabLst>
                <a:tab pos="457200" algn="l"/>
              </a:tabLst>
            </a:pPr>
            <a:r>
              <a:rPr lang="es-MX" b="1" dirty="0" err="1">
                <a:solidFill>
                  <a:srgbClr val="252525"/>
                </a:solidFill>
                <a:latin typeface="Arial"/>
                <a:ea typeface="Calibri"/>
                <a:cs typeface="Times New Roman"/>
              </a:rPr>
              <a:t>Mika</a:t>
            </a:r>
            <a:r>
              <a:rPr lang="es-MX" b="1" dirty="0">
                <a:solidFill>
                  <a:srgbClr val="252525"/>
                </a:solidFill>
                <a:latin typeface="Arial"/>
                <a:ea typeface="Calibri"/>
                <a:cs typeface="Times New Roman"/>
              </a:rPr>
              <a:t> Pauli </a:t>
            </a:r>
            <a:r>
              <a:rPr lang="es-MX" b="1" dirty="0" err="1">
                <a:solidFill>
                  <a:srgbClr val="252525"/>
                </a:solidFill>
                <a:latin typeface="Arial"/>
                <a:ea typeface="Calibri"/>
                <a:cs typeface="Times New Roman"/>
              </a:rPr>
              <a:t>Häkkinen</a:t>
            </a:r>
            <a:r>
              <a:rPr lang="es-MX" dirty="0">
                <a:solidFill>
                  <a:srgbClr val="252525"/>
                </a:solidFill>
                <a:latin typeface="Arial"/>
                <a:ea typeface="Calibri"/>
                <a:cs typeface="Times New Roman"/>
              </a:rPr>
              <a:t>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Nació en </a:t>
            </a:r>
            <a:r>
              <a:rPr lang="es-MX" dirty="0" err="1">
                <a:solidFill>
                  <a:srgbClr val="252525"/>
                </a:solidFill>
                <a:latin typeface="Arial"/>
                <a:ea typeface="Calibri"/>
                <a:cs typeface="Times New Roman"/>
              </a:rPr>
              <a:t>Vantaa</a:t>
            </a:r>
            <a:r>
              <a:rPr lang="es-MX" dirty="0">
                <a:solidFill>
                  <a:srgbClr val="252525"/>
                </a:solidFill>
                <a:latin typeface="Arial"/>
                <a:ea typeface="Calibri"/>
                <a:cs typeface="Times New Roman"/>
              </a:rPr>
              <a:t>, Finlandia, el  28 de septiembre de 1968.</a:t>
            </a:r>
            <a:endParaRPr lang="es-MX" sz="2000" dirty="0">
              <a:solidFill>
                <a:srgbClr val="000000"/>
              </a:solidFill>
              <a:latin typeface="Calibri"/>
              <a:ea typeface="Calibri"/>
              <a:cs typeface="Times New Roman"/>
            </a:endParaRPr>
          </a:p>
        </p:txBody>
      </p:sp>
      <p:pic>
        <p:nvPicPr>
          <p:cNvPr id="5" name="Picture 2" descr="E:\En turno\Normales\Finland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72299" y="116632"/>
            <a:ext cx="1620181" cy="10801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192684"/>
            <a:ext cx="9143999" cy="1200329"/>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Piloto del automovilismo de velocidad Finlandés </a:t>
            </a:r>
            <a:r>
              <a:rPr lang="es-MX" dirty="0">
                <a:solidFill>
                  <a:srgbClr val="FFFF00"/>
                </a:solidFill>
                <a:latin typeface="Arial"/>
                <a:ea typeface="Calibri"/>
                <a:cs typeface="Times New Roman"/>
              </a:rPr>
              <a:t>retirado</a:t>
            </a:r>
            <a:r>
              <a:rPr lang="es-MX" dirty="0">
                <a:solidFill>
                  <a:srgbClr val="252525"/>
                </a:solidFill>
                <a:latin typeface="Arial"/>
                <a:ea typeface="Calibri"/>
                <a:cs typeface="Times New Roman"/>
              </a:rPr>
              <a:t>.</a:t>
            </a:r>
          </a:p>
          <a:p>
            <a:pPr algn="ctr" fontAlgn="auto">
              <a:spcBef>
                <a:spcPts val="0"/>
              </a:spcBef>
              <a:spcAft>
                <a:spcPts val="0"/>
              </a:spcAft>
              <a:tabLst>
                <a:tab pos="457200" algn="l"/>
              </a:tabLst>
            </a:pPr>
            <a:endParaRPr lang="es-MX" dirty="0">
              <a:solidFill>
                <a:srgbClr val="252525"/>
              </a:solidFill>
              <a:latin typeface="Arial"/>
              <a:ea typeface="Calibri"/>
              <a:cs typeface="Times New Roman"/>
            </a:endParaRPr>
          </a:p>
          <a:p>
            <a:pPr algn="ctr" fontAlgn="auto">
              <a:spcBef>
                <a:spcPts val="0"/>
              </a:spcBef>
              <a:spcAft>
                <a:spcPts val="0"/>
              </a:spcAft>
              <a:tabLst>
                <a:tab pos="457200" algn="l"/>
              </a:tabLst>
            </a:pPr>
            <a:r>
              <a:rPr lang="es-MX" dirty="0">
                <a:solidFill>
                  <a:srgbClr val="252525"/>
                </a:solidFill>
                <a:latin typeface="Arial"/>
                <a:ea typeface="Calibri"/>
                <a:cs typeface="Times New Roman"/>
              </a:rPr>
              <a:t>Fue </a:t>
            </a:r>
            <a:r>
              <a:rPr lang="es-MX" dirty="0">
                <a:solidFill>
                  <a:srgbClr val="FFFF00"/>
                </a:solidFill>
                <a:effectLst>
                  <a:outerShdw blurRad="38100" dist="38100" dir="2700000" algn="tl">
                    <a:srgbClr val="000000">
                      <a:alpha val="43137"/>
                    </a:srgbClr>
                  </a:outerShdw>
                </a:effectLst>
                <a:latin typeface="Arial"/>
                <a:ea typeface="Calibri"/>
                <a:cs typeface="Times New Roman"/>
              </a:rPr>
              <a:t>Campeón del Mundo de Formula 1 en 1998 y 1999 </a:t>
            </a:r>
            <a:r>
              <a:rPr lang="es-MX" dirty="0">
                <a:solidFill>
                  <a:srgbClr val="252525"/>
                </a:solidFill>
                <a:latin typeface="Arial"/>
                <a:ea typeface="Calibri"/>
                <a:cs typeface="Times New Roman"/>
              </a:rPr>
              <a:t>para McLaren,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y logró 20 victorias y 56 podios en dicho certamen.</a:t>
            </a:r>
            <a:endParaRPr lang="es-MX" sz="2000" dirty="0">
              <a:solidFill>
                <a:srgbClr val="000000"/>
              </a:solidFill>
              <a:latin typeface="Calibri"/>
              <a:ea typeface="Calibri"/>
              <a:cs typeface="Times New Roman"/>
            </a:endParaRPr>
          </a:p>
        </p:txBody>
      </p:sp>
      <p:sp>
        <p:nvSpPr>
          <p:cNvPr id="7" name="6 Rectángulo"/>
          <p:cNvSpPr/>
          <p:nvPr/>
        </p:nvSpPr>
        <p:spPr>
          <a:xfrm>
            <a:off x="-13446" y="5879013"/>
            <a:ext cx="9157446" cy="646331"/>
          </a:xfrm>
          <a:prstGeom prst="rect">
            <a:avLst/>
          </a:prstGeom>
        </p:spPr>
        <p:txBody>
          <a:bodyPr wrap="square">
            <a:spAutoFit/>
          </a:bodyPr>
          <a:lstStyle/>
          <a:p>
            <a:pPr algn="ctr" fontAlgn="auto">
              <a:spcBef>
                <a:spcPts val="0"/>
              </a:spcBef>
              <a:spcAft>
                <a:spcPts val="0"/>
              </a:spcAft>
              <a:tabLst>
                <a:tab pos="457200" algn="l"/>
              </a:tabLst>
            </a:pPr>
            <a:r>
              <a:rPr lang="es-MX" dirty="0">
                <a:solidFill>
                  <a:srgbClr val="252525"/>
                </a:solidFill>
                <a:latin typeface="Arial"/>
                <a:ea typeface="Calibri"/>
                <a:cs typeface="Times New Roman"/>
              </a:rPr>
              <a:t>Actualmente se encuentra fuera de la alta competición, </a:t>
            </a:r>
          </a:p>
          <a:p>
            <a:pPr algn="ctr" fontAlgn="auto">
              <a:spcBef>
                <a:spcPts val="0"/>
              </a:spcBef>
              <a:spcAft>
                <a:spcPts val="0"/>
              </a:spcAft>
              <a:tabLst>
                <a:tab pos="457200" algn="l"/>
              </a:tabLst>
            </a:pPr>
            <a:r>
              <a:rPr lang="es-MX" dirty="0">
                <a:solidFill>
                  <a:srgbClr val="252525"/>
                </a:solidFill>
                <a:latin typeface="Arial"/>
                <a:ea typeface="Calibri"/>
                <a:cs typeface="Times New Roman"/>
              </a:rPr>
              <a:t>habiendo competido tres años en el Campeonato Alemán de Turismos.</a:t>
            </a:r>
            <a:endParaRPr lang="es-MX" sz="2000" dirty="0">
              <a:solidFill>
                <a:srgbClr val="000000"/>
              </a:solidFill>
              <a:latin typeface="Calibri"/>
              <a:ea typeface="Calibri"/>
              <a:cs typeface="Times New Roman"/>
            </a:endParaRPr>
          </a:p>
        </p:txBody>
      </p:sp>
      <p:pic>
        <p:nvPicPr>
          <p:cNvPr id="22530" name="Picture 2" descr="E:\En turno\Normales\Hakkin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075" y="2652713"/>
            <a:ext cx="7010400" cy="2924175"/>
          </a:xfrm>
          <a:prstGeom prst="rect">
            <a:avLst/>
          </a:prstGeom>
          <a:ln w="228600" cap="sq" cmpd="thickThin">
            <a:solidFill>
              <a:srgbClr val="0099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996926"/>
      </p:ext>
    </p:extLst>
  </p:cSld>
  <p:clrMapOvr>
    <a:masterClrMapping/>
  </p:clrMapOvr>
  <mc:AlternateContent xmlns:mc="http://schemas.openxmlformats.org/markup-compatibility/2006" xmlns:p14="http://schemas.microsoft.com/office/powerpoint/2010/main">
    <mc:Choice Requires="p14">
      <p:transition spd="slow" p14:dur="125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9125"/>
                            </p:stCondLst>
                            <p:childTnLst>
                              <p:par>
                                <p:cTn id="13" presetID="2" presetClass="entr" presetSubtype="2" fill="hold" nodeType="afterEffect">
                                  <p:stCondLst>
                                    <p:cond delay="75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15000" fill="hold"/>
                                        <p:tgtEl>
                                          <p:spTgt spid="22530"/>
                                        </p:tgtEl>
                                        <p:attrNameLst>
                                          <p:attrName>ppt_x</p:attrName>
                                        </p:attrNameLst>
                                      </p:cBhvr>
                                      <p:tavLst>
                                        <p:tav tm="0">
                                          <p:val>
                                            <p:strVal val="1+#ppt_w/2"/>
                                          </p:val>
                                        </p:tav>
                                        <p:tav tm="100000">
                                          <p:val>
                                            <p:strVal val="#ppt_x"/>
                                          </p:val>
                                        </p:tav>
                                      </p:tavLst>
                                    </p:anim>
                                    <p:anim calcmode="lin" valueType="num">
                                      <p:cBhvr additive="base">
                                        <p:cTn id="16" dur="15000" fill="hold"/>
                                        <p:tgtEl>
                                          <p:spTgt spid="22530"/>
                                        </p:tgtEl>
                                        <p:attrNameLst>
                                          <p:attrName>ppt_y</p:attrName>
                                        </p:attrNameLst>
                                      </p:cBhvr>
                                      <p:tavLst>
                                        <p:tav tm="0">
                                          <p:val>
                                            <p:strVal val="#ppt_y"/>
                                          </p:val>
                                        </p:tav>
                                        <p:tav tm="100000">
                                          <p:val>
                                            <p:strVal val="#ppt_y"/>
                                          </p:val>
                                        </p:tav>
                                      </p:tavLst>
                                    </p:anim>
                                  </p:childTnLst>
                                </p:cTn>
                              </p:par>
                              <p:par>
                                <p:cTn id="17" presetID="2" presetClass="entr" presetSubtype="3" fill="hold" grpId="0" nodeType="withEffect">
                                  <p:stCondLst>
                                    <p:cond delay="75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0-#ppt_h/2"/>
                                          </p:val>
                                        </p:tav>
                                        <p:tav tm="100000">
                                          <p:val>
                                            <p:strVal val="#ppt_y"/>
                                          </p:val>
                                        </p:tav>
                                      </p:tavLst>
                                    </p:anim>
                                  </p:childTnLst>
                                </p:cTn>
                              </p:par>
                            </p:childTnLst>
                          </p:cTn>
                        </p:par>
                        <p:par>
                          <p:cTn id="21" fill="hold">
                            <p:stCondLst>
                              <p:cond delay="25175"/>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p:cTn id="24"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5" dur="1250" fill="hold"/>
                                        <p:tgtEl>
                                          <p:spTgt spid="7"/>
                                        </p:tgtEl>
                                        <p:attrNameLst>
                                          <p:attrName>ppt_y</p:attrName>
                                        </p:attrNameLst>
                                      </p:cBhvr>
                                      <p:tavLst>
                                        <p:tav tm="0">
                                          <p:val>
                                            <p:strVal val="#ppt_y"/>
                                          </p:val>
                                        </p:tav>
                                        <p:tav tm="100000">
                                          <p:val>
                                            <p:strVal val="#ppt_y"/>
                                          </p:val>
                                        </p:tav>
                                      </p:tavLst>
                                    </p:anim>
                                    <p:anim calcmode="lin" valueType="num">
                                      <p:cBhvr>
                                        <p:cTn id="26"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7"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250" tmFilter="0,0; .5, 1; 1, 1"/>
                                        <p:tgtEl>
                                          <p:spTgt spid="7"/>
                                        </p:tgtEl>
                                      </p:cBhvr>
                                    </p:animEffect>
                                  </p:childTnLst>
                                </p:cTn>
                              </p:par>
                            </p:childTnLst>
                          </p:cTn>
                        </p:par>
                        <p:par>
                          <p:cTn id="29" fill="hold">
                            <p:stCondLst>
                              <p:cond delay="39175"/>
                            </p:stCondLst>
                            <p:childTnLst>
                              <p:par>
                                <p:cTn id="30" presetID="1" presetClass="entr" presetSubtype="0" fill="hold" grpId="0" nodeType="afterEffect">
                                  <p:stCondLst>
                                    <p:cond delay="100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10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3307631"/>
            <a:ext cx="4151842"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Fernando Alonso</a:t>
            </a:r>
          </a:p>
        </p:txBody>
      </p:sp>
      <p:pic>
        <p:nvPicPr>
          <p:cNvPr id="23554" name="Picture 2" descr="C:\Users\Emilio\Desktop\Nueva carpeta\fernando-alonso-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88640"/>
            <a:ext cx="2088232" cy="3128855"/>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3555" name="Picture 3" descr="C:\Users\Emilio\Desktop\Nueva carpeta\fernando-alons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9776" y="185935"/>
            <a:ext cx="4994712" cy="31216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3" name="2 Rectángulo"/>
          <p:cNvSpPr/>
          <p:nvPr/>
        </p:nvSpPr>
        <p:spPr>
          <a:xfrm>
            <a:off x="179512" y="4410978"/>
            <a:ext cx="4283032"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05"/>
            </a:pPr>
            <a:r>
              <a:rPr lang="es-ES" sz="5400" b="1" dirty="0">
                <a:ln w="11430"/>
                <a:solidFill>
                  <a:srgbClr val="F79646">
                    <a:lumMod val="50000"/>
                  </a:srgbClr>
                </a:solidFill>
                <a:effectLst>
                  <a:outerShdw blurRad="50800" dist="39000" dir="5460000" algn="tl">
                    <a:srgbClr val="000000">
                      <a:alpha val="38000"/>
                    </a:srgbClr>
                  </a:outerShdw>
                </a:effectLst>
                <a:latin typeface="Calibri"/>
              </a:rPr>
              <a:t>   Renault</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2006   Renault</a:t>
            </a:r>
          </a:p>
        </p:txBody>
      </p:sp>
      <p:pic>
        <p:nvPicPr>
          <p:cNvPr id="23556" name="Picture 4" descr="C:\Users\Emilio\Desktop\Nueva carpeta\renault_f1_log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4149080"/>
            <a:ext cx="2592288" cy="2188516"/>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588222"/>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 Nacional de España-1 Eaglenest.wav"/>
          </p:stSnd>
        </p:sndAc>
      </p:transition>
    </mc:Choice>
    <mc:Fallback xmlns="">
      <p:transition spd="slow" advTm="0">
        <p:fade/>
        <p:sndAc>
          <p:stSnd loop="1">
            <p:snd r:embed="rId7" name="Himno Nacional de Españ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checkerboard(across)">
                                      <p:cBhvr>
                                        <p:cTn id="7" dur="2000"/>
                                        <p:tgtEl>
                                          <p:spTgt spid="23554"/>
                                        </p:tgtEl>
                                      </p:cBhvr>
                                    </p:animEffect>
                                  </p:childTnLst>
                                </p:cTn>
                              </p:par>
                            </p:childTnLst>
                          </p:cTn>
                        </p:par>
                        <p:par>
                          <p:cTn id="8" fill="hold">
                            <p:stCondLst>
                              <p:cond delay="2000"/>
                            </p:stCondLst>
                            <p:childTnLst>
                              <p:par>
                                <p:cTn id="9" presetID="41" presetClass="entr" presetSubtype="0" fill="hold" grpId="0" nodeType="afterEffect">
                                  <p:stCondLst>
                                    <p:cond delay="150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par>
                          <p:cTn id="16" fill="hold">
                            <p:stCondLst>
                              <p:cond delay="8100"/>
                            </p:stCondLst>
                            <p:childTnLst>
                              <p:par>
                                <p:cTn id="17" presetID="2" presetClass="entr" presetSubtype="2" fill="hold" nodeType="afterEffect">
                                  <p:stCondLst>
                                    <p:cond delay="1000"/>
                                  </p:stCondLst>
                                  <p:childTnLst>
                                    <p:set>
                                      <p:cBhvr>
                                        <p:cTn id="18" dur="1" fill="hold">
                                          <p:stCondLst>
                                            <p:cond delay="0"/>
                                          </p:stCondLst>
                                        </p:cTn>
                                        <p:tgtEl>
                                          <p:spTgt spid="23555"/>
                                        </p:tgtEl>
                                        <p:attrNameLst>
                                          <p:attrName>style.visibility</p:attrName>
                                        </p:attrNameLst>
                                      </p:cBhvr>
                                      <p:to>
                                        <p:strVal val="visible"/>
                                      </p:to>
                                    </p:set>
                                    <p:anim calcmode="lin" valueType="num">
                                      <p:cBhvr additive="base">
                                        <p:cTn id="19" dur="2000" fill="hold"/>
                                        <p:tgtEl>
                                          <p:spTgt spid="23555"/>
                                        </p:tgtEl>
                                        <p:attrNameLst>
                                          <p:attrName>ppt_x</p:attrName>
                                        </p:attrNameLst>
                                      </p:cBhvr>
                                      <p:tavLst>
                                        <p:tav tm="0">
                                          <p:val>
                                            <p:strVal val="1+#ppt_w/2"/>
                                          </p:val>
                                        </p:tav>
                                        <p:tav tm="100000">
                                          <p:val>
                                            <p:strVal val="#ppt_x"/>
                                          </p:val>
                                        </p:tav>
                                      </p:tavLst>
                                    </p:anim>
                                    <p:anim calcmode="lin" valueType="num">
                                      <p:cBhvr additive="base">
                                        <p:cTn id="20" dur="2000" fill="hold"/>
                                        <p:tgtEl>
                                          <p:spTgt spid="23555"/>
                                        </p:tgtEl>
                                        <p:attrNameLst>
                                          <p:attrName>ppt_y</p:attrName>
                                        </p:attrNameLst>
                                      </p:cBhvr>
                                      <p:tavLst>
                                        <p:tav tm="0">
                                          <p:val>
                                            <p:strVal val="#ppt_y"/>
                                          </p:val>
                                        </p:tav>
                                        <p:tav tm="100000">
                                          <p:val>
                                            <p:strVal val="#ppt_y"/>
                                          </p:val>
                                        </p:tav>
                                      </p:tavLst>
                                    </p:anim>
                                  </p:childTnLst>
                                </p:cTn>
                              </p:par>
                            </p:childTnLst>
                          </p:cTn>
                        </p:par>
                        <p:par>
                          <p:cTn id="21" fill="hold">
                            <p:stCondLst>
                              <p:cond delay="11100"/>
                            </p:stCondLst>
                            <p:childTnLst>
                              <p:par>
                                <p:cTn id="22" presetID="53" presetClass="entr" presetSubtype="16" fill="hold" nodeType="afterEffect">
                                  <p:stCondLst>
                                    <p:cond delay="1000"/>
                                  </p:stCondLst>
                                  <p:childTnLst>
                                    <p:set>
                                      <p:cBhvr>
                                        <p:cTn id="23" dur="1" fill="hold">
                                          <p:stCondLst>
                                            <p:cond delay="0"/>
                                          </p:stCondLst>
                                        </p:cTn>
                                        <p:tgtEl>
                                          <p:spTgt spid="23556"/>
                                        </p:tgtEl>
                                        <p:attrNameLst>
                                          <p:attrName>style.visibility</p:attrName>
                                        </p:attrNameLst>
                                      </p:cBhvr>
                                      <p:to>
                                        <p:strVal val="visible"/>
                                      </p:to>
                                    </p:set>
                                    <p:anim calcmode="lin" valueType="num">
                                      <p:cBhvr>
                                        <p:cTn id="24" dur="6000" fill="hold"/>
                                        <p:tgtEl>
                                          <p:spTgt spid="23556"/>
                                        </p:tgtEl>
                                        <p:attrNameLst>
                                          <p:attrName>ppt_w</p:attrName>
                                        </p:attrNameLst>
                                      </p:cBhvr>
                                      <p:tavLst>
                                        <p:tav tm="0">
                                          <p:val>
                                            <p:fltVal val="0"/>
                                          </p:val>
                                        </p:tav>
                                        <p:tav tm="100000">
                                          <p:val>
                                            <p:strVal val="#ppt_w"/>
                                          </p:val>
                                        </p:tav>
                                      </p:tavLst>
                                    </p:anim>
                                    <p:anim calcmode="lin" valueType="num">
                                      <p:cBhvr>
                                        <p:cTn id="25" dur="6000" fill="hold"/>
                                        <p:tgtEl>
                                          <p:spTgt spid="23556"/>
                                        </p:tgtEl>
                                        <p:attrNameLst>
                                          <p:attrName>ppt_h</p:attrName>
                                        </p:attrNameLst>
                                      </p:cBhvr>
                                      <p:tavLst>
                                        <p:tav tm="0">
                                          <p:val>
                                            <p:fltVal val="0"/>
                                          </p:val>
                                        </p:tav>
                                        <p:tav tm="100000">
                                          <p:val>
                                            <p:strVal val="#ppt_h"/>
                                          </p:val>
                                        </p:tav>
                                      </p:tavLst>
                                    </p:anim>
                                    <p:animEffect transition="in" filter="fade">
                                      <p:cBhvr>
                                        <p:cTn id="26" dur="6000"/>
                                        <p:tgtEl>
                                          <p:spTgt spid="2355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2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2500" fill="hold"/>
                                        <p:tgtEl>
                                          <p:spTgt spid="3"/>
                                        </p:tgtEl>
                                        <p:attrNameLst>
                                          <p:attrName>ppt_y</p:attrName>
                                        </p:attrNameLst>
                                      </p:cBhvr>
                                      <p:tavLst>
                                        <p:tav tm="0">
                                          <p:val>
                                            <p:strVal val="#ppt_y"/>
                                          </p:val>
                                        </p:tav>
                                        <p:tav tm="100000">
                                          <p:val>
                                            <p:strVal val="#ppt_y"/>
                                          </p:val>
                                        </p:tav>
                                      </p:tavLst>
                                    </p:anim>
                                    <p:anim calcmode="lin" valueType="num">
                                      <p:cBhvr>
                                        <p:cTn id="31" dur="2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2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2500" tmFilter="0,0; .5, 1; 1, 1"/>
                                        <p:tgtEl>
                                          <p:spTgt spid="3"/>
                                        </p:tgtEl>
                                      </p:cBhvr>
                                    </p:animEffect>
                                  </p:childTnLst>
                                </p:cTn>
                              </p:par>
                            </p:childTnLst>
                          </p:cTn>
                        </p:par>
                        <p:par>
                          <p:cTn id="34" fill="hold">
                            <p:stCondLst>
                              <p:cond delay="1885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44624"/>
            <a:ext cx="8640960"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Fernando Alonso Díaz</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Oviedo, Asturias, España, el 29 de julio de 1981.</a:t>
            </a:r>
            <a:endParaRPr lang="es-MX" dirty="0">
              <a:solidFill>
                <a:srgbClr val="0B0080"/>
              </a:solidFill>
              <a:latin typeface="Arial"/>
              <a:ea typeface="Times New Roman"/>
            </a:endParaRPr>
          </a:p>
          <a:p>
            <a:pPr algn="ctr" fontAlgn="auto">
              <a:spcBef>
                <a:spcPts val="0"/>
              </a:spcBef>
              <a:spcAft>
                <a:spcPts val="0"/>
              </a:spcAft>
            </a:pPr>
            <a:endParaRPr lang="es-MX" dirty="0">
              <a:solidFill>
                <a:srgbClr val="0B0080"/>
              </a:solidFill>
              <a:latin typeface="Arial"/>
              <a:ea typeface="Times New Roman"/>
            </a:endParaRPr>
          </a:p>
          <a:p>
            <a:pPr algn="ctr" fontAlgn="auto">
              <a:spcBef>
                <a:spcPts val="0"/>
              </a:spcBef>
              <a:spcAft>
                <a:spcPts val="0"/>
              </a:spcAft>
            </a:pPr>
            <a:r>
              <a:rPr lang="es-MX" dirty="0">
                <a:solidFill>
                  <a:srgbClr val="0B0080"/>
                </a:solidFill>
                <a:latin typeface="Arial"/>
                <a:ea typeface="Times New Roman"/>
              </a:rPr>
              <a:t>P</a:t>
            </a:r>
            <a:r>
              <a:rPr lang="es-MX" dirty="0">
                <a:solidFill>
                  <a:srgbClr val="252525"/>
                </a:solidFill>
                <a:latin typeface="Arial"/>
                <a:ea typeface="Times New Roman"/>
              </a:rPr>
              <a:t>iloto Español de Formula 1.</a:t>
            </a:r>
            <a:endParaRPr lang="es-MX" dirty="0">
              <a:solidFill>
                <a:srgbClr val="000000"/>
              </a:solidFill>
              <a:latin typeface="Arial"/>
            </a:endParaRPr>
          </a:p>
        </p:txBody>
      </p:sp>
      <p:pic>
        <p:nvPicPr>
          <p:cNvPr id="12290" name="Picture 2" descr="E:\En turno\Normales\mapa_espana_bandera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4643" y="85378"/>
            <a:ext cx="1347837" cy="111137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1436583"/>
            <a:ext cx="4572000" cy="923330"/>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Con Renault, ha ganado dos veces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el Campeonato Mundial de Pilotos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en 2005 y 2006.</a:t>
            </a:r>
            <a:endParaRPr lang="es-MX" dirty="0">
              <a:solidFill>
                <a:srgbClr val="FFFF00"/>
              </a:solidFill>
              <a:effectLst>
                <a:outerShdw blurRad="38100" dist="38100" dir="2700000" algn="tl">
                  <a:srgbClr val="000000">
                    <a:alpha val="43137"/>
                  </a:srgbClr>
                </a:outerShdw>
              </a:effectLst>
              <a:latin typeface="Arial"/>
            </a:endParaRPr>
          </a:p>
        </p:txBody>
      </p:sp>
      <p:sp>
        <p:nvSpPr>
          <p:cNvPr id="6" name="5 Rectángulo"/>
          <p:cNvSpPr/>
          <p:nvPr/>
        </p:nvSpPr>
        <p:spPr>
          <a:xfrm>
            <a:off x="4572000" y="4084037"/>
            <a:ext cx="4572000" cy="2585323"/>
          </a:xfrm>
          <a:prstGeom prst="rect">
            <a:avLst/>
          </a:prstGeom>
        </p:spPr>
        <p:txBody>
          <a:bodyPr wrap="square">
            <a:spAutoFit/>
          </a:bodyPr>
          <a:lstStyle/>
          <a:p>
            <a:pPr algn="ctr" fontAlgn="auto">
              <a:spcBef>
                <a:spcPts val="0"/>
              </a:spcBef>
              <a:spcAft>
                <a:spcPts val="0"/>
              </a:spcAft>
            </a:pPr>
            <a:r>
              <a:rPr lang="es-MX" dirty="0">
                <a:solidFill>
                  <a:srgbClr val="0B0080"/>
                </a:solidFill>
                <a:latin typeface="Arial"/>
                <a:ea typeface="Times New Roman"/>
              </a:rPr>
              <a:t>H</a:t>
            </a:r>
            <a:r>
              <a:rPr lang="es-MX" dirty="0">
                <a:solidFill>
                  <a:srgbClr val="252525"/>
                </a:solidFill>
                <a:latin typeface="Arial"/>
                <a:ea typeface="Times New Roman"/>
              </a:rPr>
              <a:t>a sido subcampeón </a:t>
            </a:r>
          </a:p>
          <a:p>
            <a:pPr algn="ctr" fontAlgn="auto">
              <a:spcBef>
                <a:spcPts val="0"/>
              </a:spcBef>
              <a:spcAft>
                <a:spcPts val="0"/>
              </a:spcAft>
            </a:pPr>
            <a:r>
              <a:rPr lang="es-MX" dirty="0">
                <a:solidFill>
                  <a:srgbClr val="252525"/>
                </a:solidFill>
                <a:latin typeface="Arial"/>
                <a:ea typeface="Times New Roman"/>
              </a:rPr>
              <a:t>en 2010, 2012 y 2013, </a:t>
            </a:r>
          </a:p>
          <a:p>
            <a:pPr algn="ctr" fontAlgn="auto">
              <a:spcBef>
                <a:spcPts val="0"/>
              </a:spcBef>
              <a:spcAft>
                <a:spcPts val="0"/>
              </a:spcAft>
            </a:pPr>
            <a:r>
              <a:rPr lang="es-MX" dirty="0">
                <a:solidFill>
                  <a:srgbClr val="252525"/>
                </a:solidFill>
                <a:latin typeface="Arial"/>
                <a:ea typeface="Times New Roman"/>
              </a:rPr>
              <a:t>y obtuvo un tercer puesto en 2007.</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Ha competido para los equipos </a:t>
            </a:r>
          </a:p>
          <a:p>
            <a:pPr algn="ctr" fontAlgn="auto">
              <a:spcBef>
                <a:spcPts val="0"/>
              </a:spcBef>
              <a:spcAft>
                <a:spcPts val="0"/>
              </a:spcAft>
            </a:pPr>
            <a:r>
              <a:rPr lang="es-MX" dirty="0" err="1">
                <a:solidFill>
                  <a:srgbClr val="252525"/>
                </a:solidFill>
                <a:latin typeface="Arial"/>
                <a:ea typeface="Times New Roman"/>
              </a:rPr>
              <a:t>Minardi</a:t>
            </a:r>
            <a:r>
              <a:rPr lang="es-MX" dirty="0">
                <a:solidFill>
                  <a:srgbClr val="252525"/>
                </a:solidFill>
                <a:latin typeface="Arial"/>
                <a:ea typeface="Times New Roman"/>
              </a:rPr>
              <a:t>, Renault F1 </a:t>
            </a:r>
            <a:r>
              <a:rPr lang="es-MX" dirty="0" err="1">
                <a:solidFill>
                  <a:srgbClr val="252525"/>
                </a:solidFill>
                <a:latin typeface="Arial"/>
                <a:ea typeface="Times New Roman"/>
              </a:rPr>
              <a:t>Team</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McLaren y </a:t>
            </a:r>
            <a:r>
              <a:rPr lang="es-MX" dirty="0" err="1">
                <a:solidFill>
                  <a:srgbClr val="252525"/>
                </a:solidFill>
                <a:latin typeface="Arial"/>
                <a:ea typeface="Times New Roman"/>
              </a:rPr>
              <a:t>Scuderia</a:t>
            </a:r>
            <a:r>
              <a:rPr lang="es-MX" dirty="0">
                <a:solidFill>
                  <a:srgbClr val="252525"/>
                </a:solidFill>
                <a:latin typeface="Arial"/>
                <a:ea typeface="Times New Roman"/>
              </a:rPr>
              <a:t> Ferrari,  </a:t>
            </a:r>
          </a:p>
          <a:p>
            <a:pPr algn="ctr" fontAlgn="auto">
              <a:spcBef>
                <a:spcPts val="0"/>
              </a:spcBef>
              <a:spcAft>
                <a:spcPts val="0"/>
              </a:spcAft>
            </a:pPr>
            <a:r>
              <a:rPr lang="es-MX" dirty="0">
                <a:solidFill>
                  <a:srgbClr val="252525"/>
                </a:solidFill>
                <a:latin typeface="Arial"/>
                <a:ea typeface="Times New Roman"/>
              </a:rPr>
              <a:t>siendo esta su escudería </a:t>
            </a:r>
          </a:p>
          <a:p>
            <a:pPr algn="ctr" fontAlgn="auto">
              <a:spcBef>
                <a:spcPts val="0"/>
              </a:spcBef>
              <a:spcAft>
                <a:spcPts val="0"/>
              </a:spcAft>
            </a:pPr>
            <a:r>
              <a:rPr lang="es-MX" dirty="0">
                <a:solidFill>
                  <a:srgbClr val="252525"/>
                </a:solidFill>
                <a:latin typeface="Arial"/>
                <a:ea typeface="Times New Roman"/>
              </a:rPr>
              <a:t>desde 2010 hasta 2014.</a:t>
            </a:r>
            <a:endParaRPr lang="es-MX" dirty="0">
              <a:solidFill>
                <a:srgbClr val="000000"/>
              </a:solidFill>
              <a:latin typeface="Arial"/>
            </a:endParaRPr>
          </a:p>
        </p:txBody>
      </p:sp>
      <p:pic>
        <p:nvPicPr>
          <p:cNvPr id="23556" name="Picture 4" descr="E:\En turno\Normales\Fernando_Alonso_and_Sergio_Perez_2012_Malays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2981695"/>
            <a:ext cx="4149769" cy="3687665"/>
          </a:xfrm>
          <a:prstGeom prst="roundRect">
            <a:avLst>
              <a:gd name="adj" fmla="val 16667"/>
            </a:avLst>
          </a:prstGeom>
          <a:ln>
            <a:noFill/>
          </a:ln>
          <a:effectLst>
            <a:outerShdw blurRad="50800" dist="38100" dir="13500000" sx="103000" sy="103000" algn="br" rotWithShape="0">
              <a:schemeClr val="accent5">
                <a:lumMod val="75000"/>
                <a:alpha val="74000"/>
              </a:scheme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3557" name="Picture 5" descr="E:\En turno\Normales\alons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412392"/>
            <a:ext cx="3789455" cy="2520664"/>
          </a:xfrm>
          <a:prstGeom prst="roundRect">
            <a:avLst>
              <a:gd name="adj" fmla="val 16667"/>
            </a:avLst>
          </a:prstGeom>
          <a:ln>
            <a:noFill/>
          </a:ln>
          <a:effectLst>
            <a:outerShdw blurRad="50800" dist="38100" dir="14400000" sx="102000" sy="102000" algn="br"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383588"/>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2375"/>
                            </p:stCondLst>
                            <p:childTnLst>
                              <p:par>
                                <p:cTn id="13" presetID="25" presetClass="entr" presetSubtype="0" fill="hold" nodeType="afterEffect">
                                  <p:stCondLst>
                                    <p:cond delay="1000"/>
                                  </p:stCondLst>
                                  <p:childTnLst>
                                    <p:set>
                                      <p:cBhvr>
                                        <p:cTn id="14" dur="1" fill="hold">
                                          <p:stCondLst>
                                            <p:cond delay="0"/>
                                          </p:stCondLst>
                                        </p:cTn>
                                        <p:tgtEl>
                                          <p:spTgt spid="23557"/>
                                        </p:tgtEl>
                                        <p:attrNameLst>
                                          <p:attrName>style.visibility</p:attrName>
                                        </p:attrNameLst>
                                      </p:cBhvr>
                                      <p:to>
                                        <p:strVal val="visible"/>
                                      </p:to>
                                    </p:set>
                                    <p:anim calcmode="lin" valueType="num">
                                      <p:cBhvr>
                                        <p:cTn id="15" dur="4000" decel="50000" fill="hold">
                                          <p:stCondLst>
                                            <p:cond delay="0"/>
                                          </p:stCondLst>
                                        </p:cTn>
                                        <p:tgtEl>
                                          <p:spTgt spid="23557"/>
                                        </p:tgtEl>
                                        <p:attrNameLst>
                                          <p:attrName>style.rotation</p:attrName>
                                        </p:attrNameLst>
                                      </p:cBhvr>
                                      <p:tavLst>
                                        <p:tav tm="0">
                                          <p:val>
                                            <p:fltVal val="-90"/>
                                          </p:val>
                                        </p:tav>
                                        <p:tav tm="100000">
                                          <p:val>
                                            <p:fltVal val="0"/>
                                          </p:val>
                                        </p:tav>
                                      </p:tavLst>
                                    </p:anim>
                                    <p:anim calcmode="lin" valueType="num">
                                      <p:cBhvr>
                                        <p:cTn id="16" dur="4000" decel="50000" fill="hold">
                                          <p:stCondLst>
                                            <p:cond delay="0"/>
                                          </p:stCondLst>
                                        </p:cTn>
                                        <p:tgtEl>
                                          <p:spTgt spid="23557"/>
                                        </p:tgtEl>
                                        <p:attrNameLst>
                                          <p:attrName>ppt_w</p:attrName>
                                        </p:attrNameLst>
                                      </p:cBhvr>
                                      <p:tavLst>
                                        <p:tav tm="0">
                                          <p:val>
                                            <p:strVal val="#ppt_w"/>
                                          </p:val>
                                        </p:tav>
                                        <p:tav tm="100000">
                                          <p:val>
                                            <p:strVal val="#ppt_w*.05"/>
                                          </p:val>
                                        </p:tav>
                                      </p:tavLst>
                                    </p:anim>
                                    <p:anim calcmode="lin" valueType="num">
                                      <p:cBhvr>
                                        <p:cTn id="17" dur="4000" accel="50000" fill="hold">
                                          <p:stCondLst>
                                            <p:cond delay="4000"/>
                                          </p:stCondLst>
                                        </p:cTn>
                                        <p:tgtEl>
                                          <p:spTgt spid="23557"/>
                                        </p:tgtEl>
                                        <p:attrNameLst>
                                          <p:attrName>ppt_w</p:attrName>
                                        </p:attrNameLst>
                                      </p:cBhvr>
                                      <p:tavLst>
                                        <p:tav tm="0">
                                          <p:val>
                                            <p:strVal val="#ppt_w*.05"/>
                                          </p:val>
                                        </p:tav>
                                        <p:tav tm="100000">
                                          <p:val>
                                            <p:strVal val="#ppt_w"/>
                                          </p:val>
                                        </p:tav>
                                      </p:tavLst>
                                    </p:anim>
                                    <p:anim calcmode="lin" valueType="num">
                                      <p:cBhvr>
                                        <p:cTn id="18" dur="8000" fill="hold"/>
                                        <p:tgtEl>
                                          <p:spTgt spid="23557"/>
                                        </p:tgtEl>
                                        <p:attrNameLst>
                                          <p:attrName>ppt_h</p:attrName>
                                        </p:attrNameLst>
                                      </p:cBhvr>
                                      <p:tavLst>
                                        <p:tav tm="0">
                                          <p:val>
                                            <p:strVal val="#ppt_h"/>
                                          </p:val>
                                        </p:tav>
                                        <p:tav tm="100000">
                                          <p:val>
                                            <p:strVal val="#ppt_h"/>
                                          </p:val>
                                        </p:tav>
                                      </p:tavLst>
                                    </p:anim>
                                    <p:anim calcmode="lin" valueType="num">
                                      <p:cBhvr>
                                        <p:cTn id="19" dur="4000" decel="50000" fill="hold">
                                          <p:stCondLst>
                                            <p:cond delay="0"/>
                                          </p:stCondLst>
                                        </p:cTn>
                                        <p:tgtEl>
                                          <p:spTgt spid="23557"/>
                                        </p:tgtEl>
                                        <p:attrNameLst>
                                          <p:attrName>ppt_x</p:attrName>
                                        </p:attrNameLst>
                                      </p:cBhvr>
                                      <p:tavLst>
                                        <p:tav tm="0">
                                          <p:val>
                                            <p:strVal val="#ppt_x+.4"/>
                                          </p:val>
                                        </p:tav>
                                        <p:tav tm="100000">
                                          <p:val>
                                            <p:strVal val="#ppt_x"/>
                                          </p:val>
                                        </p:tav>
                                      </p:tavLst>
                                    </p:anim>
                                    <p:anim calcmode="lin" valueType="num">
                                      <p:cBhvr>
                                        <p:cTn id="20" dur="4000" decel="50000" fill="hold">
                                          <p:stCondLst>
                                            <p:cond delay="0"/>
                                          </p:stCondLst>
                                        </p:cTn>
                                        <p:tgtEl>
                                          <p:spTgt spid="23557"/>
                                        </p:tgtEl>
                                        <p:attrNameLst>
                                          <p:attrName>ppt_y</p:attrName>
                                        </p:attrNameLst>
                                      </p:cBhvr>
                                      <p:tavLst>
                                        <p:tav tm="0">
                                          <p:val>
                                            <p:strVal val="#ppt_y-.2"/>
                                          </p:val>
                                        </p:tav>
                                        <p:tav tm="100000">
                                          <p:val>
                                            <p:strVal val="#ppt_y+.1"/>
                                          </p:val>
                                        </p:tav>
                                      </p:tavLst>
                                    </p:anim>
                                    <p:anim calcmode="lin" valueType="num">
                                      <p:cBhvr>
                                        <p:cTn id="21" dur="4000" accel="50000" fill="hold">
                                          <p:stCondLst>
                                            <p:cond delay="4000"/>
                                          </p:stCondLst>
                                        </p:cTn>
                                        <p:tgtEl>
                                          <p:spTgt spid="23557"/>
                                        </p:tgtEl>
                                        <p:attrNameLst>
                                          <p:attrName>ppt_y</p:attrName>
                                        </p:attrNameLst>
                                      </p:cBhvr>
                                      <p:tavLst>
                                        <p:tav tm="0">
                                          <p:val>
                                            <p:strVal val="#ppt_y+.1"/>
                                          </p:val>
                                        </p:tav>
                                        <p:tav tm="100000">
                                          <p:val>
                                            <p:strVal val="#ppt_y"/>
                                          </p:val>
                                        </p:tav>
                                      </p:tavLst>
                                    </p:anim>
                                    <p:animEffect transition="in" filter="fade">
                                      <p:cBhvr>
                                        <p:cTn id="22" dur="8000" decel="50000">
                                          <p:stCondLst>
                                            <p:cond delay="0"/>
                                          </p:stCondLst>
                                        </p:cTn>
                                        <p:tgtEl>
                                          <p:spTgt spid="23557"/>
                                        </p:tgtEl>
                                      </p:cBhvr>
                                    </p:animEffect>
                                  </p:childTnLst>
                                </p:cTn>
                              </p:par>
                              <p:par>
                                <p:cTn id="23" presetID="2" presetClass="entr" presetSubtype="3" fill="hold" grpId="0" nodeType="with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additive="base">
                                        <p:cTn id="25" dur="1000" fill="hold"/>
                                        <p:tgtEl>
                                          <p:spTgt spid="5"/>
                                        </p:tgtEl>
                                        <p:attrNameLst>
                                          <p:attrName>ppt_x</p:attrName>
                                        </p:attrNameLst>
                                      </p:cBhvr>
                                      <p:tavLst>
                                        <p:tav tm="0">
                                          <p:val>
                                            <p:strVal val="1+#ppt_w/2"/>
                                          </p:val>
                                        </p:tav>
                                        <p:tav tm="100000">
                                          <p:val>
                                            <p:strVal val="#ppt_x"/>
                                          </p:val>
                                        </p:tav>
                                      </p:tavLst>
                                    </p:anim>
                                    <p:anim calcmode="lin" valueType="num">
                                      <p:cBhvr additive="base">
                                        <p:cTn id="26" dur="1000" fill="hold"/>
                                        <p:tgtEl>
                                          <p:spTgt spid="5"/>
                                        </p:tgtEl>
                                        <p:attrNameLst>
                                          <p:attrName>ppt_y</p:attrName>
                                        </p:attrNameLst>
                                      </p:cBhvr>
                                      <p:tavLst>
                                        <p:tav tm="0">
                                          <p:val>
                                            <p:strVal val="0-#ppt_h/2"/>
                                          </p:val>
                                        </p:tav>
                                        <p:tav tm="100000">
                                          <p:val>
                                            <p:strVal val="#ppt_y"/>
                                          </p:val>
                                        </p:tav>
                                      </p:tavLst>
                                    </p:anim>
                                  </p:childTnLst>
                                </p:cTn>
                              </p:par>
                            </p:childTnLst>
                          </p:cTn>
                        </p:par>
                        <p:par>
                          <p:cTn id="27" fill="hold">
                            <p:stCondLst>
                              <p:cond delay="21975"/>
                            </p:stCondLst>
                            <p:childTnLst>
                              <p:par>
                                <p:cTn id="28" presetID="25" presetClass="entr" presetSubtype="0" fill="hold" nodeType="afterEffect">
                                  <p:stCondLst>
                                    <p:cond delay="1000"/>
                                  </p:stCondLst>
                                  <p:childTnLst>
                                    <p:set>
                                      <p:cBhvr>
                                        <p:cTn id="29" dur="1" fill="hold">
                                          <p:stCondLst>
                                            <p:cond delay="0"/>
                                          </p:stCondLst>
                                        </p:cTn>
                                        <p:tgtEl>
                                          <p:spTgt spid="23556"/>
                                        </p:tgtEl>
                                        <p:attrNameLst>
                                          <p:attrName>style.visibility</p:attrName>
                                        </p:attrNameLst>
                                      </p:cBhvr>
                                      <p:to>
                                        <p:strVal val="visible"/>
                                      </p:to>
                                    </p:set>
                                    <p:anim calcmode="lin" valueType="num">
                                      <p:cBhvr>
                                        <p:cTn id="30" dur="9000" decel="50000" fill="hold">
                                          <p:stCondLst>
                                            <p:cond delay="0"/>
                                          </p:stCondLst>
                                        </p:cTn>
                                        <p:tgtEl>
                                          <p:spTgt spid="23556"/>
                                        </p:tgtEl>
                                        <p:attrNameLst>
                                          <p:attrName>style.rotation</p:attrName>
                                        </p:attrNameLst>
                                      </p:cBhvr>
                                      <p:tavLst>
                                        <p:tav tm="0">
                                          <p:val>
                                            <p:fltVal val="-90"/>
                                          </p:val>
                                        </p:tav>
                                        <p:tav tm="100000">
                                          <p:val>
                                            <p:fltVal val="0"/>
                                          </p:val>
                                        </p:tav>
                                      </p:tavLst>
                                    </p:anim>
                                    <p:anim calcmode="lin" valueType="num">
                                      <p:cBhvr>
                                        <p:cTn id="31" dur="9000" decel="50000" fill="hold">
                                          <p:stCondLst>
                                            <p:cond delay="0"/>
                                          </p:stCondLst>
                                        </p:cTn>
                                        <p:tgtEl>
                                          <p:spTgt spid="23556"/>
                                        </p:tgtEl>
                                        <p:attrNameLst>
                                          <p:attrName>ppt_w</p:attrName>
                                        </p:attrNameLst>
                                      </p:cBhvr>
                                      <p:tavLst>
                                        <p:tav tm="0">
                                          <p:val>
                                            <p:strVal val="#ppt_w"/>
                                          </p:val>
                                        </p:tav>
                                        <p:tav tm="100000">
                                          <p:val>
                                            <p:strVal val="#ppt_w*.05"/>
                                          </p:val>
                                        </p:tav>
                                      </p:tavLst>
                                    </p:anim>
                                    <p:anim calcmode="lin" valueType="num">
                                      <p:cBhvr>
                                        <p:cTn id="32" dur="9000" accel="50000" fill="hold">
                                          <p:stCondLst>
                                            <p:cond delay="9000"/>
                                          </p:stCondLst>
                                        </p:cTn>
                                        <p:tgtEl>
                                          <p:spTgt spid="23556"/>
                                        </p:tgtEl>
                                        <p:attrNameLst>
                                          <p:attrName>ppt_w</p:attrName>
                                        </p:attrNameLst>
                                      </p:cBhvr>
                                      <p:tavLst>
                                        <p:tav tm="0">
                                          <p:val>
                                            <p:strVal val="#ppt_w*.05"/>
                                          </p:val>
                                        </p:tav>
                                        <p:tav tm="100000">
                                          <p:val>
                                            <p:strVal val="#ppt_w"/>
                                          </p:val>
                                        </p:tav>
                                      </p:tavLst>
                                    </p:anim>
                                    <p:anim calcmode="lin" valueType="num">
                                      <p:cBhvr>
                                        <p:cTn id="33" dur="18000" fill="hold"/>
                                        <p:tgtEl>
                                          <p:spTgt spid="23556"/>
                                        </p:tgtEl>
                                        <p:attrNameLst>
                                          <p:attrName>ppt_h</p:attrName>
                                        </p:attrNameLst>
                                      </p:cBhvr>
                                      <p:tavLst>
                                        <p:tav tm="0">
                                          <p:val>
                                            <p:strVal val="#ppt_h"/>
                                          </p:val>
                                        </p:tav>
                                        <p:tav tm="100000">
                                          <p:val>
                                            <p:strVal val="#ppt_h"/>
                                          </p:val>
                                        </p:tav>
                                      </p:tavLst>
                                    </p:anim>
                                    <p:anim calcmode="lin" valueType="num">
                                      <p:cBhvr>
                                        <p:cTn id="34" dur="9000" decel="50000" fill="hold">
                                          <p:stCondLst>
                                            <p:cond delay="0"/>
                                          </p:stCondLst>
                                        </p:cTn>
                                        <p:tgtEl>
                                          <p:spTgt spid="23556"/>
                                        </p:tgtEl>
                                        <p:attrNameLst>
                                          <p:attrName>ppt_x</p:attrName>
                                        </p:attrNameLst>
                                      </p:cBhvr>
                                      <p:tavLst>
                                        <p:tav tm="0">
                                          <p:val>
                                            <p:strVal val="#ppt_x+.4"/>
                                          </p:val>
                                        </p:tav>
                                        <p:tav tm="100000">
                                          <p:val>
                                            <p:strVal val="#ppt_x"/>
                                          </p:val>
                                        </p:tav>
                                      </p:tavLst>
                                    </p:anim>
                                    <p:anim calcmode="lin" valueType="num">
                                      <p:cBhvr>
                                        <p:cTn id="35" dur="9000" decel="50000" fill="hold">
                                          <p:stCondLst>
                                            <p:cond delay="0"/>
                                          </p:stCondLst>
                                        </p:cTn>
                                        <p:tgtEl>
                                          <p:spTgt spid="23556"/>
                                        </p:tgtEl>
                                        <p:attrNameLst>
                                          <p:attrName>ppt_y</p:attrName>
                                        </p:attrNameLst>
                                      </p:cBhvr>
                                      <p:tavLst>
                                        <p:tav tm="0">
                                          <p:val>
                                            <p:strVal val="#ppt_y-.2"/>
                                          </p:val>
                                        </p:tav>
                                        <p:tav tm="100000">
                                          <p:val>
                                            <p:strVal val="#ppt_y+.1"/>
                                          </p:val>
                                        </p:tav>
                                      </p:tavLst>
                                    </p:anim>
                                    <p:anim calcmode="lin" valueType="num">
                                      <p:cBhvr>
                                        <p:cTn id="36" dur="9000" accel="50000" fill="hold">
                                          <p:stCondLst>
                                            <p:cond delay="9000"/>
                                          </p:stCondLst>
                                        </p:cTn>
                                        <p:tgtEl>
                                          <p:spTgt spid="23556"/>
                                        </p:tgtEl>
                                        <p:attrNameLst>
                                          <p:attrName>ppt_y</p:attrName>
                                        </p:attrNameLst>
                                      </p:cBhvr>
                                      <p:tavLst>
                                        <p:tav tm="0">
                                          <p:val>
                                            <p:strVal val="#ppt_y+.1"/>
                                          </p:val>
                                        </p:tav>
                                        <p:tav tm="100000">
                                          <p:val>
                                            <p:strVal val="#ppt_y"/>
                                          </p:val>
                                        </p:tav>
                                      </p:tavLst>
                                    </p:anim>
                                    <p:animEffect transition="in" filter="fade">
                                      <p:cBhvr>
                                        <p:cTn id="37" dur="18000" decel="50000">
                                          <p:stCondLst>
                                            <p:cond delay="0"/>
                                          </p:stCondLst>
                                        </p:cTn>
                                        <p:tgtEl>
                                          <p:spTgt spid="23556"/>
                                        </p:tgtEl>
                                      </p:cBhvr>
                                    </p:animEffect>
                                  </p:childTnLst>
                                </p:cTn>
                              </p:par>
                              <p:par>
                                <p:cTn id="38" presetID="2" presetClass="entr" presetSubtype="3" fill="hold" grpId="0" nodeType="withEffect">
                                  <p:stCondLst>
                                    <p:cond delay="1000"/>
                                  </p:stCondLst>
                                  <p:iterate type="lt">
                                    <p:tmPct val="10000"/>
                                  </p:iterate>
                                  <p:childTnLst>
                                    <p:set>
                                      <p:cBhvr>
                                        <p:cTn id="39" dur="1" fill="hold">
                                          <p:stCondLst>
                                            <p:cond delay="0"/>
                                          </p:stCondLst>
                                        </p:cTn>
                                        <p:tgtEl>
                                          <p:spTgt spid="6"/>
                                        </p:tgtEl>
                                        <p:attrNameLst>
                                          <p:attrName>style.visibility</p:attrName>
                                        </p:attrNameLst>
                                      </p:cBhvr>
                                      <p:to>
                                        <p:strVal val="visible"/>
                                      </p:to>
                                    </p:set>
                                    <p:anim calcmode="lin" valueType="num">
                                      <p:cBhvr additive="base">
                                        <p:cTn id="40" dur="1000" fill="hold"/>
                                        <p:tgtEl>
                                          <p:spTgt spid="6"/>
                                        </p:tgtEl>
                                        <p:attrNameLst>
                                          <p:attrName>ppt_x</p:attrName>
                                        </p:attrNameLst>
                                      </p:cBhvr>
                                      <p:tavLst>
                                        <p:tav tm="0">
                                          <p:val>
                                            <p:strVal val="1+#ppt_w/2"/>
                                          </p:val>
                                        </p:tav>
                                        <p:tav tm="100000">
                                          <p:val>
                                            <p:strVal val="#ppt_x"/>
                                          </p:val>
                                        </p:tav>
                                      </p:tavLst>
                                    </p:anim>
                                    <p:anim calcmode="lin" valueType="num">
                                      <p:cBhvr additive="base">
                                        <p:cTn id="41" dur="1000" fill="hold"/>
                                        <p:tgtEl>
                                          <p:spTgt spid="6"/>
                                        </p:tgtEl>
                                        <p:attrNameLst>
                                          <p:attrName>ppt_y</p:attrName>
                                        </p:attrNameLst>
                                      </p:cBhvr>
                                      <p:tavLst>
                                        <p:tav tm="0">
                                          <p:val>
                                            <p:strVal val="0-#ppt_h/2"/>
                                          </p:val>
                                        </p:tav>
                                        <p:tav tm="100000">
                                          <p:val>
                                            <p:strVal val="#ppt_y"/>
                                          </p:val>
                                        </p:tav>
                                      </p:tavLst>
                                    </p:anim>
                                  </p:childTnLst>
                                </p:cTn>
                              </p:par>
                            </p:childTnLst>
                          </p:cTn>
                        </p:par>
                        <p:par>
                          <p:cTn id="42" fill="hold">
                            <p:stCondLst>
                              <p:cond delay="41075"/>
                            </p:stCondLst>
                            <p:childTnLst>
                              <p:par>
                                <p:cTn id="43" presetID="1" presetClass="entr" presetSubtype="0" fill="hold" grpId="0" nodeType="afterEffect">
                                  <p:stCondLst>
                                    <p:cond delay="300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9" grpId="0"/>
    </p:bldLst>
  </p:timing>
</p:sld>
</file>

<file path=ppt/slides/slide1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5 Rectángulo"/>
          <p:cNvSpPr/>
          <p:nvPr/>
        </p:nvSpPr>
        <p:spPr>
          <a:xfrm>
            <a:off x="1547664" y="95135"/>
            <a:ext cx="7596336"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El 20 de noviembre de 2014, </a:t>
            </a:r>
          </a:p>
          <a:p>
            <a:pPr algn="ctr" fontAlgn="auto">
              <a:spcBef>
                <a:spcPts val="0"/>
              </a:spcBef>
              <a:spcAft>
                <a:spcPts val="0"/>
              </a:spcAft>
            </a:pPr>
            <a:r>
              <a:rPr lang="es-MX" dirty="0">
                <a:solidFill>
                  <a:srgbClr val="252525"/>
                </a:solidFill>
                <a:latin typeface="Arial"/>
                <a:ea typeface="Times New Roman"/>
              </a:rPr>
              <a:t>la </a:t>
            </a:r>
            <a:r>
              <a:rPr lang="es-MX" dirty="0" err="1">
                <a:solidFill>
                  <a:srgbClr val="252525"/>
                </a:solidFill>
                <a:latin typeface="Arial"/>
                <a:ea typeface="Times New Roman"/>
              </a:rPr>
              <a:t>Scuderia</a:t>
            </a:r>
            <a:r>
              <a:rPr lang="es-MX" dirty="0">
                <a:solidFill>
                  <a:srgbClr val="252525"/>
                </a:solidFill>
                <a:latin typeface="Arial"/>
                <a:ea typeface="Times New Roman"/>
              </a:rPr>
              <a:t> Ferrari anuncia su marcha después de 5 temporadas.</a:t>
            </a:r>
          </a:p>
          <a:p>
            <a:pPr algn="ctr" fontAlgn="auto">
              <a:spcBef>
                <a:spcPts val="0"/>
              </a:spcBef>
              <a:spcAft>
                <a:spcPts val="0"/>
              </a:spcAft>
            </a:pPr>
            <a:r>
              <a:rPr lang="es-MX" dirty="0">
                <a:solidFill>
                  <a:srgbClr val="252525"/>
                </a:solidFill>
                <a:latin typeface="Arial"/>
                <a:ea typeface="Times New Roman"/>
              </a:rPr>
              <a:t>El 11 de diciembre de 2014 se anuncia la llegada a McLaren-Honda.</a:t>
            </a:r>
            <a:endParaRPr lang="es-MX" dirty="0">
              <a:solidFill>
                <a:srgbClr val="000000"/>
              </a:solidFill>
              <a:latin typeface="Arial"/>
            </a:endParaRPr>
          </a:p>
        </p:txBody>
      </p:sp>
      <p:sp>
        <p:nvSpPr>
          <p:cNvPr id="7" name="6 Rectángulo"/>
          <p:cNvSpPr/>
          <p:nvPr/>
        </p:nvSpPr>
        <p:spPr>
          <a:xfrm>
            <a:off x="4355976" y="1375608"/>
            <a:ext cx="457200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Alonso es el sexto piloto </a:t>
            </a:r>
          </a:p>
          <a:p>
            <a:pPr algn="ctr" fontAlgn="auto">
              <a:spcBef>
                <a:spcPts val="0"/>
              </a:spcBef>
              <a:spcAft>
                <a:spcPts val="0"/>
              </a:spcAft>
            </a:pPr>
            <a:r>
              <a:rPr lang="es-MX" dirty="0">
                <a:solidFill>
                  <a:srgbClr val="252525"/>
                </a:solidFill>
                <a:latin typeface="Arial"/>
                <a:ea typeface="Times New Roman"/>
                <a:cs typeface="Times New Roman"/>
              </a:rPr>
              <a:t>con mayor cantidad de victorias </a:t>
            </a:r>
          </a:p>
          <a:p>
            <a:pPr algn="ctr" fontAlgn="auto">
              <a:spcBef>
                <a:spcPts val="0"/>
              </a:spcBef>
              <a:spcAft>
                <a:spcPts val="0"/>
              </a:spcAft>
            </a:pPr>
            <a:r>
              <a:rPr lang="es-MX" dirty="0">
                <a:solidFill>
                  <a:srgbClr val="252525"/>
                </a:solidFill>
                <a:latin typeface="Arial"/>
                <a:ea typeface="Times New Roman"/>
                <a:cs typeface="Times New Roman"/>
              </a:rPr>
              <a:t>en la historia de la Fórmula 1</a:t>
            </a:r>
          </a:p>
          <a:p>
            <a:pPr algn="ctr" fontAlgn="auto">
              <a:spcBef>
                <a:spcPts val="0"/>
              </a:spcBef>
              <a:spcAft>
                <a:spcPts val="0"/>
              </a:spcAft>
            </a:pPr>
            <a:r>
              <a:rPr lang="es-MX" dirty="0">
                <a:solidFill>
                  <a:srgbClr val="252525"/>
                </a:solidFill>
                <a:latin typeface="Arial"/>
                <a:ea typeface="Times New Roman"/>
                <a:cs typeface="Times New Roman"/>
              </a:rPr>
              <a:t> con 32 grandes premios ganados, </a:t>
            </a:r>
          </a:p>
          <a:p>
            <a:pPr algn="ctr" fontAlgn="auto">
              <a:spcBef>
                <a:spcPts val="0"/>
              </a:spcBef>
              <a:spcAft>
                <a:spcPts val="0"/>
              </a:spcAft>
            </a:pPr>
            <a:r>
              <a:rPr lang="es-MX" dirty="0">
                <a:solidFill>
                  <a:srgbClr val="252525"/>
                </a:solidFill>
                <a:latin typeface="Arial"/>
                <a:ea typeface="Times New Roman"/>
                <a:cs typeface="Times New Roman"/>
              </a:rPr>
              <a:t>y el tercer piloto con más podios con 97.</a:t>
            </a:r>
            <a:endParaRPr lang="es-MX" dirty="0">
              <a:solidFill>
                <a:srgbClr val="000000"/>
              </a:solidFill>
              <a:latin typeface="Arial"/>
            </a:endParaRPr>
          </a:p>
        </p:txBody>
      </p:sp>
      <p:sp>
        <p:nvSpPr>
          <p:cNvPr id="8" name="7 Rectángulo"/>
          <p:cNvSpPr/>
          <p:nvPr/>
        </p:nvSpPr>
        <p:spPr>
          <a:xfrm>
            <a:off x="0" y="3359303"/>
            <a:ext cx="9144000" cy="344709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Entre sus triunfos se cuentan tres en el Gran Premio de Malasia, </a:t>
            </a:r>
          </a:p>
          <a:p>
            <a:pPr algn="ctr" fontAlgn="auto">
              <a:spcBef>
                <a:spcPts val="0"/>
              </a:spcBef>
              <a:spcAft>
                <a:spcPts val="0"/>
              </a:spcAft>
            </a:pPr>
            <a:r>
              <a:rPr lang="es-MX" dirty="0">
                <a:solidFill>
                  <a:srgbClr val="252525"/>
                </a:solidFill>
                <a:latin typeface="Arial"/>
                <a:ea typeface="Times New Roman"/>
                <a:cs typeface="Times New Roman"/>
              </a:rPr>
              <a:t>tres en el Gran Premio de Alemania, </a:t>
            </a:r>
          </a:p>
          <a:p>
            <a:pPr algn="ctr" fontAlgn="auto">
              <a:spcBef>
                <a:spcPts val="0"/>
              </a:spcBef>
              <a:spcAft>
                <a:spcPts val="0"/>
              </a:spcAft>
            </a:pPr>
            <a:r>
              <a:rPr lang="es-MX" dirty="0">
                <a:solidFill>
                  <a:srgbClr val="252525"/>
                </a:solidFill>
                <a:latin typeface="Arial"/>
                <a:ea typeface="Times New Roman"/>
                <a:cs typeface="Times New Roman"/>
              </a:rPr>
              <a:t>tres en el Gran Permio de Europa (uno de ellos en España), </a:t>
            </a:r>
          </a:p>
          <a:p>
            <a:pPr algn="ctr" fontAlgn="auto">
              <a:spcBef>
                <a:spcPts val="0"/>
              </a:spcBef>
              <a:spcAft>
                <a:spcPts val="0"/>
              </a:spcAft>
            </a:pPr>
            <a:r>
              <a:rPr lang="es-MX" dirty="0">
                <a:solidFill>
                  <a:srgbClr val="252525"/>
                </a:solidFill>
                <a:latin typeface="Arial"/>
                <a:ea typeface="Times New Roman"/>
                <a:cs typeface="Times New Roman"/>
              </a:rPr>
              <a:t>dos en el Gran Premio de Mónaco, dos en el Gran Premio de la Gran Bretaña,  </a:t>
            </a:r>
          </a:p>
          <a:p>
            <a:pPr algn="ctr" fontAlgn="auto">
              <a:spcBef>
                <a:spcPts val="0"/>
              </a:spcBef>
              <a:spcAft>
                <a:spcPts val="0"/>
              </a:spcAft>
            </a:pPr>
            <a:r>
              <a:rPr lang="es-MX" dirty="0">
                <a:solidFill>
                  <a:srgbClr val="252525"/>
                </a:solidFill>
                <a:latin typeface="Arial"/>
                <a:ea typeface="Times New Roman"/>
                <a:cs typeface="Times New Roman"/>
              </a:rPr>
              <a:t>dos en el Gran Premio de Italia, dos en el Gran Premio de Japón  </a:t>
            </a:r>
          </a:p>
          <a:p>
            <a:pPr algn="ctr" fontAlgn="auto">
              <a:spcBef>
                <a:spcPts val="0"/>
              </a:spcBef>
              <a:spcAft>
                <a:spcPts val="0"/>
              </a:spcAft>
            </a:pPr>
            <a:r>
              <a:rPr lang="es-MX" dirty="0">
                <a:solidFill>
                  <a:srgbClr val="252525"/>
                </a:solidFill>
                <a:latin typeface="Arial"/>
                <a:ea typeface="Times New Roman"/>
                <a:cs typeface="Times New Roman"/>
              </a:rPr>
              <a:t>y otros dos en el Gran Premio de España.</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Junto a Alfonso de </a:t>
            </a:r>
            <a:r>
              <a:rPr lang="es-MX" dirty="0" err="1">
                <a:solidFill>
                  <a:srgbClr val="252525"/>
                </a:solidFill>
                <a:latin typeface="Arial"/>
                <a:ea typeface="Times New Roman"/>
              </a:rPr>
              <a:t>Portago</a:t>
            </a:r>
            <a:r>
              <a:rPr lang="es-MX" dirty="0">
                <a:solidFill>
                  <a:srgbClr val="252525"/>
                </a:solidFill>
                <a:latin typeface="Arial"/>
                <a:ea typeface="Times New Roman"/>
              </a:rPr>
              <a:t> y Pedro de la Rosa, </a:t>
            </a:r>
          </a:p>
          <a:p>
            <a:pPr algn="ctr" fontAlgn="auto">
              <a:spcBef>
                <a:spcPts val="0"/>
              </a:spcBef>
              <a:spcAft>
                <a:spcPts val="0"/>
              </a:spcAft>
            </a:pPr>
            <a:r>
              <a:rPr lang="es-MX" dirty="0">
                <a:solidFill>
                  <a:srgbClr val="252525"/>
                </a:solidFill>
                <a:latin typeface="Arial"/>
                <a:ea typeface="Times New Roman"/>
              </a:rPr>
              <a:t>Alonso es uno de los tres españoles que han alcanzado el podio en esta competición, </a:t>
            </a:r>
          </a:p>
          <a:p>
            <a:pPr algn="ctr" fontAlgn="auto">
              <a:spcBef>
                <a:spcPts val="0"/>
              </a:spcBef>
              <a:spcAft>
                <a:spcPts val="0"/>
              </a:spcAft>
            </a:pPr>
            <a:r>
              <a:rPr lang="es-MX" dirty="0">
                <a:solidFill>
                  <a:srgbClr val="252525"/>
                </a:solidFill>
                <a:latin typeface="Arial"/>
                <a:ea typeface="Times New Roman"/>
              </a:rPr>
              <a:t>siendo el único que ha logrado victorias. </a:t>
            </a:r>
          </a:p>
          <a:p>
            <a:pPr algn="ctr" fontAlgn="auto">
              <a:spcBef>
                <a:spcPts val="0"/>
              </a:spcBef>
              <a:spcAft>
                <a:spcPts val="0"/>
              </a:spcAft>
            </a:pPr>
            <a:r>
              <a:rPr lang="es-MX" dirty="0">
                <a:solidFill>
                  <a:srgbClr val="252525"/>
                </a:solidFill>
                <a:latin typeface="Arial"/>
                <a:ea typeface="Times New Roman"/>
              </a:rPr>
              <a:t>Es además uno de los cuatro pilotos que han debutado en Ferrari con victoria </a:t>
            </a:r>
          </a:p>
          <a:p>
            <a:pPr algn="ctr" fontAlgn="auto">
              <a:spcBef>
                <a:spcPts val="0"/>
              </a:spcBef>
              <a:spcAft>
                <a:spcPts val="0"/>
              </a:spcAft>
            </a:pPr>
            <a:r>
              <a:rPr lang="es-MX" dirty="0">
                <a:solidFill>
                  <a:srgbClr val="252525"/>
                </a:solidFill>
                <a:latin typeface="Arial"/>
                <a:ea typeface="Times New Roman"/>
              </a:rPr>
              <a:t>en la primera carrera (junto con Mario </a:t>
            </a:r>
            <a:r>
              <a:rPr lang="es-MX" dirty="0" err="1">
                <a:solidFill>
                  <a:srgbClr val="252525"/>
                </a:solidFill>
                <a:latin typeface="Arial"/>
                <a:ea typeface="Times New Roman"/>
              </a:rPr>
              <a:t>Andretti,Nigel</a:t>
            </a:r>
            <a:r>
              <a:rPr lang="es-MX" dirty="0">
                <a:solidFill>
                  <a:srgbClr val="252525"/>
                </a:solidFill>
                <a:latin typeface="Arial"/>
                <a:ea typeface="Times New Roman"/>
              </a:rPr>
              <a:t> </a:t>
            </a:r>
            <a:r>
              <a:rPr lang="es-MX" dirty="0" err="1">
                <a:solidFill>
                  <a:srgbClr val="252525"/>
                </a:solidFill>
                <a:latin typeface="Arial"/>
                <a:ea typeface="Times New Roman"/>
              </a:rPr>
              <a:t>Mansell</a:t>
            </a:r>
            <a:r>
              <a:rPr lang="es-MX" dirty="0">
                <a:solidFill>
                  <a:srgbClr val="252525"/>
                </a:solidFill>
                <a:latin typeface="Arial"/>
                <a:ea typeface="Times New Roman"/>
              </a:rPr>
              <a:t> y Kimi </a:t>
            </a:r>
            <a:r>
              <a:rPr lang="es-MX" dirty="0" err="1">
                <a:solidFill>
                  <a:srgbClr val="252525"/>
                </a:solidFill>
                <a:latin typeface="Arial"/>
                <a:ea typeface="Times New Roman"/>
              </a:rPr>
              <a:t>Raikkonen</a:t>
            </a:r>
            <a:r>
              <a:rPr lang="es-MX" dirty="0">
                <a:solidFill>
                  <a:srgbClr val="252525"/>
                </a:solidFill>
                <a:latin typeface="Arial"/>
                <a:ea typeface="Times New Roman"/>
              </a:rPr>
              <a:t>).</a:t>
            </a:r>
            <a:endParaRPr lang="es-MX" dirty="0">
              <a:solidFill>
                <a:srgbClr val="000000"/>
              </a:solidFill>
              <a:latin typeface="Arial"/>
            </a:endParaRPr>
          </a:p>
        </p:txBody>
      </p:sp>
      <p:pic>
        <p:nvPicPr>
          <p:cNvPr id="24578" name="Picture 2" descr="E:\En turno\Normales\Fernando_Alonso_won_2012_Malaysian_G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502" y="1052736"/>
            <a:ext cx="3345615" cy="22345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032023"/>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6"/>
                                        </p:tgtEl>
                                        <p:attrNameLst>
                                          <p:attrName>ppt_y</p:attrName>
                                        </p:attrNameLst>
                                      </p:cBhvr>
                                      <p:tavLst>
                                        <p:tav tm="0">
                                          <p:val>
                                            <p:strVal val="#ppt_y"/>
                                          </p:val>
                                        </p:tav>
                                        <p:tav tm="100000">
                                          <p:val>
                                            <p:strVal val="#ppt_y"/>
                                          </p:val>
                                        </p:tav>
                                      </p:tavLst>
                                    </p:anim>
                                    <p:anim calcmode="lin" valueType="num">
                                      <p:cBhvr>
                                        <p:cTn id="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6"/>
                                        </p:tgtEl>
                                      </p:cBhvr>
                                    </p:animEffect>
                                  </p:childTnLst>
                                </p:cTn>
                              </p:par>
                            </p:childTnLst>
                          </p:cTn>
                        </p:par>
                        <p:par>
                          <p:cTn id="12" fill="hold">
                            <p:stCondLst>
                              <p:cond delay="17250"/>
                            </p:stCondLst>
                            <p:childTnLst>
                              <p:par>
                                <p:cTn id="13" presetID="25" presetClass="entr" presetSubtype="0" fill="hold" nodeType="afterEffect">
                                  <p:stCondLst>
                                    <p:cond delay="100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7000" decel="50000" fill="hold">
                                          <p:stCondLst>
                                            <p:cond delay="0"/>
                                          </p:stCondLst>
                                        </p:cTn>
                                        <p:tgtEl>
                                          <p:spTgt spid="24578"/>
                                        </p:tgtEl>
                                        <p:attrNameLst>
                                          <p:attrName>style.rotation</p:attrName>
                                        </p:attrNameLst>
                                      </p:cBhvr>
                                      <p:tavLst>
                                        <p:tav tm="0">
                                          <p:val>
                                            <p:fltVal val="-90"/>
                                          </p:val>
                                        </p:tav>
                                        <p:tav tm="100000">
                                          <p:val>
                                            <p:fltVal val="0"/>
                                          </p:val>
                                        </p:tav>
                                      </p:tavLst>
                                    </p:anim>
                                    <p:anim calcmode="lin" valueType="num">
                                      <p:cBhvr>
                                        <p:cTn id="16" dur="7000" decel="50000" fill="hold">
                                          <p:stCondLst>
                                            <p:cond delay="0"/>
                                          </p:stCondLst>
                                        </p:cTn>
                                        <p:tgtEl>
                                          <p:spTgt spid="24578"/>
                                        </p:tgtEl>
                                        <p:attrNameLst>
                                          <p:attrName>ppt_w</p:attrName>
                                        </p:attrNameLst>
                                      </p:cBhvr>
                                      <p:tavLst>
                                        <p:tav tm="0">
                                          <p:val>
                                            <p:strVal val="#ppt_w"/>
                                          </p:val>
                                        </p:tav>
                                        <p:tav tm="100000">
                                          <p:val>
                                            <p:strVal val="#ppt_w*.05"/>
                                          </p:val>
                                        </p:tav>
                                      </p:tavLst>
                                    </p:anim>
                                    <p:anim calcmode="lin" valueType="num">
                                      <p:cBhvr>
                                        <p:cTn id="17" dur="7000" accel="50000" fill="hold">
                                          <p:stCondLst>
                                            <p:cond delay="7000"/>
                                          </p:stCondLst>
                                        </p:cTn>
                                        <p:tgtEl>
                                          <p:spTgt spid="24578"/>
                                        </p:tgtEl>
                                        <p:attrNameLst>
                                          <p:attrName>ppt_w</p:attrName>
                                        </p:attrNameLst>
                                      </p:cBhvr>
                                      <p:tavLst>
                                        <p:tav tm="0">
                                          <p:val>
                                            <p:strVal val="#ppt_w*.05"/>
                                          </p:val>
                                        </p:tav>
                                        <p:tav tm="100000">
                                          <p:val>
                                            <p:strVal val="#ppt_w"/>
                                          </p:val>
                                        </p:tav>
                                      </p:tavLst>
                                    </p:anim>
                                    <p:anim calcmode="lin" valueType="num">
                                      <p:cBhvr>
                                        <p:cTn id="18" dur="14000" fill="hold"/>
                                        <p:tgtEl>
                                          <p:spTgt spid="24578"/>
                                        </p:tgtEl>
                                        <p:attrNameLst>
                                          <p:attrName>ppt_h</p:attrName>
                                        </p:attrNameLst>
                                      </p:cBhvr>
                                      <p:tavLst>
                                        <p:tav tm="0">
                                          <p:val>
                                            <p:strVal val="#ppt_h"/>
                                          </p:val>
                                        </p:tav>
                                        <p:tav tm="100000">
                                          <p:val>
                                            <p:strVal val="#ppt_h"/>
                                          </p:val>
                                        </p:tav>
                                      </p:tavLst>
                                    </p:anim>
                                    <p:anim calcmode="lin" valueType="num">
                                      <p:cBhvr>
                                        <p:cTn id="19" dur="7000" decel="50000" fill="hold">
                                          <p:stCondLst>
                                            <p:cond delay="0"/>
                                          </p:stCondLst>
                                        </p:cTn>
                                        <p:tgtEl>
                                          <p:spTgt spid="24578"/>
                                        </p:tgtEl>
                                        <p:attrNameLst>
                                          <p:attrName>ppt_x</p:attrName>
                                        </p:attrNameLst>
                                      </p:cBhvr>
                                      <p:tavLst>
                                        <p:tav tm="0">
                                          <p:val>
                                            <p:strVal val="#ppt_x+.4"/>
                                          </p:val>
                                        </p:tav>
                                        <p:tav tm="100000">
                                          <p:val>
                                            <p:strVal val="#ppt_x"/>
                                          </p:val>
                                        </p:tav>
                                      </p:tavLst>
                                    </p:anim>
                                    <p:anim calcmode="lin" valueType="num">
                                      <p:cBhvr>
                                        <p:cTn id="20" dur="7000" decel="50000" fill="hold">
                                          <p:stCondLst>
                                            <p:cond delay="0"/>
                                          </p:stCondLst>
                                        </p:cTn>
                                        <p:tgtEl>
                                          <p:spTgt spid="24578"/>
                                        </p:tgtEl>
                                        <p:attrNameLst>
                                          <p:attrName>ppt_y</p:attrName>
                                        </p:attrNameLst>
                                      </p:cBhvr>
                                      <p:tavLst>
                                        <p:tav tm="0">
                                          <p:val>
                                            <p:strVal val="#ppt_y-.2"/>
                                          </p:val>
                                        </p:tav>
                                        <p:tav tm="100000">
                                          <p:val>
                                            <p:strVal val="#ppt_y+.1"/>
                                          </p:val>
                                        </p:tav>
                                      </p:tavLst>
                                    </p:anim>
                                    <p:anim calcmode="lin" valueType="num">
                                      <p:cBhvr>
                                        <p:cTn id="21" dur="7000" accel="50000" fill="hold">
                                          <p:stCondLst>
                                            <p:cond delay="7000"/>
                                          </p:stCondLst>
                                        </p:cTn>
                                        <p:tgtEl>
                                          <p:spTgt spid="24578"/>
                                        </p:tgtEl>
                                        <p:attrNameLst>
                                          <p:attrName>ppt_y</p:attrName>
                                        </p:attrNameLst>
                                      </p:cBhvr>
                                      <p:tavLst>
                                        <p:tav tm="0">
                                          <p:val>
                                            <p:strVal val="#ppt_y+.1"/>
                                          </p:val>
                                        </p:tav>
                                        <p:tav tm="100000">
                                          <p:val>
                                            <p:strVal val="#ppt_y"/>
                                          </p:val>
                                        </p:tav>
                                      </p:tavLst>
                                    </p:anim>
                                    <p:animEffect transition="in" filter="fade">
                                      <p:cBhvr>
                                        <p:cTn id="22" dur="14000" decel="50000">
                                          <p:stCondLst>
                                            <p:cond delay="0"/>
                                          </p:stCondLst>
                                        </p:cTn>
                                        <p:tgtEl>
                                          <p:spTgt spid="24578"/>
                                        </p:tgtEl>
                                      </p:cBhvr>
                                    </p:animEffect>
                                  </p:childTnLst>
                                </p:cTn>
                              </p:par>
                              <p:par>
                                <p:cTn id="23" presetID="2" presetClass="entr" presetSubtype="3" fill="hold" grpId="0" nodeType="with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1+#ppt_w/2"/>
                                          </p:val>
                                        </p:tav>
                                        <p:tav tm="100000">
                                          <p:val>
                                            <p:strVal val="#ppt_x"/>
                                          </p:val>
                                        </p:tav>
                                      </p:tavLst>
                                    </p:anim>
                                    <p:anim calcmode="lin" valueType="num">
                                      <p:cBhvr additive="base">
                                        <p:cTn id="26" dur="1000" fill="hold"/>
                                        <p:tgtEl>
                                          <p:spTgt spid="7"/>
                                        </p:tgtEl>
                                        <p:attrNameLst>
                                          <p:attrName>ppt_y</p:attrName>
                                        </p:attrNameLst>
                                      </p:cBhvr>
                                      <p:tavLst>
                                        <p:tav tm="0">
                                          <p:val>
                                            <p:strVal val="0-#ppt_h/2"/>
                                          </p:val>
                                        </p:tav>
                                        <p:tav tm="100000">
                                          <p:val>
                                            <p:strVal val="#ppt_y"/>
                                          </p:val>
                                        </p:tav>
                                      </p:tavLst>
                                    </p:anim>
                                  </p:childTnLst>
                                </p:cTn>
                              </p:par>
                            </p:childTnLst>
                          </p:cTn>
                        </p:par>
                        <p:par>
                          <p:cTn id="27" fill="hold">
                            <p:stCondLst>
                              <p:cond delay="32350"/>
                            </p:stCondLst>
                            <p:childTnLst>
                              <p:par>
                                <p:cTn id="28" presetID="41" presetClass="entr" presetSubtype="0" fill="hold" grpId="0" nodeType="afterEffect">
                                  <p:stCondLst>
                                    <p:cond delay="1000"/>
                                  </p:stCondLst>
                                  <p:iterate type="lt">
                                    <p:tmPct val="10000"/>
                                  </p:iterate>
                                  <p:childTnLst>
                                    <p:set>
                                      <p:cBhvr>
                                        <p:cTn id="29" dur="1" fill="hold">
                                          <p:stCondLst>
                                            <p:cond delay="0"/>
                                          </p:stCondLst>
                                        </p:cTn>
                                        <p:tgtEl>
                                          <p:spTgt spid="8"/>
                                        </p:tgtEl>
                                        <p:attrNameLst>
                                          <p:attrName>style.visibility</p:attrName>
                                        </p:attrNameLst>
                                      </p:cBhvr>
                                      <p:to>
                                        <p:strVal val="visible"/>
                                      </p:to>
                                    </p:set>
                                    <p:anim calcmode="lin" valueType="num">
                                      <p:cBhvr>
                                        <p:cTn id="30"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8"/>
                                        </p:tgtEl>
                                        <p:attrNameLst>
                                          <p:attrName>ppt_y</p:attrName>
                                        </p:attrNameLst>
                                      </p:cBhvr>
                                      <p:tavLst>
                                        <p:tav tm="0">
                                          <p:val>
                                            <p:strVal val="#ppt_y"/>
                                          </p:val>
                                        </p:tav>
                                        <p:tav tm="100000">
                                          <p:val>
                                            <p:strVal val="#ppt_y"/>
                                          </p:val>
                                        </p:tav>
                                      </p:tavLst>
                                    </p:anim>
                                    <p:anim calcmode="lin" valueType="num">
                                      <p:cBhvr>
                                        <p:cTn id="32"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8"/>
                                        </p:tgtEl>
                                      </p:cBhvr>
                                    </p:animEffect>
                                  </p:childTnLst>
                                </p:cTn>
                              </p:par>
                            </p:childTnLst>
                          </p:cTn>
                        </p:par>
                        <p:par>
                          <p:cTn id="35" fill="hold">
                            <p:stCondLst>
                              <p:cond delay="102350"/>
                            </p:stCondLst>
                            <p:childTnLst>
                              <p:par>
                                <p:cTn id="36" presetID="1" presetClass="entr" presetSubtype="0" fill="hold" grpId="0" nodeType="afterEffect">
                                  <p:stCondLst>
                                    <p:cond delay="4000"/>
                                  </p:stCondLst>
                                  <p:childTnLst>
                                    <p:set>
                                      <p:cBhvr>
                                        <p:cTn id="3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10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2997" y="3873822"/>
            <a:ext cx="463101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Kimi</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Raikkonen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78" name="Picture 2" descr="C:\Users\Emilio\Desktop\Nueva carpeta\kimi_raikkon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9" y="188641"/>
            <a:ext cx="3096343" cy="3096344"/>
          </a:xfrm>
          <a:prstGeom prst="rect">
            <a:avLst/>
          </a:prstGeom>
          <a:noFill/>
          <a:effectLst>
            <a:glow rad="228600">
              <a:schemeClr val="accent2">
                <a:satMod val="175000"/>
                <a:alpha val="40000"/>
              </a:schemeClr>
            </a:glow>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pic>
        <p:nvPicPr>
          <p:cNvPr id="24579" name="Picture 3" descr="C:\Users\Emilio\Desktop\Nueva carpeta\Kim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5470" y="404665"/>
            <a:ext cx="4320479" cy="3240359"/>
          </a:xfrm>
          <a:prstGeom prst="rect">
            <a:avLst/>
          </a:prstGeom>
          <a:noFill/>
          <a:effectLst>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128" y="4293096"/>
            <a:ext cx="1944216" cy="1944216"/>
          </a:xfrm>
          <a:prstGeom prst="rect">
            <a:avLst/>
          </a:prstGeom>
          <a:noFill/>
          <a:effectLst>
            <a:glow rad="228600">
              <a:schemeClr val="accent2">
                <a:satMod val="175000"/>
                <a:alpha val="40000"/>
              </a:schemeClr>
            </a:glow>
            <a:reflection blurRad="6350" stA="50000" endA="275" endPos="40000" dist="101600" dir="5400000" sy="-100000" algn="bl" rotWithShape="0"/>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5530006"/>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07"/>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299603"/>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YBANDERADEFINLANDIA-ANTHEMANDFLAGOFFINLAND_(360p)-1 Eaglenest.wav"/>
          </p:stSnd>
        </p:sndAc>
      </p:transition>
    </mc:Choice>
    <mc:Fallback xmlns="">
      <p:transition spd="slow" advTm="0">
        <p:fade/>
        <p:sndAc>
          <p:stSnd loop="1">
            <p:snd r:embed="rId7" name="HIMNOYBANDERADEFINLANDIA-ANTHEMANDFLAGOFFINLAND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2000"/>
                                        <p:tgtEl>
                                          <p:spTgt spid="24578"/>
                                        </p:tgtEl>
                                      </p:cBhvr>
                                    </p:animEffect>
                                    <p:anim calcmode="lin" valueType="num">
                                      <p:cBhvr>
                                        <p:cTn id="8" dur="2000" fill="hold"/>
                                        <p:tgtEl>
                                          <p:spTgt spid="24578"/>
                                        </p:tgtEl>
                                        <p:attrNameLst>
                                          <p:attrName>ppt_x</p:attrName>
                                        </p:attrNameLst>
                                      </p:cBhvr>
                                      <p:tavLst>
                                        <p:tav tm="0">
                                          <p:val>
                                            <p:strVal val="#ppt_x"/>
                                          </p:val>
                                        </p:tav>
                                        <p:tav tm="100000">
                                          <p:val>
                                            <p:strVal val="#ppt_x"/>
                                          </p:val>
                                        </p:tav>
                                      </p:tavLst>
                                    </p:anim>
                                    <p:anim calcmode="lin" valueType="num">
                                      <p:cBhvr>
                                        <p:cTn id="9" dur="2000" fill="hold"/>
                                        <p:tgtEl>
                                          <p:spTgt spid="24578"/>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0"/>
                                  </p:stCondLst>
                                  <p:iterate type="lt">
                                    <p:tmPct val="10000"/>
                                  </p:iterate>
                                  <p:childTnLst>
                                    <p:set>
                                      <p:cBhvr>
                                        <p:cTn id="11" dur="1" fill="hold">
                                          <p:stCondLst>
                                            <p:cond delay="0"/>
                                          </p:stCondLst>
                                        </p:cTn>
                                        <p:tgtEl>
                                          <p:spTgt spid="2"/>
                                        </p:tgtEl>
                                        <p:attrNameLst>
                                          <p:attrName>style.visibility</p:attrName>
                                        </p:attrNameLst>
                                      </p:cBhvr>
                                      <p:to>
                                        <p:strVal val="visible"/>
                                      </p:to>
                                    </p:set>
                                    <p:anim calcmode="lin" valueType="num">
                                      <p:cBhvr>
                                        <p:cTn id="12"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3" dur="2000" fill="hold"/>
                                        <p:tgtEl>
                                          <p:spTgt spid="2"/>
                                        </p:tgtEl>
                                        <p:attrNameLst>
                                          <p:attrName>ppt_y</p:attrName>
                                        </p:attrNameLst>
                                      </p:cBhvr>
                                      <p:tavLst>
                                        <p:tav tm="0">
                                          <p:val>
                                            <p:strVal val="#ppt_y"/>
                                          </p:val>
                                        </p:tav>
                                        <p:tav tm="100000">
                                          <p:val>
                                            <p:strVal val="#ppt_y"/>
                                          </p:val>
                                        </p:tav>
                                      </p:tavLst>
                                    </p:anim>
                                    <p:anim calcmode="lin" valueType="num">
                                      <p:cBhvr>
                                        <p:cTn id="14"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5"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6" dur="2000" tmFilter="0,0; .5, 1; 1, 1"/>
                                        <p:tgtEl>
                                          <p:spTgt spid="2"/>
                                        </p:tgtEl>
                                      </p:cBhvr>
                                    </p:animEffect>
                                  </p:childTnLst>
                                </p:cTn>
                              </p:par>
                            </p:childTnLst>
                          </p:cTn>
                        </p:par>
                        <p:par>
                          <p:cTn id="17" fill="hold">
                            <p:stCondLst>
                              <p:cond delay="4400"/>
                            </p:stCondLst>
                            <p:childTnLst>
                              <p:par>
                                <p:cTn id="18" presetID="2" presetClass="entr" presetSubtype="1" fill="hold" nodeType="afterEffect">
                                  <p:stCondLst>
                                    <p:cond delay="0"/>
                                  </p:stCondLst>
                                  <p:childTnLst>
                                    <p:set>
                                      <p:cBhvr>
                                        <p:cTn id="19" dur="1" fill="hold">
                                          <p:stCondLst>
                                            <p:cond delay="0"/>
                                          </p:stCondLst>
                                        </p:cTn>
                                        <p:tgtEl>
                                          <p:spTgt spid="24579"/>
                                        </p:tgtEl>
                                        <p:attrNameLst>
                                          <p:attrName>style.visibility</p:attrName>
                                        </p:attrNameLst>
                                      </p:cBhvr>
                                      <p:to>
                                        <p:strVal val="visible"/>
                                      </p:to>
                                    </p:set>
                                    <p:anim calcmode="lin" valueType="num">
                                      <p:cBhvr additive="base">
                                        <p:cTn id="20" dur="2000" fill="hold"/>
                                        <p:tgtEl>
                                          <p:spTgt spid="24579"/>
                                        </p:tgtEl>
                                        <p:attrNameLst>
                                          <p:attrName>ppt_x</p:attrName>
                                        </p:attrNameLst>
                                      </p:cBhvr>
                                      <p:tavLst>
                                        <p:tav tm="0">
                                          <p:val>
                                            <p:strVal val="#ppt_x"/>
                                          </p:val>
                                        </p:tav>
                                        <p:tav tm="100000">
                                          <p:val>
                                            <p:strVal val="#ppt_x"/>
                                          </p:val>
                                        </p:tav>
                                      </p:tavLst>
                                    </p:anim>
                                    <p:anim calcmode="lin" valueType="num">
                                      <p:cBhvr additive="base">
                                        <p:cTn id="21" dur="2000" fill="hold"/>
                                        <p:tgtEl>
                                          <p:spTgt spid="24579"/>
                                        </p:tgtEl>
                                        <p:attrNameLst>
                                          <p:attrName>ppt_y</p:attrName>
                                        </p:attrNameLst>
                                      </p:cBhvr>
                                      <p:tavLst>
                                        <p:tav tm="0">
                                          <p:val>
                                            <p:strVal val="0-#ppt_h/2"/>
                                          </p:val>
                                        </p:tav>
                                        <p:tav tm="100000">
                                          <p:val>
                                            <p:strVal val="#ppt_y"/>
                                          </p:val>
                                        </p:tav>
                                      </p:tavLst>
                                    </p:anim>
                                  </p:childTnLst>
                                </p:cTn>
                              </p:par>
                            </p:childTnLst>
                          </p:cTn>
                        </p:par>
                        <p:par>
                          <p:cTn id="22" fill="hold">
                            <p:stCondLst>
                              <p:cond delay="64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4500"/>
                                        <p:tgtEl>
                                          <p:spTgt spid="6"/>
                                        </p:tgtEl>
                                      </p:cBhvr>
                                    </p:animEffect>
                                    <p:anim calcmode="lin" valueType="num">
                                      <p:cBhvr>
                                        <p:cTn id="26" dur="4500" fill="hold"/>
                                        <p:tgtEl>
                                          <p:spTgt spid="6"/>
                                        </p:tgtEl>
                                        <p:attrNameLst>
                                          <p:attrName>ppt_x</p:attrName>
                                        </p:attrNameLst>
                                      </p:cBhvr>
                                      <p:tavLst>
                                        <p:tav tm="0">
                                          <p:val>
                                            <p:strVal val="#ppt_x"/>
                                          </p:val>
                                        </p:tav>
                                        <p:tav tm="100000">
                                          <p:val>
                                            <p:strVal val="#ppt_x"/>
                                          </p:val>
                                        </p:tav>
                                      </p:tavLst>
                                    </p:anim>
                                    <p:anim calcmode="lin" valueType="num">
                                      <p:cBhvr>
                                        <p:cTn id="27" dur="4500" fill="hold"/>
                                        <p:tgtEl>
                                          <p:spTgt spid="6"/>
                                        </p:tgtEl>
                                        <p:attrNameLst>
                                          <p:attrName>ppt_y</p:attrName>
                                        </p:attrNameLst>
                                      </p:cBhvr>
                                      <p:tavLst>
                                        <p:tav tm="0">
                                          <p:val>
                                            <p:strVal val="#ppt_y+.1"/>
                                          </p:val>
                                        </p:tav>
                                        <p:tav tm="100000">
                                          <p:val>
                                            <p:strVal val="#ppt_y"/>
                                          </p:val>
                                        </p:tav>
                                      </p:tavLst>
                                    </p:anim>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3"/>
                                        </p:tgtEl>
                                        <p:attrNameLst>
                                          <p:attrName>ppt_y</p:attrName>
                                        </p:attrNameLst>
                                      </p:cBhvr>
                                      <p:tavLst>
                                        <p:tav tm="0">
                                          <p:val>
                                            <p:strVal val="#ppt_y"/>
                                          </p:val>
                                        </p:tav>
                                        <p:tav tm="100000">
                                          <p:val>
                                            <p:strVal val="#ppt_y"/>
                                          </p:val>
                                        </p:tav>
                                      </p:tavLst>
                                    </p:anim>
                                    <p:anim calcmode="lin" valueType="num">
                                      <p:cBhvr>
                                        <p:cTn id="32"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3"/>
                                        </p:tgtEl>
                                      </p:cBhvr>
                                    </p:animEffect>
                                  </p:childTnLst>
                                </p:cTn>
                              </p:par>
                            </p:childTnLst>
                          </p:cTn>
                        </p:par>
                        <p:par>
                          <p:cTn id="35" fill="hold">
                            <p:stCondLst>
                              <p:cond delay="11200"/>
                            </p:stCondLst>
                            <p:childTnLst>
                              <p:par>
                                <p:cTn id="36" presetID="1"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0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475655" y="212447"/>
            <a:ext cx="5796643"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Kimi </a:t>
            </a:r>
            <a:r>
              <a:rPr lang="es-MX" b="1" dirty="0" err="1">
                <a:solidFill>
                  <a:srgbClr val="252525"/>
                </a:solidFill>
                <a:latin typeface="Arial"/>
                <a:ea typeface="Times New Roman"/>
              </a:rPr>
              <a:t>Mattias</a:t>
            </a:r>
            <a:r>
              <a:rPr lang="es-MX" b="1" dirty="0">
                <a:solidFill>
                  <a:srgbClr val="252525"/>
                </a:solidFill>
                <a:latin typeface="Arial"/>
                <a:ea typeface="Times New Roman"/>
              </a:rPr>
              <a:t> </a:t>
            </a:r>
            <a:r>
              <a:rPr lang="es-MX" b="1" dirty="0" err="1">
                <a:solidFill>
                  <a:srgbClr val="252525"/>
                </a:solidFill>
                <a:latin typeface="Arial"/>
                <a:ea typeface="Times New Roman"/>
              </a:rPr>
              <a:t>Räikkönen</a:t>
            </a:r>
            <a:endParaRPr lang="es-MX" b="1" dirty="0">
              <a:solidFill>
                <a:srgbClr val="252525"/>
              </a:solidFill>
              <a:latin typeface="Arial"/>
              <a:ea typeface="Times New Roman"/>
            </a:endParaRPr>
          </a:p>
          <a:p>
            <a:pPr algn="ctr" fontAlgn="auto">
              <a:spcBef>
                <a:spcPts val="0"/>
              </a:spcBef>
              <a:spcAft>
                <a:spcPts val="0"/>
              </a:spcAft>
            </a:pPr>
            <a:r>
              <a:rPr lang="es-MX" dirty="0">
                <a:solidFill>
                  <a:srgbClr val="252525"/>
                </a:solidFill>
                <a:effectLst>
                  <a:outerShdw blurRad="38100" dist="38100" dir="2700000" algn="tl">
                    <a:srgbClr val="000000">
                      <a:alpha val="43137"/>
                    </a:srgbClr>
                  </a:outerShdw>
                </a:effectLst>
                <a:latin typeface="Arial"/>
                <a:ea typeface="Times New Roman"/>
              </a:rPr>
              <a:t>Nació en </a:t>
            </a:r>
            <a:r>
              <a:rPr lang="es-MX" dirty="0" err="1">
                <a:solidFill>
                  <a:srgbClr val="252525"/>
                </a:solidFill>
                <a:effectLst>
                  <a:outerShdw blurRad="38100" dist="38100" dir="2700000" algn="tl">
                    <a:srgbClr val="000000">
                      <a:alpha val="43137"/>
                    </a:srgbClr>
                  </a:outerShdw>
                </a:effectLst>
                <a:latin typeface="Arial"/>
                <a:ea typeface="Times New Roman"/>
              </a:rPr>
              <a:t>Espoo</a:t>
            </a:r>
            <a:r>
              <a:rPr lang="es-MX" dirty="0">
                <a:solidFill>
                  <a:srgbClr val="252525"/>
                </a:solidFill>
                <a:effectLst>
                  <a:outerShdw blurRad="38100" dist="38100" dir="2700000" algn="tl">
                    <a:srgbClr val="000000">
                      <a:alpha val="43137"/>
                    </a:srgbClr>
                  </a:outerShdw>
                </a:effectLst>
                <a:latin typeface="Arial"/>
                <a:ea typeface="Times New Roman"/>
              </a:rPr>
              <a:t>, Finlandia, el 17 de octubre de 1979.</a:t>
            </a:r>
          </a:p>
          <a:p>
            <a:pPr algn="ctr" fontAlgn="auto">
              <a:spcBef>
                <a:spcPts val="0"/>
              </a:spcBef>
              <a:spcAft>
                <a:spcPts val="0"/>
              </a:spcAft>
            </a:pPr>
            <a:endParaRPr lang="es-MX" dirty="0">
              <a:solidFill>
                <a:srgbClr val="0B0080"/>
              </a:solidFill>
              <a:effectLst>
                <a:outerShdw blurRad="38100" dist="38100" dir="2700000" algn="tl">
                  <a:srgbClr val="000000">
                    <a:alpha val="43137"/>
                  </a:srgbClr>
                </a:outerShdw>
              </a:effectLst>
              <a:latin typeface="Arial"/>
              <a:ea typeface="Times New Roman"/>
            </a:endParaRPr>
          </a:p>
          <a:p>
            <a:pPr algn="ctr" fontAlgn="auto">
              <a:spcBef>
                <a:spcPts val="0"/>
              </a:spcBef>
              <a:spcAft>
                <a:spcPts val="0"/>
              </a:spcAft>
            </a:pPr>
            <a:r>
              <a:rPr lang="es-ES_tradnl" dirty="0">
                <a:solidFill>
                  <a:srgbClr val="0B0080"/>
                </a:solidFill>
                <a:latin typeface="Arial"/>
                <a:ea typeface="Times New Roman"/>
              </a:rPr>
              <a:t>Piloto del Automovilismo Finlandés.</a:t>
            </a:r>
            <a:endParaRPr lang="es-MX" sz="2000" dirty="0">
              <a:solidFill>
                <a:srgbClr val="000000"/>
              </a:solidFill>
              <a:latin typeface="Calibri"/>
              <a:ea typeface="Calibri"/>
              <a:cs typeface="Times New Roman"/>
            </a:endParaRPr>
          </a:p>
        </p:txBody>
      </p:sp>
      <p:pic>
        <p:nvPicPr>
          <p:cNvPr id="5" name="Picture 2" descr="E:\En turno\Normales\Finland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72299" y="116632"/>
            <a:ext cx="1620181" cy="10801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572000" y="4759984"/>
            <a:ext cx="4572507"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Tras la temporada 2009, </a:t>
            </a:r>
          </a:p>
          <a:p>
            <a:pPr algn="ctr" fontAlgn="auto">
              <a:spcBef>
                <a:spcPts val="0"/>
              </a:spcBef>
              <a:spcAft>
                <a:spcPts val="0"/>
              </a:spcAft>
            </a:pPr>
            <a:r>
              <a:rPr lang="es-MX" dirty="0">
                <a:solidFill>
                  <a:srgbClr val="252525"/>
                </a:solidFill>
                <a:latin typeface="Arial"/>
                <a:ea typeface="Times New Roman"/>
                <a:cs typeface="Times New Roman"/>
              </a:rPr>
              <a:t>el piloto cambió de disciplina </a:t>
            </a:r>
          </a:p>
          <a:p>
            <a:pPr algn="ctr" fontAlgn="auto">
              <a:spcBef>
                <a:spcPts val="0"/>
              </a:spcBef>
              <a:spcAft>
                <a:spcPts val="0"/>
              </a:spcAft>
            </a:pPr>
            <a:r>
              <a:rPr lang="es-MX" dirty="0">
                <a:solidFill>
                  <a:srgbClr val="252525"/>
                </a:solidFill>
                <a:latin typeface="Arial"/>
                <a:ea typeface="Times New Roman"/>
                <a:cs typeface="Times New Roman"/>
              </a:rPr>
              <a:t>para competir </a:t>
            </a:r>
          </a:p>
          <a:p>
            <a:pPr algn="ctr" fontAlgn="auto">
              <a:spcBef>
                <a:spcPts val="0"/>
              </a:spcBef>
              <a:spcAft>
                <a:spcPts val="0"/>
              </a:spcAft>
            </a:pPr>
            <a:r>
              <a:rPr lang="es-MX" dirty="0">
                <a:solidFill>
                  <a:srgbClr val="252525"/>
                </a:solidFill>
                <a:latin typeface="Arial"/>
                <a:ea typeface="Times New Roman"/>
                <a:cs typeface="Times New Roman"/>
              </a:rPr>
              <a:t>en el Campeonato Mundial de Rally </a:t>
            </a:r>
          </a:p>
          <a:p>
            <a:pPr algn="ctr" fontAlgn="auto">
              <a:spcBef>
                <a:spcPts val="0"/>
              </a:spcBef>
              <a:spcAft>
                <a:spcPts val="0"/>
              </a:spcAft>
            </a:pPr>
            <a:r>
              <a:rPr lang="es-MX" dirty="0">
                <a:solidFill>
                  <a:srgbClr val="252525"/>
                </a:solidFill>
                <a:latin typeface="Arial"/>
                <a:ea typeface="Times New Roman"/>
                <a:cs typeface="Times New Roman"/>
              </a:rPr>
              <a:t>para Citroën.</a:t>
            </a:r>
            <a:endParaRPr lang="es-MX" sz="2000" dirty="0">
              <a:solidFill>
                <a:srgbClr val="000000"/>
              </a:solidFill>
              <a:latin typeface="Calibri"/>
              <a:ea typeface="Calibri"/>
              <a:cs typeface="Times New Roman"/>
            </a:endParaRPr>
          </a:p>
        </p:txBody>
      </p:sp>
      <p:sp>
        <p:nvSpPr>
          <p:cNvPr id="7" name="6 Rectángulo"/>
          <p:cNvSpPr/>
          <p:nvPr/>
        </p:nvSpPr>
        <p:spPr>
          <a:xfrm>
            <a:off x="1" y="1916832"/>
            <a:ext cx="4571999" cy="1477328"/>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campeón mundial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en 2007</a:t>
            </a:r>
            <a:r>
              <a:rPr lang="es-MX" dirty="0">
                <a:solidFill>
                  <a:srgbClr val="0B0080"/>
                </a:solidFill>
                <a:latin typeface="Arial"/>
                <a:ea typeface="Times New Roman"/>
              </a:rPr>
              <a:t>,</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como piloto de Ferrari </a:t>
            </a:r>
          </a:p>
          <a:p>
            <a:pPr algn="ctr" fontAlgn="auto">
              <a:spcBef>
                <a:spcPts val="0"/>
              </a:spcBef>
              <a:spcAft>
                <a:spcPts val="0"/>
              </a:spcAft>
            </a:pPr>
            <a:r>
              <a:rPr lang="es-MX" dirty="0">
                <a:solidFill>
                  <a:srgbClr val="000000"/>
                </a:solidFill>
                <a:latin typeface="Arial"/>
                <a:ea typeface="Times New Roman"/>
              </a:rPr>
              <a:t>y</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a:solidFill>
                  <a:srgbClr val="000000"/>
                </a:solidFill>
                <a:latin typeface="Arial"/>
                <a:ea typeface="Times New Roman"/>
              </a:rPr>
              <a:t>subcampeón en 2003 y 2005 </a:t>
            </a:r>
          </a:p>
          <a:p>
            <a:pPr algn="ctr" fontAlgn="auto">
              <a:spcBef>
                <a:spcPts val="0"/>
              </a:spcBef>
              <a:spcAft>
                <a:spcPts val="0"/>
              </a:spcAft>
            </a:pPr>
            <a:r>
              <a:rPr lang="es-MX" dirty="0">
                <a:solidFill>
                  <a:srgbClr val="000000"/>
                </a:solidFill>
                <a:latin typeface="Arial"/>
                <a:ea typeface="Times New Roman"/>
              </a:rPr>
              <a:t>con McLaren.</a:t>
            </a:r>
            <a:endParaRPr lang="es-MX" sz="2000" dirty="0">
              <a:solidFill>
                <a:srgbClr val="000000"/>
              </a:solidFill>
              <a:latin typeface="Calibri"/>
              <a:ea typeface="Calibri"/>
              <a:cs typeface="Times New Roman"/>
            </a:endParaRPr>
          </a:p>
        </p:txBody>
      </p:sp>
      <p:pic>
        <p:nvPicPr>
          <p:cNvPr id="25603" name="Picture 3" descr="E:\En turno\Normales\Kim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280" y="1526654"/>
            <a:ext cx="4267200" cy="2838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5604" name="Picture 4" descr="E:\En turno\Normales\Kimi 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3817938"/>
            <a:ext cx="4267200" cy="2838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20148"/>
      </p:ext>
    </p:extLst>
  </p:cSld>
  <p:clrMapOvr>
    <a:masterClrMapping/>
  </p:clrMapOvr>
  <mc:AlternateContent xmlns:mc="http://schemas.openxmlformats.org/markup-compatibility/2006" xmlns:p14="http://schemas.microsoft.com/office/powerpoint/2010/main">
    <mc:Choice Requires="p14">
      <p:transition spd="slow" p14:dur="2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3000"/>
                            </p:stCondLst>
                            <p:childTnLst>
                              <p:par>
                                <p:cTn id="13" presetID="42" presetClass="entr" presetSubtype="0" fill="hold" nodeType="afterEffect">
                                  <p:stCondLst>
                                    <p:cond delay="1000"/>
                                  </p:stCondLst>
                                  <p:childTnLst>
                                    <p:set>
                                      <p:cBhvr>
                                        <p:cTn id="14" dur="1" fill="hold">
                                          <p:stCondLst>
                                            <p:cond delay="0"/>
                                          </p:stCondLst>
                                        </p:cTn>
                                        <p:tgtEl>
                                          <p:spTgt spid="25603"/>
                                        </p:tgtEl>
                                        <p:attrNameLst>
                                          <p:attrName>style.visibility</p:attrName>
                                        </p:attrNameLst>
                                      </p:cBhvr>
                                      <p:to>
                                        <p:strVal val="visible"/>
                                      </p:to>
                                    </p:set>
                                    <p:animEffect transition="in" filter="fade">
                                      <p:cBhvr>
                                        <p:cTn id="15" dur="9500"/>
                                        <p:tgtEl>
                                          <p:spTgt spid="25603"/>
                                        </p:tgtEl>
                                      </p:cBhvr>
                                    </p:animEffect>
                                    <p:anim calcmode="lin" valueType="num">
                                      <p:cBhvr>
                                        <p:cTn id="16" dur="9500" fill="hold"/>
                                        <p:tgtEl>
                                          <p:spTgt spid="25603"/>
                                        </p:tgtEl>
                                        <p:attrNameLst>
                                          <p:attrName>ppt_x</p:attrName>
                                        </p:attrNameLst>
                                      </p:cBhvr>
                                      <p:tavLst>
                                        <p:tav tm="0">
                                          <p:val>
                                            <p:strVal val="#ppt_x"/>
                                          </p:val>
                                        </p:tav>
                                        <p:tav tm="100000">
                                          <p:val>
                                            <p:strVal val="#ppt_x"/>
                                          </p:val>
                                        </p:tav>
                                      </p:tavLst>
                                    </p:anim>
                                    <p:anim calcmode="lin" valueType="num">
                                      <p:cBhvr>
                                        <p:cTn id="17" dur="9500" fill="hold"/>
                                        <p:tgtEl>
                                          <p:spTgt spid="25603"/>
                                        </p:tgtEl>
                                        <p:attrNameLst>
                                          <p:attrName>ppt_y</p:attrName>
                                        </p:attrNameLst>
                                      </p:cBhvr>
                                      <p:tavLst>
                                        <p:tav tm="0">
                                          <p:val>
                                            <p:strVal val="#ppt_y+.1"/>
                                          </p:val>
                                        </p:tav>
                                        <p:tav tm="100000">
                                          <p:val>
                                            <p:strVal val="#ppt_y"/>
                                          </p:val>
                                        </p:tav>
                                      </p:tavLst>
                                    </p:anim>
                                  </p:childTnLst>
                                </p:cTn>
                              </p:par>
                              <p:par>
                                <p:cTn id="18" presetID="2" presetClass="entr" presetSubtype="3" fill="hold" grpId="0" nodeType="withEffect">
                                  <p:stCondLst>
                                    <p:cond delay="100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1000" fill="hold"/>
                                        <p:tgtEl>
                                          <p:spTgt spid="7"/>
                                        </p:tgtEl>
                                        <p:attrNameLst>
                                          <p:attrName>ppt_x</p:attrName>
                                        </p:attrNameLst>
                                      </p:cBhvr>
                                      <p:tavLst>
                                        <p:tav tm="0">
                                          <p:val>
                                            <p:strVal val="1+#ppt_w/2"/>
                                          </p:val>
                                        </p:tav>
                                        <p:tav tm="100000">
                                          <p:val>
                                            <p:strVal val="#ppt_x"/>
                                          </p:val>
                                        </p:tav>
                                      </p:tavLst>
                                    </p:anim>
                                    <p:anim calcmode="lin" valueType="num">
                                      <p:cBhvr additive="base">
                                        <p:cTn id="21" dur="1000" fill="hold"/>
                                        <p:tgtEl>
                                          <p:spTgt spid="7"/>
                                        </p:tgtEl>
                                        <p:attrNameLst>
                                          <p:attrName>ppt_y</p:attrName>
                                        </p:attrNameLst>
                                      </p:cBhvr>
                                      <p:tavLst>
                                        <p:tav tm="0">
                                          <p:val>
                                            <p:strVal val="0-#ppt_h/2"/>
                                          </p:val>
                                        </p:tav>
                                        <p:tav tm="100000">
                                          <p:val>
                                            <p:strVal val="#ppt_y"/>
                                          </p:val>
                                        </p:tav>
                                      </p:tavLst>
                                    </p:anim>
                                  </p:childTnLst>
                                </p:cTn>
                              </p:par>
                            </p:childTnLst>
                          </p:cTn>
                        </p:par>
                        <p:par>
                          <p:cTn id="22" fill="hold">
                            <p:stCondLst>
                              <p:cond delay="23500"/>
                            </p:stCondLst>
                            <p:childTnLst>
                              <p:par>
                                <p:cTn id="23" presetID="31" presetClass="entr" presetSubtype="0" fill="hold" nodeType="afterEffect">
                                  <p:stCondLst>
                                    <p:cond delay="1000"/>
                                  </p:stCondLst>
                                  <p:childTnLst>
                                    <p:set>
                                      <p:cBhvr>
                                        <p:cTn id="24" dur="1" fill="hold">
                                          <p:stCondLst>
                                            <p:cond delay="0"/>
                                          </p:stCondLst>
                                        </p:cTn>
                                        <p:tgtEl>
                                          <p:spTgt spid="25604"/>
                                        </p:tgtEl>
                                        <p:attrNameLst>
                                          <p:attrName>style.visibility</p:attrName>
                                        </p:attrNameLst>
                                      </p:cBhvr>
                                      <p:to>
                                        <p:strVal val="visible"/>
                                      </p:to>
                                    </p:set>
                                    <p:anim calcmode="lin" valueType="num">
                                      <p:cBhvr>
                                        <p:cTn id="25" dur="10000" fill="hold"/>
                                        <p:tgtEl>
                                          <p:spTgt spid="25604"/>
                                        </p:tgtEl>
                                        <p:attrNameLst>
                                          <p:attrName>ppt_w</p:attrName>
                                        </p:attrNameLst>
                                      </p:cBhvr>
                                      <p:tavLst>
                                        <p:tav tm="0">
                                          <p:val>
                                            <p:fltVal val="0"/>
                                          </p:val>
                                        </p:tav>
                                        <p:tav tm="100000">
                                          <p:val>
                                            <p:strVal val="#ppt_w"/>
                                          </p:val>
                                        </p:tav>
                                      </p:tavLst>
                                    </p:anim>
                                    <p:anim calcmode="lin" valueType="num">
                                      <p:cBhvr>
                                        <p:cTn id="26" dur="10000" fill="hold"/>
                                        <p:tgtEl>
                                          <p:spTgt spid="25604"/>
                                        </p:tgtEl>
                                        <p:attrNameLst>
                                          <p:attrName>ppt_h</p:attrName>
                                        </p:attrNameLst>
                                      </p:cBhvr>
                                      <p:tavLst>
                                        <p:tav tm="0">
                                          <p:val>
                                            <p:fltVal val="0"/>
                                          </p:val>
                                        </p:tav>
                                        <p:tav tm="100000">
                                          <p:val>
                                            <p:strVal val="#ppt_h"/>
                                          </p:val>
                                        </p:tav>
                                      </p:tavLst>
                                    </p:anim>
                                    <p:anim calcmode="lin" valueType="num">
                                      <p:cBhvr>
                                        <p:cTn id="27" dur="10000" fill="hold"/>
                                        <p:tgtEl>
                                          <p:spTgt spid="25604"/>
                                        </p:tgtEl>
                                        <p:attrNameLst>
                                          <p:attrName>style.rotation</p:attrName>
                                        </p:attrNameLst>
                                      </p:cBhvr>
                                      <p:tavLst>
                                        <p:tav tm="0">
                                          <p:val>
                                            <p:fltVal val="90"/>
                                          </p:val>
                                        </p:tav>
                                        <p:tav tm="100000">
                                          <p:val>
                                            <p:fltVal val="0"/>
                                          </p:val>
                                        </p:tav>
                                      </p:tavLst>
                                    </p:anim>
                                    <p:animEffect transition="in" filter="fade">
                                      <p:cBhvr>
                                        <p:cTn id="28" dur="10000"/>
                                        <p:tgtEl>
                                          <p:spTgt spid="25604"/>
                                        </p:tgtEl>
                                      </p:cBhvr>
                                    </p:animEffect>
                                  </p:childTnLst>
                                </p:cTn>
                              </p:par>
                              <p:par>
                                <p:cTn id="29" presetID="2" presetClass="entr" presetSubtype="3" fill="hold" grpId="0" nodeType="withEffect">
                                  <p:stCondLst>
                                    <p:cond delay="100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additive="base">
                                        <p:cTn id="31" dur="1000" fill="hold"/>
                                        <p:tgtEl>
                                          <p:spTgt spid="6"/>
                                        </p:tgtEl>
                                        <p:attrNameLst>
                                          <p:attrName>ppt_x</p:attrName>
                                        </p:attrNameLst>
                                      </p:cBhvr>
                                      <p:tavLst>
                                        <p:tav tm="0">
                                          <p:val>
                                            <p:strVal val="1+#ppt_w/2"/>
                                          </p:val>
                                        </p:tav>
                                        <p:tav tm="100000">
                                          <p:val>
                                            <p:strVal val="#ppt_x"/>
                                          </p:val>
                                        </p:tav>
                                      </p:tavLst>
                                    </p:anim>
                                    <p:anim calcmode="lin" valueType="num">
                                      <p:cBhvr additive="base">
                                        <p:cTn id="32" dur="1000" fill="hold"/>
                                        <p:tgtEl>
                                          <p:spTgt spid="6"/>
                                        </p:tgtEl>
                                        <p:attrNameLst>
                                          <p:attrName>ppt_y</p:attrName>
                                        </p:attrNameLst>
                                      </p:cBhvr>
                                      <p:tavLst>
                                        <p:tav tm="0">
                                          <p:val>
                                            <p:strVal val="0-#ppt_h/2"/>
                                          </p:val>
                                        </p:tav>
                                        <p:tav tm="100000">
                                          <p:val>
                                            <p:strVal val="#ppt_y"/>
                                          </p:val>
                                        </p:tav>
                                      </p:tavLst>
                                    </p:anim>
                                  </p:childTnLst>
                                </p:cTn>
                              </p:par>
                            </p:childTnLst>
                          </p:cTn>
                        </p:par>
                        <p:par>
                          <p:cTn id="33" fill="hold">
                            <p:stCondLst>
                              <p:cond delay="35200"/>
                            </p:stCondLst>
                            <p:childTnLst>
                              <p:par>
                                <p:cTn id="34" presetID="1" presetClass="entr" presetSubtype="0" fill="hold" grpId="0" nodeType="afterEffect">
                                  <p:stCondLst>
                                    <p:cond delay="300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0" grpId="0"/>
    </p:bldLst>
  </p:timing>
</p:sld>
</file>

<file path=ppt/slides/slide1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5 Rectángulo"/>
          <p:cNvSpPr/>
          <p:nvPr/>
        </p:nvSpPr>
        <p:spPr>
          <a:xfrm>
            <a:off x="-36512" y="1591632"/>
            <a:ext cx="4645085"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Allí logró un quinto en el Rally de Turquía de 2010 como mejor resultado.</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finlandés terminó en el décimo lugar </a:t>
            </a:r>
          </a:p>
          <a:p>
            <a:pPr algn="ctr" fontAlgn="auto">
              <a:spcBef>
                <a:spcPts val="0"/>
              </a:spcBef>
              <a:spcAft>
                <a:spcPts val="0"/>
              </a:spcAft>
            </a:pPr>
            <a:r>
              <a:rPr lang="es-MX" dirty="0">
                <a:solidFill>
                  <a:srgbClr val="252525"/>
                </a:solidFill>
                <a:latin typeface="Arial"/>
                <a:ea typeface="Times New Roman"/>
                <a:cs typeface="Times New Roman"/>
              </a:rPr>
              <a:t>del campeonato de pilotos de 2010 y 2011.</a:t>
            </a:r>
            <a:endParaRPr lang="es-MX" sz="2000" dirty="0">
              <a:solidFill>
                <a:srgbClr val="000000"/>
              </a:solidFill>
              <a:latin typeface="Calibri"/>
              <a:ea typeface="Calibri"/>
              <a:cs typeface="Times New Roman"/>
            </a:endParaRPr>
          </a:p>
        </p:txBody>
      </p:sp>
      <p:sp>
        <p:nvSpPr>
          <p:cNvPr id="7" name="6 Rectángulo"/>
          <p:cNvSpPr/>
          <p:nvPr/>
        </p:nvSpPr>
        <p:spPr>
          <a:xfrm>
            <a:off x="4572000" y="4005064"/>
            <a:ext cx="4572507" cy="2308324"/>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Räikkönen</a:t>
            </a:r>
            <a:r>
              <a:rPr lang="es-MX" dirty="0">
                <a:solidFill>
                  <a:srgbClr val="252525"/>
                </a:solidFill>
                <a:latin typeface="Arial"/>
                <a:ea typeface="Times New Roman"/>
                <a:cs typeface="Times New Roman"/>
              </a:rPr>
              <a:t> y Carlos </a:t>
            </a:r>
            <a:r>
              <a:rPr lang="es-MX" dirty="0" err="1">
                <a:solidFill>
                  <a:srgbClr val="252525"/>
                </a:solidFill>
                <a:latin typeface="Arial"/>
                <a:ea typeface="Times New Roman"/>
                <a:cs typeface="Times New Roman"/>
              </a:rPr>
              <a:t>Reutemann</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son los únicos pilotos de Formula 1  </a:t>
            </a:r>
          </a:p>
          <a:p>
            <a:pPr algn="ctr" fontAlgn="auto">
              <a:spcBef>
                <a:spcPts val="0"/>
              </a:spcBef>
              <a:spcAft>
                <a:spcPts val="0"/>
              </a:spcAft>
            </a:pPr>
            <a:r>
              <a:rPr lang="es-MX" dirty="0">
                <a:solidFill>
                  <a:srgbClr val="252525"/>
                </a:solidFill>
                <a:latin typeface="Arial"/>
                <a:ea typeface="Times New Roman"/>
                <a:cs typeface="Times New Roman"/>
              </a:rPr>
              <a:t>que han conseguido sumar puntos </a:t>
            </a:r>
          </a:p>
          <a:p>
            <a:pPr algn="ctr" fontAlgn="auto">
              <a:spcBef>
                <a:spcPts val="0"/>
              </a:spcBef>
              <a:spcAft>
                <a:spcPts val="0"/>
              </a:spcAft>
            </a:pPr>
            <a:r>
              <a:rPr lang="es-MX" dirty="0">
                <a:solidFill>
                  <a:srgbClr val="252525"/>
                </a:solidFill>
                <a:latin typeface="Arial"/>
                <a:ea typeface="Times New Roman"/>
                <a:cs typeface="Times New Roman"/>
              </a:rPr>
              <a:t>en el Campeonato del Mundo de Rally.</a:t>
            </a:r>
          </a:p>
          <a:p>
            <a:pPr algn="ctr" fontAlgn="auto">
              <a:spcBef>
                <a:spcPts val="0"/>
              </a:spcBef>
              <a:spcAft>
                <a:spcPts val="0"/>
              </a:spcAft>
            </a:pPr>
            <a:r>
              <a:rPr lang="es-MX" dirty="0">
                <a:solidFill>
                  <a:srgbClr val="252525"/>
                </a:solidFill>
                <a:latin typeface="Arial"/>
                <a:ea typeface="Times New Roman"/>
                <a:cs typeface="Times New Roman"/>
              </a:rPr>
              <a:t>Siendo </a:t>
            </a:r>
            <a:r>
              <a:rPr lang="es-MX" dirty="0" err="1">
                <a:solidFill>
                  <a:srgbClr val="252525"/>
                </a:solidFill>
                <a:latin typeface="Arial"/>
                <a:ea typeface="Times New Roman"/>
                <a:cs typeface="Times New Roman"/>
              </a:rPr>
              <a:t>Reutemann</a:t>
            </a:r>
            <a:r>
              <a:rPr lang="es-MX" dirty="0">
                <a:solidFill>
                  <a:srgbClr val="252525"/>
                </a:solidFill>
                <a:latin typeface="Arial"/>
                <a:ea typeface="Times New Roman"/>
                <a:cs typeface="Times New Roman"/>
              </a:rPr>
              <a:t> el único </a:t>
            </a:r>
          </a:p>
          <a:p>
            <a:pPr algn="ctr" fontAlgn="auto">
              <a:spcBef>
                <a:spcPts val="0"/>
              </a:spcBef>
              <a:spcAft>
                <a:spcPts val="0"/>
              </a:spcAft>
            </a:pPr>
            <a:r>
              <a:rPr lang="es-MX" dirty="0">
                <a:solidFill>
                  <a:srgbClr val="252525"/>
                </a:solidFill>
                <a:latin typeface="Arial"/>
                <a:ea typeface="Times New Roman"/>
                <a:cs typeface="Times New Roman"/>
              </a:rPr>
              <a:t>en haber subido al podio </a:t>
            </a:r>
          </a:p>
          <a:p>
            <a:pPr algn="ctr" fontAlgn="auto">
              <a:spcBef>
                <a:spcPts val="0"/>
              </a:spcBef>
              <a:spcAft>
                <a:spcPts val="0"/>
              </a:spcAft>
            </a:pPr>
            <a:r>
              <a:rPr lang="es-MX" dirty="0">
                <a:solidFill>
                  <a:srgbClr val="252525"/>
                </a:solidFill>
                <a:latin typeface="Arial"/>
                <a:ea typeface="Times New Roman"/>
                <a:cs typeface="Times New Roman"/>
              </a:rPr>
              <a:t>y </a:t>
            </a:r>
            <a:r>
              <a:rPr lang="es-MX" dirty="0" err="1">
                <a:solidFill>
                  <a:srgbClr val="252525"/>
                </a:solidFill>
                <a:latin typeface="Arial"/>
                <a:ea typeface="Times New Roman"/>
                <a:cs typeface="Times New Roman"/>
              </a:rPr>
              <a:t>Räikkönen</a:t>
            </a:r>
            <a:r>
              <a:rPr lang="es-MX" dirty="0">
                <a:solidFill>
                  <a:srgbClr val="252525"/>
                </a:solidFill>
                <a:latin typeface="Arial"/>
                <a:ea typeface="Times New Roman"/>
                <a:cs typeface="Times New Roman"/>
              </a:rPr>
              <a:t> en haberlo logrado </a:t>
            </a:r>
          </a:p>
          <a:p>
            <a:pPr algn="ctr" fontAlgn="auto">
              <a:spcBef>
                <a:spcPts val="0"/>
              </a:spcBef>
              <a:spcAft>
                <a:spcPts val="0"/>
              </a:spcAft>
            </a:pPr>
            <a:r>
              <a:rPr lang="es-MX" dirty="0">
                <a:solidFill>
                  <a:srgbClr val="252525"/>
                </a:solidFill>
                <a:latin typeface="Arial"/>
                <a:ea typeface="Times New Roman"/>
                <a:cs typeface="Times New Roman"/>
              </a:rPr>
              <a:t>siendo campeón del mundo de F1.</a:t>
            </a:r>
            <a:endParaRPr lang="es-MX" sz="2000" dirty="0">
              <a:solidFill>
                <a:srgbClr val="000000"/>
              </a:solidFill>
              <a:latin typeface="Calibri"/>
              <a:ea typeface="Calibri"/>
              <a:cs typeface="Times New Roman"/>
            </a:endParaRPr>
          </a:p>
        </p:txBody>
      </p:sp>
      <p:pic>
        <p:nvPicPr>
          <p:cNvPr id="27650" name="Picture 2" descr="E:\En turno\Normales\kimi-raikkonen-c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9705" y="756667"/>
            <a:ext cx="4267200" cy="26003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7651" name="Picture 3" descr="E:\En turno\Normales\kimitopgea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3645024"/>
            <a:ext cx="4590691" cy="25830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377299"/>
      </p:ext>
    </p:extLst>
  </p:cSld>
  <p:clrMapOvr>
    <a:masterClrMapping/>
  </p:clrMapOvr>
  <mc:AlternateContent xmlns:mc="http://schemas.openxmlformats.org/markup-compatibility/2006" xmlns:p14="http://schemas.microsoft.com/office/powerpoint/2010/main">
    <mc:Choice Requires="p14">
      <p:transition spd="slow" p14:dur="175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13500" fill="hold"/>
                                        <p:tgtEl>
                                          <p:spTgt spid="27650"/>
                                        </p:tgtEl>
                                        <p:attrNameLst>
                                          <p:attrName>ppt_x</p:attrName>
                                        </p:attrNameLst>
                                      </p:cBhvr>
                                      <p:tavLst>
                                        <p:tav tm="0">
                                          <p:val>
                                            <p:strVal val="1+#ppt_w/2"/>
                                          </p:val>
                                        </p:tav>
                                        <p:tav tm="100000">
                                          <p:val>
                                            <p:strVal val="#ppt_x"/>
                                          </p:val>
                                        </p:tav>
                                      </p:tavLst>
                                    </p:anim>
                                    <p:anim calcmode="lin" valueType="num">
                                      <p:cBhvr additive="base">
                                        <p:cTn id="8" dur="13500" fill="hold"/>
                                        <p:tgtEl>
                                          <p:spTgt spid="27650"/>
                                        </p:tgtEl>
                                        <p:attrNameLst>
                                          <p:attrName>ppt_y</p:attrName>
                                        </p:attrNameLst>
                                      </p:cBhvr>
                                      <p:tavLst>
                                        <p:tav tm="0">
                                          <p:val>
                                            <p:strVal val="#ppt_y"/>
                                          </p:val>
                                        </p:tav>
                                        <p:tav tm="100000">
                                          <p:val>
                                            <p:strVal val="#ppt_y"/>
                                          </p:val>
                                        </p:tav>
                                      </p:tavLst>
                                    </p:anim>
                                  </p:childTnLst>
                                </p:cTn>
                              </p:par>
                              <p:par>
                                <p:cTn id="9" presetID="2" presetClass="entr" presetSubtype="3" fill="hold" grpId="0" nodeType="with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1+#ppt_w/2"/>
                                          </p:val>
                                        </p:tav>
                                        <p:tav tm="100000">
                                          <p:val>
                                            <p:strVal val="#ppt_x"/>
                                          </p:val>
                                        </p:tav>
                                      </p:tavLst>
                                    </p:anim>
                                    <p:anim calcmode="lin" valueType="num">
                                      <p:cBhvr additive="base">
                                        <p:cTn id="12" dur="10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3600"/>
                            </p:stCondLst>
                            <p:childTnLst>
                              <p:par>
                                <p:cTn id="14" presetID="42" presetClass="entr" presetSubtype="0" fill="hold" nodeType="afterEffect">
                                  <p:stCondLst>
                                    <p:cond delay="1000"/>
                                  </p:stCondLst>
                                  <p:childTnLst>
                                    <p:set>
                                      <p:cBhvr>
                                        <p:cTn id="15" dur="1" fill="hold">
                                          <p:stCondLst>
                                            <p:cond delay="0"/>
                                          </p:stCondLst>
                                        </p:cTn>
                                        <p:tgtEl>
                                          <p:spTgt spid="27651"/>
                                        </p:tgtEl>
                                        <p:attrNameLst>
                                          <p:attrName>style.visibility</p:attrName>
                                        </p:attrNameLst>
                                      </p:cBhvr>
                                      <p:to>
                                        <p:strVal val="visible"/>
                                      </p:to>
                                    </p:set>
                                    <p:animEffect transition="in" filter="fade">
                                      <p:cBhvr>
                                        <p:cTn id="16" dur="20000"/>
                                        <p:tgtEl>
                                          <p:spTgt spid="27651"/>
                                        </p:tgtEl>
                                      </p:cBhvr>
                                    </p:animEffect>
                                    <p:anim calcmode="lin" valueType="num">
                                      <p:cBhvr>
                                        <p:cTn id="17" dur="20000" fill="hold"/>
                                        <p:tgtEl>
                                          <p:spTgt spid="27651"/>
                                        </p:tgtEl>
                                        <p:attrNameLst>
                                          <p:attrName>ppt_x</p:attrName>
                                        </p:attrNameLst>
                                      </p:cBhvr>
                                      <p:tavLst>
                                        <p:tav tm="0">
                                          <p:val>
                                            <p:strVal val="#ppt_x"/>
                                          </p:val>
                                        </p:tav>
                                        <p:tav tm="100000">
                                          <p:val>
                                            <p:strVal val="#ppt_x"/>
                                          </p:val>
                                        </p:tav>
                                      </p:tavLst>
                                    </p:anim>
                                    <p:anim calcmode="lin" valueType="num">
                                      <p:cBhvr>
                                        <p:cTn id="18" dur="20000" fill="hold"/>
                                        <p:tgtEl>
                                          <p:spTgt spid="27651"/>
                                        </p:tgtEl>
                                        <p:attrNameLst>
                                          <p:attrName>ppt_y</p:attrName>
                                        </p:attrNameLst>
                                      </p:cBhvr>
                                      <p:tavLst>
                                        <p:tav tm="0">
                                          <p:val>
                                            <p:strVal val="#ppt_y+.1"/>
                                          </p:val>
                                        </p:tav>
                                        <p:tav tm="100000">
                                          <p:val>
                                            <p:strVal val="#ppt_y"/>
                                          </p:val>
                                        </p:tav>
                                      </p:tavLst>
                                    </p:anim>
                                  </p:childTnLst>
                                </p:cTn>
                              </p:par>
                              <p:par>
                                <p:cTn id="19" presetID="2" presetClass="entr" presetSubtype="3" fill="hold" grpId="0" nodeType="with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0" fill="hold"/>
                                        <p:tgtEl>
                                          <p:spTgt spid="7"/>
                                        </p:tgtEl>
                                        <p:attrNameLst>
                                          <p:attrName>ppt_x</p:attrName>
                                        </p:attrNameLst>
                                      </p:cBhvr>
                                      <p:tavLst>
                                        <p:tav tm="0">
                                          <p:val>
                                            <p:strVal val="1+#ppt_w/2"/>
                                          </p:val>
                                        </p:tav>
                                        <p:tav tm="100000">
                                          <p:val>
                                            <p:strVal val="#ppt_x"/>
                                          </p:val>
                                        </p:tav>
                                      </p:tavLst>
                                    </p:anim>
                                    <p:anim calcmode="lin" valueType="num">
                                      <p:cBhvr additive="base">
                                        <p:cTn id="22" dur="1000" fill="hold"/>
                                        <p:tgtEl>
                                          <p:spTgt spid="7"/>
                                        </p:tgtEl>
                                        <p:attrNameLst>
                                          <p:attrName>ppt_y</p:attrName>
                                        </p:attrNameLst>
                                      </p:cBhvr>
                                      <p:tavLst>
                                        <p:tav tm="0">
                                          <p:val>
                                            <p:strVal val="0-#ppt_h/2"/>
                                          </p:val>
                                        </p:tav>
                                        <p:tav tm="100000">
                                          <p:val>
                                            <p:strVal val="#ppt_y"/>
                                          </p:val>
                                        </p:tav>
                                      </p:tavLst>
                                    </p:anim>
                                  </p:childTnLst>
                                </p:cTn>
                              </p:par>
                            </p:childTnLst>
                          </p:cTn>
                        </p:par>
                        <p:par>
                          <p:cTn id="23" fill="hold">
                            <p:stCondLst>
                              <p:cond delay="36000"/>
                            </p:stCondLst>
                            <p:childTnLst>
                              <p:par>
                                <p:cTn id="24" presetID="1" presetClass="entr" presetSubtype="0" fill="hold" grpId="0" nodeType="afterEffect">
                                  <p:stCondLst>
                                    <p:cond delay="300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1641891" y="116632"/>
            <a:ext cx="7502109" cy="1200329"/>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Räikkönen</a:t>
            </a:r>
            <a:r>
              <a:rPr lang="es-MX" dirty="0">
                <a:solidFill>
                  <a:srgbClr val="252525"/>
                </a:solidFill>
                <a:latin typeface="Arial"/>
                <a:ea typeface="Times New Roman"/>
                <a:cs typeface="Times New Roman"/>
              </a:rPr>
              <a:t> retornó a la Fórmula 1 en 2012 para pilotar para Lotus, </a:t>
            </a:r>
          </a:p>
          <a:p>
            <a:pPr algn="ctr" fontAlgn="auto">
              <a:spcBef>
                <a:spcPts val="0"/>
              </a:spcBef>
              <a:spcAft>
                <a:spcPts val="0"/>
              </a:spcAft>
            </a:pPr>
            <a:r>
              <a:rPr lang="es-MX" dirty="0">
                <a:solidFill>
                  <a:srgbClr val="252525"/>
                </a:solidFill>
                <a:latin typeface="Arial"/>
                <a:ea typeface="Times New Roman"/>
                <a:cs typeface="Times New Roman"/>
              </a:rPr>
              <a:t>quedando tercero en el campeonato mundial de pilotos.</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piloto volvió a correr con Ferrari en 2014.</a:t>
            </a:r>
            <a:endParaRPr lang="es-MX" sz="2000" dirty="0">
              <a:solidFill>
                <a:srgbClr val="000000"/>
              </a:solidFill>
              <a:latin typeface="Calibri"/>
              <a:ea typeface="Calibri"/>
              <a:cs typeface="Times New Roman"/>
            </a:endParaRPr>
          </a:p>
        </p:txBody>
      </p:sp>
      <p:sp>
        <p:nvSpPr>
          <p:cNvPr id="8" name="7 Rectángulo"/>
          <p:cNvSpPr/>
          <p:nvPr/>
        </p:nvSpPr>
        <p:spPr>
          <a:xfrm>
            <a:off x="0" y="5877272"/>
            <a:ext cx="9121781"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su carrera en la máxima categoría de automovilismo, </a:t>
            </a:r>
          </a:p>
          <a:p>
            <a:pPr algn="ctr" fontAlgn="auto">
              <a:spcBef>
                <a:spcPts val="0"/>
              </a:spcBef>
              <a:spcAft>
                <a:spcPts val="0"/>
              </a:spcAft>
            </a:pPr>
            <a:r>
              <a:rPr lang="es-MX" dirty="0">
                <a:solidFill>
                  <a:srgbClr val="252525"/>
                </a:solidFill>
                <a:latin typeface="Arial"/>
                <a:ea typeface="Times New Roman"/>
                <a:cs typeface="Times New Roman"/>
              </a:rPr>
              <a:t>el finlandés ha obtenido 20 victorias y 77 podios.</a:t>
            </a:r>
            <a:endParaRPr lang="es-MX" sz="2000" dirty="0">
              <a:solidFill>
                <a:srgbClr val="000000"/>
              </a:solidFill>
              <a:latin typeface="Calibri"/>
              <a:ea typeface="Calibri"/>
              <a:cs typeface="Times New Roman"/>
            </a:endParaRPr>
          </a:p>
        </p:txBody>
      </p:sp>
      <p:pic>
        <p:nvPicPr>
          <p:cNvPr id="26626" name="Picture 2" descr="E:\En turno\Normales\KimiRaikko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556792"/>
            <a:ext cx="8352928" cy="41764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637793"/>
      </p:ext>
    </p:extLst>
  </p:cSld>
  <p:clrMapOvr>
    <a:masterClrMapping/>
  </p:clrMapOvr>
  <mc:AlternateContent xmlns:mc="http://schemas.openxmlformats.org/markup-compatibility/2006" xmlns:p14="http://schemas.microsoft.com/office/powerpoint/2010/main">
    <mc:Choice Requires="p14">
      <p:transition spd="slow" p14:dur="2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par>
                                <p:cTn id="12" presetID="17" presetClass="entr" presetSubtype="8" fill="hold" nodeType="withEffect">
                                  <p:stCondLst>
                                    <p:cond delay="0"/>
                                  </p:stCondLst>
                                  <p:childTnLst>
                                    <p:set>
                                      <p:cBhvr>
                                        <p:cTn id="13" dur="1" fill="hold">
                                          <p:stCondLst>
                                            <p:cond delay="0"/>
                                          </p:stCondLst>
                                        </p:cTn>
                                        <p:tgtEl>
                                          <p:spTgt spid="26626"/>
                                        </p:tgtEl>
                                        <p:attrNameLst>
                                          <p:attrName>style.visibility</p:attrName>
                                        </p:attrNameLst>
                                      </p:cBhvr>
                                      <p:to>
                                        <p:strVal val="visible"/>
                                      </p:to>
                                    </p:set>
                                    <p:anim calcmode="lin" valueType="num">
                                      <p:cBhvr>
                                        <p:cTn id="14" dur="18000" fill="hold"/>
                                        <p:tgtEl>
                                          <p:spTgt spid="26626"/>
                                        </p:tgtEl>
                                        <p:attrNameLst>
                                          <p:attrName>ppt_x</p:attrName>
                                        </p:attrNameLst>
                                      </p:cBhvr>
                                      <p:tavLst>
                                        <p:tav tm="0">
                                          <p:val>
                                            <p:strVal val="#ppt_x-#ppt_w/2"/>
                                          </p:val>
                                        </p:tav>
                                        <p:tav tm="100000">
                                          <p:val>
                                            <p:strVal val="#ppt_x"/>
                                          </p:val>
                                        </p:tav>
                                      </p:tavLst>
                                    </p:anim>
                                    <p:anim calcmode="lin" valueType="num">
                                      <p:cBhvr>
                                        <p:cTn id="15" dur="18000" fill="hold"/>
                                        <p:tgtEl>
                                          <p:spTgt spid="26626"/>
                                        </p:tgtEl>
                                        <p:attrNameLst>
                                          <p:attrName>ppt_y</p:attrName>
                                        </p:attrNameLst>
                                      </p:cBhvr>
                                      <p:tavLst>
                                        <p:tav tm="0">
                                          <p:val>
                                            <p:strVal val="#ppt_y"/>
                                          </p:val>
                                        </p:tav>
                                        <p:tav tm="100000">
                                          <p:val>
                                            <p:strVal val="#ppt_y"/>
                                          </p:val>
                                        </p:tav>
                                      </p:tavLst>
                                    </p:anim>
                                    <p:anim calcmode="lin" valueType="num">
                                      <p:cBhvr>
                                        <p:cTn id="16" dur="18000" fill="hold"/>
                                        <p:tgtEl>
                                          <p:spTgt spid="26626"/>
                                        </p:tgtEl>
                                        <p:attrNameLst>
                                          <p:attrName>ppt_w</p:attrName>
                                        </p:attrNameLst>
                                      </p:cBhvr>
                                      <p:tavLst>
                                        <p:tav tm="0">
                                          <p:val>
                                            <p:fltVal val="0"/>
                                          </p:val>
                                        </p:tav>
                                        <p:tav tm="100000">
                                          <p:val>
                                            <p:strVal val="#ppt_w"/>
                                          </p:val>
                                        </p:tav>
                                      </p:tavLst>
                                    </p:anim>
                                    <p:anim calcmode="lin" valueType="num">
                                      <p:cBhvr>
                                        <p:cTn id="17" dur="18000" fill="hold"/>
                                        <p:tgtEl>
                                          <p:spTgt spid="26626"/>
                                        </p:tgtEl>
                                        <p:attrNameLst>
                                          <p:attrName>ppt_h</p:attrName>
                                        </p:attrNameLst>
                                      </p:cBhvr>
                                      <p:tavLst>
                                        <p:tav tm="0">
                                          <p:val>
                                            <p:strVal val="#ppt_h"/>
                                          </p:val>
                                        </p:tav>
                                        <p:tav tm="100000">
                                          <p:val>
                                            <p:strVal val="#ppt_h"/>
                                          </p:val>
                                        </p:tav>
                                      </p:tavLst>
                                    </p:anim>
                                  </p:childTnLst>
                                </p:cTn>
                              </p:par>
                              <p:par>
                                <p:cTn id="18" presetID="53" presetClass="entr" presetSubtype="16" fill="hold" nodeType="withEffect">
                                  <p:stCondLst>
                                    <p:cond delay="0"/>
                                  </p:stCondLst>
                                  <p:childTnLst>
                                    <p:set>
                                      <p:cBhvr>
                                        <p:cTn id="19" dur="1" fill="hold">
                                          <p:stCondLst>
                                            <p:cond delay="0"/>
                                          </p:stCondLst>
                                        </p:cTn>
                                        <p:tgtEl>
                                          <p:spTgt spid="26626"/>
                                        </p:tgtEl>
                                        <p:attrNameLst>
                                          <p:attrName>style.visibility</p:attrName>
                                        </p:attrNameLst>
                                      </p:cBhvr>
                                      <p:to>
                                        <p:strVal val="visible"/>
                                      </p:to>
                                    </p:set>
                                    <p:anim calcmode="lin" valueType="num">
                                      <p:cBhvr>
                                        <p:cTn id="20" dur="18000" fill="hold"/>
                                        <p:tgtEl>
                                          <p:spTgt spid="26626"/>
                                        </p:tgtEl>
                                        <p:attrNameLst>
                                          <p:attrName>ppt_w</p:attrName>
                                        </p:attrNameLst>
                                      </p:cBhvr>
                                      <p:tavLst>
                                        <p:tav tm="0">
                                          <p:val>
                                            <p:fltVal val="0"/>
                                          </p:val>
                                        </p:tav>
                                        <p:tav tm="100000">
                                          <p:val>
                                            <p:strVal val="#ppt_w"/>
                                          </p:val>
                                        </p:tav>
                                      </p:tavLst>
                                    </p:anim>
                                    <p:anim calcmode="lin" valueType="num">
                                      <p:cBhvr>
                                        <p:cTn id="21" dur="18000" fill="hold"/>
                                        <p:tgtEl>
                                          <p:spTgt spid="26626"/>
                                        </p:tgtEl>
                                        <p:attrNameLst>
                                          <p:attrName>ppt_h</p:attrName>
                                        </p:attrNameLst>
                                      </p:cBhvr>
                                      <p:tavLst>
                                        <p:tav tm="0">
                                          <p:val>
                                            <p:fltVal val="0"/>
                                          </p:val>
                                        </p:tav>
                                        <p:tav tm="100000">
                                          <p:val>
                                            <p:strVal val="#ppt_h"/>
                                          </p:val>
                                        </p:tav>
                                      </p:tavLst>
                                    </p:anim>
                                    <p:animEffect transition="in" filter="fade">
                                      <p:cBhvr>
                                        <p:cTn id="22" dur="18000"/>
                                        <p:tgtEl>
                                          <p:spTgt spid="26626"/>
                                        </p:tgtEl>
                                      </p:cBhvr>
                                    </p:animEffect>
                                  </p:childTnLst>
                                </p:cTn>
                              </p:par>
                            </p:childTnLst>
                          </p:cTn>
                        </p:par>
                        <p:par>
                          <p:cTn id="23" fill="hold">
                            <p:stCondLst>
                              <p:cond delay="18375"/>
                            </p:stCondLst>
                            <p:childTnLst>
                              <p:par>
                                <p:cTn id="24" presetID="2" presetClass="entr" presetSubtype="3" fill="hold" grpId="0" nodeType="afterEffect">
                                  <p:stCondLst>
                                    <p:cond delay="750"/>
                                  </p:stCondLst>
                                  <p:iterate type="lt">
                                    <p:tmPct val="10000"/>
                                  </p:iterate>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0" fill="hold"/>
                                        <p:tgtEl>
                                          <p:spTgt spid="8"/>
                                        </p:tgtEl>
                                        <p:attrNameLst>
                                          <p:attrName>ppt_x</p:attrName>
                                        </p:attrNameLst>
                                      </p:cBhvr>
                                      <p:tavLst>
                                        <p:tav tm="0">
                                          <p:val>
                                            <p:strVal val="1+#ppt_w/2"/>
                                          </p:val>
                                        </p:tav>
                                        <p:tav tm="100000">
                                          <p:val>
                                            <p:strVal val="#ppt_x"/>
                                          </p:val>
                                        </p:tav>
                                      </p:tavLst>
                                    </p:anim>
                                    <p:anim calcmode="lin" valueType="num">
                                      <p:cBhvr additive="base">
                                        <p:cTn id="27" dur="10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28825"/>
                            </p:stCondLst>
                            <p:childTnLst>
                              <p:par>
                                <p:cTn id="29" presetID="1" presetClass="entr" presetSubtype="0" fill="hold" grpId="0" nodeType="afterEffect">
                                  <p:stCondLst>
                                    <p:cond delay="300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6" grpId="0"/>
    </p:bldLst>
  </p:timing>
</p:sld>
</file>

<file path=ppt/slides/slide1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0607" y="3606115"/>
            <a:ext cx="41061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Lewis Hamilton</a:t>
            </a:r>
          </a:p>
        </p:txBody>
      </p:sp>
      <p:pic>
        <p:nvPicPr>
          <p:cNvPr id="25602" name="Picture 2" descr="C:\Users\Emilio\Desktop\Nueva carpeta\Lewis Hamilt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509" y="332656"/>
            <a:ext cx="4224467" cy="316835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5603" name="Picture 3" descr="C:\Users\Emilio\Desktop\Nueva carpeta\lewis-hamilt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3046" y="332656"/>
            <a:ext cx="4329434" cy="27058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593902"/>
            <a:ext cx="442646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2008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Mclaren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5" descr="C:\Users\Emilio\Desktop\Nueva carpeta\mclaren-logo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4561853"/>
            <a:ext cx="1256894" cy="8833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37525" y="5602014"/>
            <a:ext cx="50415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smtClean="0">
                <a:ln w="11430"/>
                <a:solidFill>
                  <a:srgbClr val="F79646">
                    <a:lumMod val="50000"/>
                  </a:srgbClr>
                </a:solidFill>
                <a:effectLst>
                  <a:outerShdw blurRad="50800" dist="39000" dir="5460000" algn="tl">
                    <a:srgbClr val="000000">
                      <a:alpha val="38000"/>
                    </a:srgbClr>
                  </a:outerShdw>
                </a:effectLst>
                <a:latin typeface="Calibri"/>
              </a:rPr>
              <a:t>2014   Mercedes</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1" name="Picture 10" descr="C:\Users\Emilio\Desktop\Nueva carpeta\Mercedes-Benz-Logo.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692197" y="5661248"/>
            <a:ext cx="896027" cy="888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384658"/>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Formula Uno  019.wav"/>
          </p:stSnd>
        </p:sndAc>
      </p:transition>
    </mc:Choice>
    <mc:Fallback xmlns="">
      <p:transition spd="slow" advTm="0">
        <p:fade/>
        <p:sndAc>
          <p:stSnd>
            <p:snd r:embed="rId9" name="Formula Uno  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2000" fill="hold"/>
                                        <p:tgtEl>
                                          <p:spTgt spid="25602"/>
                                        </p:tgtEl>
                                        <p:attrNameLst>
                                          <p:attrName>ppt_x</p:attrName>
                                        </p:attrNameLst>
                                      </p:cBhvr>
                                      <p:tavLst>
                                        <p:tav tm="0">
                                          <p:val>
                                            <p:strVal val="0-#ppt_w/2"/>
                                          </p:val>
                                        </p:tav>
                                        <p:tav tm="100000">
                                          <p:val>
                                            <p:strVal val="#ppt_x"/>
                                          </p:val>
                                        </p:tav>
                                      </p:tavLst>
                                    </p:anim>
                                    <p:anim calcmode="lin" valueType="num">
                                      <p:cBhvr additive="base">
                                        <p:cTn id="8" dur="2000" fill="hold"/>
                                        <p:tgtEl>
                                          <p:spTgt spid="2560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1000"/>
                                  </p:stCondLst>
                                  <p:childTnLst>
                                    <p:set>
                                      <p:cBhvr>
                                        <p:cTn id="16" dur="1" fill="hold">
                                          <p:stCondLst>
                                            <p:cond delay="0"/>
                                          </p:stCondLst>
                                        </p:cTn>
                                        <p:tgtEl>
                                          <p:spTgt spid="25603"/>
                                        </p:tgtEl>
                                        <p:attrNameLst>
                                          <p:attrName>style.visibility</p:attrName>
                                        </p:attrNameLst>
                                      </p:cBhvr>
                                      <p:to>
                                        <p:strVal val="visible"/>
                                      </p:to>
                                    </p:set>
                                    <p:anim calcmode="lin" valueType="num">
                                      <p:cBhvr additive="base">
                                        <p:cTn id="17" dur="2000" fill="hold"/>
                                        <p:tgtEl>
                                          <p:spTgt spid="25603"/>
                                        </p:tgtEl>
                                        <p:attrNameLst>
                                          <p:attrName>ppt_x</p:attrName>
                                        </p:attrNameLst>
                                      </p:cBhvr>
                                      <p:tavLst>
                                        <p:tav tm="0">
                                          <p:val>
                                            <p:strVal val="#ppt_x"/>
                                          </p:val>
                                        </p:tav>
                                        <p:tav tm="100000">
                                          <p:val>
                                            <p:strVal val="#ppt_x"/>
                                          </p:val>
                                        </p:tav>
                                      </p:tavLst>
                                    </p:anim>
                                    <p:anim calcmode="lin" valueType="num">
                                      <p:cBhvr additive="base">
                                        <p:cTn id="18" dur="2000" fill="hold"/>
                                        <p:tgtEl>
                                          <p:spTgt spid="25603"/>
                                        </p:tgtEl>
                                        <p:attrNameLst>
                                          <p:attrName>ppt_y</p:attrName>
                                        </p:attrNameLst>
                                      </p:cBhvr>
                                      <p:tavLst>
                                        <p:tav tm="0">
                                          <p:val>
                                            <p:strVal val="0-#ppt_h/2"/>
                                          </p:val>
                                        </p:tav>
                                        <p:tav tm="100000">
                                          <p:val>
                                            <p:strVal val="#ppt_y"/>
                                          </p:val>
                                        </p:tav>
                                      </p:tavLst>
                                    </p:anim>
                                  </p:childTnLst>
                                </p:cTn>
                              </p:par>
                            </p:childTnLst>
                          </p:cTn>
                        </p:par>
                        <p:par>
                          <p:cTn id="19" fill="hold">
                            <p:stCondLst>
                              <p:cond delay="5000"/>
                            </p:stCondLst>
                            <p:childTnLst>
                              <p:par>
                                <p:cTn id="20" presetID="21" presetClass="entr" presetSubtype="4" fill="hold" nodeType="after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6000"/>
                                        <p:tgtEl>
                                          <p:spTgt spid="7"/>
                                        </p:tgtEl>
                                      </p:cBhvr>
                                    </p:animEffect>
                                  </p:childTnLst>
                                </p:cTn>
                              </p:par>
                              <p:par>
                                <p:cTn id="23" presetID="41" presetClass="entr" presetSubtype="0" fill="hold" grpId="0" nodeType="with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2000" fill="hold"/>
                                        <p:tgtEl>
                                          <p:spTgt spid="3"/>
                                        </p:tgtEl>
                                        <p:attrNameLst>
                                          <p:attrName>ppt_y</p:attrName>
                                        </p:attrNameLst>
                                      </p:cBhvr>
                                      <p:tavLst>
                                        <p:tav tm="0">
                                          <p:val>
                                            <p:strVal val="#ppt_y"/>
                                          </p:val>
                                        </p:tav>
                                        <p:tav tm="100000">
                                          <p:val>
                                            <p:strVal val="#ppt_y"/>
                                          </p:val>
                                        </p:tav>
                                      </p:tavLst>
                                    </p:anim>
                                    <p:anim calcmode="lin" valueType="num">
                                      <p:cBhvr>
                                        <p:cTn id="27"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0" tmFilter="0,0; .5, 1; 1, 1"/>
                                        <p:tgtEl>
                                          <p:spTgt spid="3"/>
                                        </p:tgtEl>
                                      </p:cBhvr>
                                    </p:animEffect>
                                  </p:childTnLst>
                                </p:cTn>
                              </p:par>
                            </p:childTnLst>
                          </p:cTn>
                        </p:par>
                        <p:par>
                          <p:cTn id="30" fill="hold">
                            <p:stCondLst>
                              <p:cond delay="12000"/>
                            </p:stCondLst>
                            <p:childTnLst>
                              <p:par>
                                <p:cTn id="31" presetID="6" presetClass="entr" presetSubtype="32" fill="hold" nodeType="after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circle(out)">
                                      <p:cBhvr>
                                        <p:cTn id="33" dur="2000"/>
                                        <p:tgtEl>
                                          <p:spTgt spid="11"/>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9" dur="20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2000" tmFilter="0,0; .5, 1; 1, 1"/>
                                        <p:tgtEl>
                                          <p:spTgt spid="10"/>
                                        </p:tgtEl>
                                      </p:cBhvr>
                                    </p:animEffect>
                                  </p:childTnLst>
                                </p:cTn>
                              </p:par>
                            </p:childTnLst>
                          </p:cTn>
                        </p:par>
                        <p:par>
                          <p:cTn id="41" fill="hold">
                            <p:stCondLst>
                              <p:cond delay="17200"/>
                            </p:stCondLst>
                            <p:childTnLst>
                              <p:par>
                                <p:cTn id="42" presetID="1" presetClass="entr" presetSubtype="0" fill="hold" grpId="0" nodeType="afterEffect">
                                  <p:stCondLst>
                                    <p:cond delay="15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10" grpId="0"/>
    </p:bldLst>
  </p:timing>
</p:sld>
</file>

<file path=ppt/slides/slide1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Rectángulo"/>
          <p:cNvSpPr/>
          <p:nvPr/>
        </p:nvSpPr>
        <p:spPr>
          <a:xfrm>
            <a:off x="1547664" y="273422"/>
            <a:ext cx="6336704"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Lewis Carl </a:t>
            </a:r>
            <a:r>
              <a:rPr lang="es-MX" b="1" dirty="0" err="1">
                <a:solidFill>
                  <a:srgbClr val="252525"/>
                </a:solidFill>
                <a:latin typeface="Arial"/>
                <a:ea typeface="Times New Roman"/>
              </a:rPr>
              <a:t>Davidson</a:t>
            </a:r>
            <a:r>
              <a:rPr lang="es-MX" b="1" dirty="0">
                <a:solidFill>
                  <a:srgbClr val="252525"/>
                </a:solidFill>
                <a:latin typeface="Arial"/>
                <a:ea typeface="Times New Roman"/>
              </a:rPr>
              <a:t> Hamilton</a:t>
            </a:r>
          </a:p>
          <a:p>
            <a:pPr algn="ctr" fontAlgn="auto">
              <a:spcBef>
                <a:spcPts val="0"/>
              </a:spcBef>
              <a:spcAft>
                <a:spcPts val="0"/>
              </a:spcAft>
            </a:pPr>
            <a:r>
              <a:rPr lang="es-MX" dirty="0">
                <a:solidFill>
                  <a:srgbClr val="252525"/>
                </a:solidFill>
                <a:latin typeface="Arial"/>
                <a:ea typeface="Times New Roman"/>
              </a:rPr>
              <a:t>Nació </a:t>
            </a:r>
            <a:r>
              <a:rPr lang="es-MX" dirty="0">
                <a:solidFill>
                  <a:srgbClr val="252525"/>
                </a:solidFill>
                <a:latin typeface="Arial"/>
                <a:ea typeface="Times New Roman"/>
                <a:cs typeface="Times New Roman"/>
              </a:rPr>
              <a:t>en </a:t>
            </a:r>
            <a:r>
              <a:rPr lang="es-MX" dirty="0" err="1">
                <a:solidFill>
                  <a:srgbClr val="252525"/>
                </a:solidFill>
                <a:latin typeface="Arial"/>
                <a:ea typeface="Times New Roman"/>
                <a:cs typeface="Times New Roman"/>
              </a:rPr>
              <a:t>Stevenage</a:t>
            </a:r>
            <a:r>
              <a:rPr lang="es-MX" dirty="0">
                <a:solidFill>
                  <a:srgbClr val="252525"/>
                </a:solidFill>
                <a:latin typeface="Arial"/>
                <a:ea typeface="Times New Roman"/>
                <a:cs typeface="Times New Roman"/>
              </a:rPr>
              <a:t>, Hertfordshire </a:t>
            </a:r>
            <a:r>
              <a:rPr lang="es-MX" dirty="0">
                <a:solidFill>
                  <a:srgbClr val="252525"/>
                </a:solidFill>
                <a:latin typeface="Arial"/>
                <a:ea typeface="Times New Roman"/>
              </a:rPr>
              <a:t>el 7 </a:t>
            </a:r>
            <a:r>
              <a:rPr lang="es-MX" dirty="0" err="1">
                <a:solidFill>
                  <a:srgbClr val="252525"/>
                </a:solidFill>
                <a:latin typeface="Arial"/>
                <a:ea typeface="Times New Roman"/>
              </a:rPr>
              <a:t>January</a:t>
            </a:r>
            <a:r>
              <a:rPr lang="es-MX" dirty="0">
                <a:solidFill>
                  <a:srgbClr val="252525"/>
                </a:solidFill>
                <a:latin typeface="Arial"/>
                <a:ea typeface="Times New Roman"/>
              </a:rPr>
              <a:t> 1985.</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Es un piloto de carreras de fórmula 1.</a:t>
            </a:r>
            <a:endParaRPr lang="es-MX" sz="1050" dirty="0">
              <a:solidFill>
                <a:srgbClr val="000000"/>
              </a:solidFill>
              <a:latin typeface="Calibri"/>
              <a:ea typeface="Calibri"/>
              <a:cs typeface="Times New Roman"/>
            </a:endParaRPr>
          </a:p>
        </p:txBody>
      </p:sp>
      <p:pic>
        <p:nvPicPr>
          <p:cNvPr id="5" name="Picture 2" descr="E:\En turno\Normales\af5d0d_bandrencorz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1591632"/>
            <a:ext cx="457200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Actualmente </a:t>
            </a:r>
          </a:p>
          <a:p>
            <a:pPr algn="ctr" fontAlgn="auto">
              <a:spcBef>
                <a:spcPts val="0"/>
              </a:spcBef>
              <a:spcAft>
                <a:spcPts val="0"/>
              </a:spcAft>
            </a:pPr>
            <a:r>
              <a:rPr lang="es-MX" dirty="0">
                <a:solidFill>
                  <a:srgbClr val="252525"/>
                </a:solidFill>
                <a:latin typeface="Arial"/>
                <a:ea typeface="Times New Roman"/>
                <a:cs typeface="Times New Roman"/>
              </a:rPr>
              <a:t>corre para el equipo de Mercedes AMG.</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el 2008 y 2014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Campeón mundial de fórmula 1.</a:t>
            </a:r>
            <a:endParaRPr lang="es-MX" sz="1050" dirty="0">
              <a:solidFill>
                <a:srgbClr val="FFFF00"/>
              </a:solidFill>
              <a:effectLst>
                <a:outerShdw blurRad="38100" dist="38100" dir="2700000" algn="tl">
                  <a:srgbClr val="000000">
                    <a:alpha val="43137"/>
                  </a:srgbClr>
                </a:outerShdw>
              </a:effectLst>
              <a:latin typeface="Calibri"/>
              <a:ea typeface="Calibri"/>
              <a:cs typeface="Times New Roman"/>
            </a:endParaRPr>
          </a:p>
        </p:txBody>
      </p:sp>
      <p:sp>
        <p:nvSpPr>
          <p:cNvPr id="7" name="6 Rectángulo"/>
          <p:cNvSpPr/>
          <p:nvPr/>
        </p:nvSpPr>
        <p:spPr>
          <a:xfrm>
            <a:off x="4572000" y="4351600"/>
            <a:ext cx="4572000"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la edad de diez años, </a:t>
            </a:r>
          </a:p>
          <a:p>
            <a:pPr algn="ctr" fontAlgn="auto">
              <a:spcBef>
                <a:spcPts val="0"/>
              </a:spcBef>
              <a:spcAft>
                <a:spcPts val="0"/>
              </a:spcAft>
            </a:pPr>
            <a:r>
              <a:rPr lang="es-MX" dirty="0">
                <a:solidFill>
                  <a:srgbClr val="252525"/>
                </a:solidFill>
                <a:latin typeface="Arial"/>
                <a:ea typeface="Times New Roman"/>
                <a:cs typeface="Times New Roman"/>
              </a:rPr>
              <a:t>se acercó a Ron Dennis de McLaren </a:t>
            </a:r>
          </a:p>
          <a:p>
            <a:pPr algn="ctr" fontAlgn="auto">
              <a:spcBef>
                <a:spcPts val="0"/>
              </a:spcBef>
              <a:spcAft>
                <a:spcPts val="0"/>
              </a:spcAft>
            </a:pPr>
            <a:r>
              <a:rPr lang="es-MX" dirty="0">
                <a:solidFill>
                  <a:srgbClr val="252525"/>
                </a:solidFill>
                <a:latin typeface="Arial"/>
                <a:ea typeface="Times New Roman"/>
                <a:cs typeface="Times New Roman"/>
              </a:rPr>
              <a:t>en la ceremonia de premios </a:t>
            </a:r>
            <a:r>
              <a:rPr lang="es-MX" dirty="0" err="1">
                <a:solidFill>
                  <a:srgbClr val="252525"/>
                </a:solidFill>
                <a:latin typeface="Arial"/>
                <a:ea typeface="Times New Roman"/>
                <a:cs typeface="Times New Roman"/>
              </a:rPr>
              <a:t>Autosport</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le dijo, "quiero correr para ti un día...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Quiero correr para McLaren".</a:t>
            </a:r>
            <a:endParaRPr lang="es-MX" sz="1050" dirty="0">
              <a:solidFill>
                <a:srgbClr val="000000"/>
              </a:solidFill>
              <a:latin typeface="Calibri"/>
              <a:ea typeface="Calibri"/>
              <a:cs typeface="Times New Roman"/>
            </a:endParaRPr>
          </a:p>
        </p:txBody>
      </p:sp>
      <p:pic>
        <p:nvPicPr>
          <p:cNvPr id="28675" name="Picture 3" descr="E:\En turno\Normales\Lewis_Hamilton_2007_Britain_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4230688"/>
            <a:ext cx="4267200" cy="22946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26" name="Picture 2" descr="E:\En turno\Normales\lewis-hamilton_1106294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1556792"/>
            <a:ext cx="4176464" cy="26738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774347"/>
      </p:ext>
    </p:extLst>
  </p:cSld>
  <p:clrMapOvr>
    <a:masterClrMapping/>
  </p:clrMapOvr>
  <mc:AlternateContent xmlns:mc="http://schemas.openxmlformats.org/markup-compatibility/2006" xmlns:p14="http://schemas.microsoft.com/office/powerpoint/2010/main">
    <mc:Choice Requires="p14">
      <p:transition spd="slow" p14:dur="3000" advClick="0" advTm="0">
        <p:comb/>
        <p:sndAc>
          <p:stSnd>
            <p:snd r:embed="rId2" name="Hetalia-HimnodeInglaterra(R.U.)_AnthemEngland(U.K.)_(360p)-1 Eaglenest.wav"/>
          </p:stSnd>
        </p:sndAc>
      </p:transition>
    </mc:Choice>
    <mc:Fallback xmlns="">
      <p:transition spd="slow" advClick="0" advTm="0">
        <p:comb/>
        <p:sndAc>
          <p:stSnd>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13750"/>
                            </p:stCondLst>
                            <p:childTnLst>
                              <p:par>
                                <p:cTn id="13" presetID="2" presetClass="entr" presetSubtype="3"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par>
                                <p:cTn id="17" presetID="6" presetClass="entr" presetSubtype="16" fill="hold" nodeType="withEffect">
                                  <p:stCondLst>
                                    <p:cond delay="1000"/>
                                  </p:stCondLst>
                                  <p:childTnLst>
                                    <p:set>
                                      <p:cBhvr>
                                        <p:cTn id="18" dur="1" fill="hold">
                                          <p:stCondLst>
                                            <p:cond delay="0"/>
                                          </p:stCondLst>
                                        </p:cTn>
                                        <p:tgtEl>
                                          <p:spTgt spid="1026"/>
                                        </p:tgtEl>
                                        <p:attrNameLst>
                                          <p:attrName>style.visibility</p:attrName>
                                        </p:attrNameLst>
                                      </p:cBhvr>
                                      <p:to>
                                        <p:strVal val="visible"/>
                                      </p:to>
                                    </p:set>
                                    <p:animEffect transition="in" filter="circle(in)">
                                      <p:cBhvr>
                                        <p:cTn id="19" dur="8000"/>
                                        <p:tgtEl>
                                          <p:spTgt spid="1026"/>
                                        </p:tgtEl>
                                      </p:cBhvr>
                                    </p:animEffect>
                                  </p:childTnLst>
                                </p:cTn>
                              </p:par>
                            </p:childTnLst>
                          </p:cTn>
                        </p:par>
                        <p:par>
                          <p:cTn id="20" fill="hold">
                            <p:stCondLst>
                              <p:cond delay="23650"/>
                            </p:stCondLst>
                            <p:childTnLst>
                              <p:par>
                                <p:cTn id="21" presetID="22" presetClass="entr" presetSubtype="8" fill="hold" nodeType="afterEffect">
                                  <p:stCondLst>
                                    <p:cond delay="1000"/>
                                  </p:stCondLst>
                                  <p:childTnLst>
                                    <p:set>
                                      <p:cBhvr>
                                        <p:cTn id="22" dur="1" fill="hold">
                                          <p:stCondLst>
                                            <p:cond delay="0"/>
                                          </p:stCondLst>
                                        </p:cTn>
                                        <p:tgtEl>
                                          <p:spTgt spid="28675"/>
                                        </p:tgtEl>
                                        <p:attrNameLst>
                                          <p:attrName>style.visibility</p:attrName>
                                        </p:attrNameLst>
                                      </p:cBhvr>
                                      <p:to>
                                        <p:strVal val="visible"/>
                                      </p:to>
                                    </p:set>
                                    <p:animEffect transition="in" filter="wipe(left)">
                                      <p:cBhvr>
                                        <p:cTn id="23" dur="14000"/>
                                        <p:tgtEl>
                                          <p:spTgt spid="28675"/>
                                        </p:tgtEl>
                                      </p:cBhvr>
                                    </p:animEffect>
                                  </p:childTnLst>
                                </p:cTn>
                              </p:par>
                              <p:par>
                                <p:cTn id="24" presetID="2" presetClass="entr" presetSubtype="3" fill="hold" grpId="0" nodeType="withEffect">
                                  <p:stCondLst>
                                    <p:cond delay="1000"/>
                                  </p:stCondLst>
                                  <p:iterate type="lt">
                                    <p:tmPct val="1000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1000" fill="hold"/>
                                        <p:tgtEl>
                                          <p:spTgt spid="7"/>
                                        </p:tgtEl>
                                        <p:attrNameLst>
                                          <p:attrName>ppt_x</p:attrName>
                                        </p:attrNameLst>
                                      </p:cBhvr>
                                      <p:tavLst>
                                        <p:tav tm="0">
                                          <p:val>
                                            <p:strVal val="1+#ppt_w/2"/>
                                          </p:val>
                                        </p:tav>
                                        <p:tav tm="100000">
                                          <p:val>
                                            <p:strVal val="#ppt_x"/>
                                          </p:val>
                                        </p:tav>
                                      </p:tavLst>
                                    </p:anim>
                                    <p:anim calcmode="lin" valueType="num">
                                      <p:cBhvr additive="base">
                                        <p:cTn id="27" dur="1000" fill="hold"/>
                                        <p:tgtEl>
                                          <p:spTgt spid="7"/>
                                        </p:tgtEl>
                                        <p:attrNameLst>
                                          <p:attrName>ppt_y</p:attrName>
                                        </p:attrNameLst>
                                      </p:cBhvr>
                                      <p:tavLst>
                                        <p:tav tm="0">
                                          <p:val>
                                            <p:strVal val="0-#ppt_h/2"/>
                                          </p:val>
                                        </p:tav>
                                        <p:tav tm="100000">
                                          <p:val>
                                            <p:strVal val="#ppt_y"/>
                                          </p:val>
                                        </p:tav>
                                      </p:tavLst>
                                    </p:anim>
                                  </p:childTnLst>
                                </p:cTn>
                              </p:par>
                            </p:childTnLst>
                          </p:cTn>
                        </p:par>
                        <p:par>
                          <p:cTn id="28" fill="hold">
                            <p:stCondLst>
                              <p:cond delay="39150"/>
                            </p:stCondLst>
                            <p:childTnLst>
                              <p:par>
                                <p:cTn id="29" presetID="1" presetClass="entr" presetSubtype="0" fill="hold" grpId="0" nodeType="afterEffect">
                                  <p:stCondLst>
                                    <p:cond delay="150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9" grpId="0"/>
    </p:bldLst>
  </p:timing>
</p:sld>
</file>

<file path=ppt/slides/slide1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1641892" y="332656"/>
            <a:ext cx="7502108"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Menos de tres años más tarde McLaren y Mercedes-Benz </a:t>
            </a:r>
          </a:p>
          <a:p>
            <a:pPr algn="ctr" fontAlgn="auto">
              <a:spcBef>
                <a:spcPts val="0"/>
              </a:spcBef>
              <a:spcAft>
                <a:spcPts val="0"/>
              </a:spcAft>
            </a:pPr>
            <a:r>
              <a:rPr lang="es-MX" dirty="0">
                <a:solidFill>
                  <a:srgbClr val="252525"/>
                </a:solidFill>
                <a:latin typeface="Arial"/>
                <a:ea typeface="Times New Roman"/>
                <a:cs typeface="Times New Roman"/>
              </a:rPr>
              <a:t>le firmaron en su programa de apoyo a jóvenes conductores, </a:t>
            </a:r>
          </a:p>
          <a:p>
            <a:pPr algn="ctr" fontAlgn="auto">
              <a:spcBef>
                <a:spcPts val="0"/>
              </a:spcBef>
              <a:spcAft>
                <a:spcPts val="0"/>
              </a:spcAft>
            </a:pPr>
            <a:r>
              <a:rPr lang="es-MX" dirty="0">
                <a:solidFill>
                  <a:srgbClr val="252525"/>
                </a:solidFill>
                <a:latin typeface="Arial"/>
                <a:ea typeface="Times New Roman"/>
                <a:cs typeface="Times New Roman"/>
              </a:rPr>
              <a:t>después de ganar el británico de Fórmula Renault,</a:t>
            </a:r>
            <a:endParaRPr lang="es-MX" sz="1050" dirty="0">
              <a:solidFill>
                <a:srgbClr val="000000"/>
              </a:solidFill>
              <a:latin typeface="Calibri"/>
              <a:ea typeface="Calibri"/>
              <a:cs typeface="Times New Roman"/>
            </a:endParaRPr>
          </a:p>
        </p:txBody>
      </p:sp>
      <p:sp>
        <p:nvSpPr>
          <p:cNvPr id="8" name="7 Rectángulo"/>
          <p:cNvSpPr/>
          <p:nvPr/>
        </p:nvSpPr>
        <p:spPr>
          <a:xfrm>
            <a:off x="4572000" y="1397675"/>
            <a:ext cx="4549780" cy="203132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la fórmula 3 </a:t>
            </a:r>
            <a:r>
              <a:rPr lang="es-MX" dirty="0" err="1">
                <a:solidFill>
                  <a:srgbClr val="252525"/>
                </a:solidFill>
                <a:latin typeface="Arial"/>
                <a:ea typeface="Times New Roman"/>
                <a:cs typeface="Times New Roman"/>
              </a:rPr>
              <a:t>Euroseries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el Campeonato de GP2 </a:t>
            </a:r>
          </a:p>
          <a:p>
            <a:pPr algn="ctr" fontAlgn="auto">
              <a:spcBef>
                <a:spcPts val="0"/>
              </a:spcBef>
              <a:spcAft>
                <a:spcPts val="0"/>
              </a:spcAft>
            </a:pPr>
            <a:r>
              <a:rPr lang="es-MX" dirty="0">
                <a:solidFill>
                  <a:srgbClr val="252525"/>
                </a:solidFill>
                <a:latin typeface="Arial"/>
                <a:ea typeface="Times New Roman"/>
                <a:cs typeface="Times New Roman"/>
              </a:rPr>
              <a:t>subiendo la escalera en las carreras, </a:t>
            </a:r>
          </a:p>
          <a:p>
            <a:pPr algn="ctr" fontAlgn="auto">
              <a:spcBef>
                <a:spcPts val="0"/>
              </a:spcBef>
              <a:spcAft>
                <a:spcPts val="0"/>
              </a:spcAft>
            </a:pPr>
            <a:r>
              <a:rPr lang="es-MX" dirty="0">
                <a:solidFill>
                  <a:srgbClr val="252525"/>
                </a:solidFill>
                <a:latin typeface="Arial"/>
                <a:ea typeface="Times New Roman"/>
                <a:cs typeface="Times New Roman"/>
              </a:rPr>
              <a:t>él condujo para McLaren en 2007, haciendo su debut en fórmula uno </a:t>
            </a:r>
          </a:p>
          <a:p>
            <a:pPr algn="ctr" fontAlgn="auto">
              <a:spcBef>
                <a:spcPts val="0"/>
              </a:spcBef>
              <a:spcAft>
                <a:spcPts val="0"/>
              </a:spcAft>
            </a:pPr>
            <a:r>
              <a:rPr lang="es-MX" dirty="0">
                <a:solidFill>
                  <a:srgbClr val="252525"/>
                </a:solidFill>
                <a:latin typeface="Arial"/>
                <a:ea typeface="Times New Roman"/>
                <a:cs typeface="Times New Roman"/>
              </a:rPr>
              <a:t>12 años después de su inicial encuentro con Dennis.</a:t>
            </a:r>
            <a:endParaRPr lang="es-MX" sz="1050" dirty="0">
              <a:solidFill>
                <a:srgbClr val="000000"/>
              </a:solidFill>
              <a:latin typeface="Calibri"/>
              <a:ea typeface="Calibri"/>
              <a:cs typeface="Times New Roman"/>
            </a:endParaRPr>
          </a:p>
        </p:txBody>
      </p:sp>
      <p:sp>
        <p:nvSpPr>
          <p:cNvPr id="9" name="8 Rectángulo"/>
          <p:cNvSpPr/>
          <p:nvPr/>
        </p:nvSpPr>
        <p:spPr>
          <a:xfrm>
            <a:off x="22220" y="4361036"/>
            <a:ext cx="4549780"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contrato de Hamilton para el programa de desarrollo de conductores de McLaren </a:t>
            </a:r>
          </a:p>
          <a:p>
            <a:pPr algn="ctr" fontAlgn="auto">
              <a:spcBef>
                <a:spcPts val="0"/>
              </a:spcBef>
              <a:spcAft>
                <a:spcPts val="0"/>
              </a:spcAft>
            </a:pPr>
            <a:r>
              <a:rPr lang="es-MX" dirty="0">
                <a:solidFill>
                  <a:srgbClr val="252525"/>
                </a:solidFill>
                <a:latin typeface="Arial"/>
                <a:ea typeface="Times New Roman"/>
                <a:cs typeface="Times New Roman"/>
              </a:rPr>
              <a:t>lo hizo el conductor más joven jamás contratado.</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Contrato que posteriormente le dio lugar </a:t>
            </a:r>
          </a:p>
          <a:p>
            <a:pPr algn="ctr" fontAlgn="auto">
              <a:spcBef>
                <a:spcPts val="0"/>
              </a:spcBef>
              <a:spcAft>
                <a:spcPts val="0"/>
              </a:spcAft>
            </a:pPr>
            <a:r>
              <a:rPr lang="es-MX" dirty="0">
                <a:solidFill>
                  <a:srgbClr val="252525"/>
                </a:solidFill>
                <a:latin typeface="Arial"/>
                <a:ea typeface="Times New Roman"/>
                <a:cs typeface="Times New Roman"/>
              </a:rPr>
              <a:t>en  una unidad de formula uno </a:t>
            </a:r>
          </a:p>
          <a:p>
            <a:pPr algn="ctr" fontAlgn="auto">
              <a:spcBef>
                <a:spcPts val="0"/>
              </a:spcBef>
              <a:spcAft>
                <a:spcPts val="0"/>
              </a:spcAft>
            </a:pPr>
            <a:r>
              <a:rPr lang="es-MX" dirty="0">
                <a:solidFill>
                  <a:srgbClr val="252525"/>
                </a:solidFill>
                <a:latin typeface="Arial"/>
                <a:ea typeface="Times New Roman"/>
                <a:cs typeface="Times New Roman"/>
              </a:rPr>
              <a:t>proveniente de un fondo mixto...</a:t>
            </a:r>
            <a:endParaRPr lang="es-MX" sz="1050" dirty="0">
              <a:solidFill>
                <a:srgbClr val="000000"/>
              </a:solidFill>
              <a:latin typeface="Calibri"/>
              <a:ea typeface="Calibri"/>
              <a:cs typeface="Times New Roman"/>
            </a:endParaRPr>
          </a:p>
        </p:txBody>
      </p:sp>
      <p:pic>
        <p:nvPicPr>
          <p:cNvPr id="29698" name="Picture 2" descr="E:\En turno\Normales\Lewis+Hamilt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06" y="1196752"/>
            <a:ext cx="4464207" cy="2952328"/>
          </a:xfrm>
          <a:prstGeom prst="roundRect">
            <a:avLst>
              <a:gd name="adj" fmla="val 16667"/>
            </a:avLst>
          </a:prstGeom>
          <a:ln>
            <a:noFill/>
          </a:ln>
          <a:effectLst>
            <a:glow rad="228600">
              <a:schemeClr val="accent2">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9699" name="Picture 3" descr="E:\En turno\Normales\Lewis-Hamilton-and-Nico-Rosberg-Mercedes-World-Drivers-Championshi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077072"/>
            <a:ext cx="4321324" cy="2439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98263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18000"/>
                            </p:stCondLst>
                            <p:childTnLst>
                              <p:par>
                                <p:cTn id="13" presetID="17" presetClass="entr" presetSubtype="8" fill="hold" nodeType="afterEffect">
                                  <p:stCondLst>
                                    <p:cond delay="0"/>
                                  </p:stCondLst>
                                  <p:childTnLst>
                                    <p:set>
                                      <p:cBhvr>
                                        <p:cTn id="14" dur="1" fill="hold">
                                          <p:stCondLst>
                                            <p:cond delay="0"/>
                                          </p:stCondLst>
                                        </p:cTn>
                                        <p:tgtEl>
                                          <p:spTgt spid="29698"/>
                                        </p:tgtEl>
                                        <p:attrNameLst>
                                          <p:attrName>style.visibility</p:attrName>
                                        </p:attrNameLst>
                                      </p:cBhvr>
                                      <p:to>
                                        <p:strVal val="visible"/>
                                      </p:to>
                                    </p:set>
                                    <p:anim calcmode="lin" valueType="num">
                                      <p:cBhvr>
                                        <p:cTn id="15" dur="18000" fill="hold"/>
                                        <p:tgtEl>
                                          <p:spTgt spid="29698"/>
                                        </p:tgtEl>
                                        <p:attrNameLst>
                                          <p:attrName>ppt_x</p:attrName>
                                        </p:attrNameLst>
                                      </p:cBhvr>
                                      <p:tavLst>
                                        <p:tav tm="0">
                                          <p:val>
                                            <p:strVal val="#ppt_x-#ppt_w/2"/>
                                          </p:val>
                                        </p:tav>
                                        <p:tav tm="100000">
                                          <p:val>
                                            <p:strVal val="#ppt_x"/>
                                          </p:val>
                                        </p:tav>
                                      </p:tavLst>
                                    </p:anim>
                                    <p:anim calcmode="lin" valueType="num">
                                      <p:cBhvr>
                                        <p:cTn id="16" dur="18000" fill="hold"/>
                                        <p:tgtEl>
                                          <p:spTgt spid="29698"/>
                                        </p:tgtEl>
                                        <p:attrNameLst>
                                          <p:attrName>ppt_y</p:attrName>
                                        </p:attrNameLst>
                                      </p:cBhvr>
                                      <p:tavLst>
                                        <p:tav tm="0">
                                          <p:val>
                                            <p:strVal val="#ppt_y"/>
                                          </p:val>
                                        </p:tav>
                                        <p:tav tm="100000">
                                          <p:val>
                                            <p:strVal val="#ppt_y"/>
                                          </p:val>
                                        </p:tav>
                                      </p:tavLst>
                                    </p:anim>
                                    <p:anim calcmode="lin" valueType="num">
                                      <p:cBhvr>
                                        <p:cTn id="17" dur="18000" fill="hold"/>
                                        <p:tgtEl>
                                          <p:spTgt spid="29698"/>
                                        </p:tgtEl>
                                        <p:attrNameLst>
                                          <p:attrName>ppt_w</p:attrName>
                                        </p:attrNameLst>
                                      </p:cBhvr>
                                      <p:tavLst>
                                        <p:tav tm="0">
                                          <p:val>
                                            <p:fltVal val="0"/>
                                          </p:val>
                                        </p:tav>
                                        <p:tav tm="100000">
                                          <p:val>
                                            <p:strVal val="#ppt_w"/>
                                          </p:val>
                                        </p:tav>
                                      </p:tavLst>
                                    </p:anim>
                                    <p:anim calcmode="lin" valueType="num">
                                      <p:cBhvr>
                                        <p:cTn id="18" dur="18000" fill="hold"/>
                                        <p:tgtEl>
                                          <p:spTgt spid="29698"/>
                                        </p:tgtEl>
                                        <p:attrNameLst>
                                          <p:attrName>ppt_h</p:attrName>
                                        </p:attrNameLst>
                                      </p:cBhvr>
                                      <p:tavLst>
                                        <p:tav tm="0">
                                          <p:val>
                                            <p:strVal val="#ppt_h"/>
                                          </p:val>
                                        </p:tav>
                                        <p:tav tm="100000">
                                          <p:val>
                                            <p:strVal val="#ppt_h"/>
                                          </p:val>
                                        </p:tav>
                                      </p:tavLst>
                                    </p:anim>
                                  </p:childTnLst>
                                </p:cTn>
                              </p:par>
                              <p:par>
                                <p:cTn id="19" presetID="53" presetClass="entr" presetSubtype="16" fill="hold" nodeType="withEffect">
                                  <p:stCondLst>
                                    <p:cond delay="0"/>
                                  </p:stCondLst>
                                  <p:childTnLst>
                                    <p:set>
                                      <p:cBhvr>
                                        <p:cTn id="20" dur="1" fill="hold">
                                          <p:stCondLst>
                                            <p:cond delay="0"/>
                                          </p:stCondLst>
                                        </p:cTn>
                                        <p:tgtEl>
                                          <p:spTgt spid="29698"/>
                                        </p:tgtEl>
                                        <p:attrNameLst>
                                          <p:attrName>style.visibility</p:attrName>
                                        </p:attrNameLst>
                                      </p:cBhvr>
                                      <p:to>
                                        <p:strVal val="visible"/>
                                      </p:to>
                                    </p:set>
                                    <p:anim calcmode="lin" valueType="num">
                                      <p:cBhvr>
                                        <p:cTn id="21" dur="18000" fill="hold"/>
                                        <p:tgtEl>
                                          <p:spTgt spid="29698"/>
                                        </p:tgtEl>
                                        <p:attrNameLst>
                                          <p:attrName>ppt_w</p:attrName>
                                        </p:attrNameLst>
                                      </p:cBhvr>
                                      <p:tavLst>
                                        <p:tav tm="0">
                                          <p:val>
                                            <p:fltVal val="0"/>
                                          </p:val>
                                        </p:tav>
                                        <p:tav tm="100000">
                                          <p:val>
                                            <p:strVal val="#ppt_w"/>
                                          </p:val>
                                        </p:tav>
                                      </p:tavLst>
                                    </p:anim>
                                    <p:anim calcmode="lin" valueType="num">
                                      <p:cBhvr>
                                        <p:cTn id="22" dur="18000" fill="hold"/>
                                        <p:tgtEl>
                                          <p:spTgt spid="29698"/>
                                        </p:tgtEl>
                                        <p:attrNameLst>
                                          <p:attrName>ppt_h</p:attrName>
                                        </p:attrNameLst>
                                      </p:cBhvr>
                                      <p:tavLst>
                                        <p:tav tm="0">
                                          <p:val>
                                            <p:fltVal val="0"/>
                                          </p:val>
                                        </p:tav>
                                        <p:tav tm="100000">
                                          <p:val>
                                            <p:strVal val="#ppt_h"/>
                                          </p:val>
                                        </p:tav>
                                      </p:tavLst>
                                    </p:anim>
                                    <p:animEffect transition="in" filter="fade">
                                      <p:cBhvr>
                                        <p:cTn id="23" dur="18000"/>
                                        <p:tgtEl>
                                          <p:spTgt spid="29698"/>
                                        </p:tgtEl>
                                      </p:cBhvr>
                                    </p:animEffect>
                                  </p:childTnLst>
                                </p:cTn>
                              </p:par>
                              <p:par>
                                <p:cTn id="24" presetID="2" presetClass="entr" presetSubtype="3" fill="hold" grpId="0" nodeType="withEffect">
                                  <p:stCondLst>
                                    <p:cond delay="1000"/>
                                  </p:stCondLst>
                                  <p:iterate type="lt">
                                    <p:tmPct val="10000"/>
                                  </p:iterate>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0" fill="hold"/>
                                        <p:tgtEl>
                                          <p:spTgt spid="8"/>
                                        </p:tgtEl>
                                        <p:attrNameLst>
                                          <p:attrName>ppt_x</p:attrName>
                                        </p:attrNameLst>
                                      </p:cBhvr>
                                      <p:tavLst>
                                        <p:tav tm="0">
                                          <p:val>
                                            <p:strVal val="1+#ppt_w/2"/>
                                          </p:val>
                                        </p:tav>
                                        <p:tav tm="100000">
                                          <p:val>
                                            <p:strVal val="#ppt_x"/>
                                          </p:val>
                                        </p:tav>
                                      </p:tavLst>
                                    </p:anim>
                                    <p:anim calcmode="lin" valueType="num">
                                      <p:cBhvr additive="base">
                                        <p:cTn id="27" dur="10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36600"/>
                            </p:stCondLst>
                            <p:childTnLst>
                              <p:par>
                                <p:cTn id="29" presetID="17" presetClass="entr" presetSubtype="2" fill="hold" nodeType="afterEffect">
                                  <p:stCondLst>
                                    <p:cond delay="0"/>
                                  </p:stCondLst>
                                  <p:childTnLst>
                                    <p:set>
                                      <p:cBhvr>
                                        <p:cTn id="30" dur="1" fill="hold">
                                          <p:stCondLst>
                                            <p:cond delay="0"/>
                                          </p:stCondLst>
                                        </p:cTn>
                                        <p:tgtEl>
                                          <p:spTgt spid="29699"/>
                                        </p:tgtEl>
                                        <p:attrNameLst>
                                          <p:attrName>style.visibility</p:attrName>
                                        </p:attrNameLst>
                                      </p:cBhvr>
                                      <p:to>
                                        <p:strVal val="visible"/>
                                      </p:to>
                                    </p:set>
                                    <p:anim calcmode="lin" valueType="num">
                                      <p:cBhvr>
                                        <p:cTn id="31" dur="18000" fill="hold"/>
                                        <p:tgtEl>
                                          <p:spTgt spid="29699"/>
                                        </p:tgtEl>
                                        <p:attrNameLst>
                                          <p:attrName>ppt_x</p:attrName>
                                        </p:attrNameLst>
                                      </p:cBhvr>
                                      <p:tavLst>
                                        <p:tav tm="0">
                                          <p:val>
                                            <p:strVal val="#ppt_x+#ppt_w/2"/>
                                          </p:val>
                                        </p:tav>
                                        <p:tav tm="100000">
                                          <p:val>
                                            <p:strVal val="#ppt_x"/>
                                          </p:val>
                                        </p:tav>
                                      </p:tavLst>
                                    </p:anim>
                                    <p:anim calcmode="lin" valueType="num">
                                      <p:cBhvr>
                                        <p:cTn id="32" dur="18000" fill="hold"/>
                                        <p:tgtEl>
                                          <p:spTgt spid="29699"/>
                                        </p:tgtEl>
                                        <p:attrNameLst>
                                          <p:attrName>ppt_y</p:attrName>
                                        </p:attrNameLst>
                                      </p:cBhvr>
                                      <p:tavLst>
                                        <p:tav tm="0">
                                          <p:val>
                                            <p:strVal val="#ppt_y"/>
                                          </p:val>
                                        </p:tav>
                                        <p:tav tm="100000">
                                          <p:val>
                                            <p:strVal val="#ppt_y"/>
                                          </p:val>
                                        </p:tav>
                                      </p:tavLst>
                                    </p:anim>
                                    <p:anim calcmode="lin" valueType="num">
                                      <p:cBhvr>
                                        <p:cTn id="33" dur="18000" fill="hold"/>
                                        <p:tgtEl>
                                          <p:spTgt spid="29699"/>
                                        </p:tgtEl>
                                        <p:attrNameLst>
                                          <p:attrName>ppt_w</p:attrName>
                                        </p:attrNameLst>
                                      </p:cBhvr>
                                      <p:tavLst>
                                        <p:tav tm="0">
                                          <p:val>
                                            <p:fltVal val="0"/>
                                          </p:val>
                                        </p:tav>
                                        <p:tav tm="100000">
                                          <p:val>
                                            <p:strVal val="#ppt_w"/>
                                          </p:val>
                                        </p:tav>
                                      </p:tavLst>
                                    </p:anim>
                                    <p:anim calcmode="lin" valueType="num">
                                      <p:cBhvr>
                                        <p:cTn id="34" dur="18000" fill="hold"/>
                                        <p:tgtEl>
                                          <p:spTgt spid="29699"/>
                                        </p:tgtEl>
                                        <p:attrNameLst>
                                          <p:attrName>ppt_h</p:attrName>
                                        </p:attrNameLst>
                                      </p:cBhvr>
                                      <p:tavLst>
                                        <p:tav tm="0">
                                          <p:val>
                                            <p:strVal val="#ppt_h"/>
                                          </p:val>
                                        </p:tav>
                                        <p:tav tm="100000">
                                          <p:val>
                                            <p:strVal val="#ppt_h"/>
                                          </p:val>
                                        </p:tav>
                                      </p:tavLst>
                                    </p:anim>
                                  </p:childTnLst>
                                </p:cTn>
                              </p:par>
                              <p:par>
                                <p:cTn id="35" presetID="53" presetClass="entr" presetSubtype="16" fill="hold" nodeType="withEffect">
                                  <p:stCondLst>
                                    <p:cond delay="0"/>
                                  </p:stCondLst>
                                  <p:childTnLst>
                                    <p:set>
                                      <p:cBhvr>
                                        <p:cTn id="36" dur="1" fill="hold">
                                          <p:stCondLst>
                                            <p:cond delay="0"/>
                                          </p:stCondLst>
                                        </p:cTn>
                                        <p:tgtEl>
                                          <p:spTgt spid="29699"/>
                                        </p:tgtEl>
                                        <p:attrNameLst>
                                          <p:attrName>style.visibility</p:attrName>
                                        </p:attrNameLst>
                                      </p:cBhvr>
                                      <p:to>
                                        <p:strVal val="visible"/>
                                      </p:to>
                                    </p:set>
                                    <p:anim calcmode="lin" valueType="num">
                                      <p:cBhvr>
                                        <p:cTn id="37" dur="18000" fill="hold"/>
                                        <p:tgtEl>
                                          <p:spTgt spid="29699"/>
                                        </p:tgtEl>
                                        <p:attrNameLst>
                                          <p:attrName>ppt_w</p:attrName>
                                        </p:attrNameLst>
                                      </p:cBhvr>
                                      <p:tavLst>
                                        <p:tav tm="0">
                                          <p:val>
                                            <p:fltVal val="0"/>
                                          </p:val>
                                        </p:tav>
                                        <p:tav tm="100000">
                                          <p:val>
                                            <p:strVal val="#ppt_w"/>
                                          </p:val>
                                        </p:tav>
                                      </p:tavLst>
                                    </p:anim>
                                    <p:anim calcmode="lin" valueType="num">
                                      <p:cBhvr>
                                        <p:cTn id="38" dur="18000" fill="hold"/>
                                        <p:tgtEl>
                                          <p:spTgt spid="29699"/>
                                        </p:tgtEl>
                                        <p:attrNameLst>
                                          <p:attrName>ppt_h</p:attrName>
                                        </p:attrNameLst>
                                      </p:cBhvr>
                                      <p:tavLst>
                                        <p:tav tm="0">
                                          <p:val>
                                            <p:fltVal val="0"/>
                                          </p:val>
                                        </p:tav>
                                        <p:tav tm="100000">
                                          <p:val>
                                            <p:strVal val="#ppt_h"/>
                                          </p:val>
                                        </p:tav>
                                      </p:tavLst>
                                    </p:anim>
                                    <p:animEffect transition="in" filter="fade">
                                      <p:cBhvr>
                                        <p:cTn id="39" dur="18000"/>
                                        <p:tgtEl>
                                          <p:spTgt spid="29699"/>
                                        </p:tgtEl>
                                      </p:cBhvr>
                                    </p:animEffect>
                                  </p:childTnLst>
                                </p:cTn>
                              </p:par>
                              <p:par>
                                <p:cTn id="40" presetID="2" presetClass="entr" presetSubtype="3" fill="hold" grpId="0" nodeType="withEffect">
                                  <p:stCondLst>
                                    <p:cond delay="500"/>
                                  </p:stCondLst>
                                  <p:iterate type="lt">
                                    <p:tmPct val="10000"/>
                                  </p:iterate>
                                  <p:childTnLst>
                                    <p:set>
                                      <p:cBhvr>
                                        <p:cTn id="41" dur="1" fill="hold">
                                          <p:stCondLst>
                                            <p:cond delay="0"/>
                                          </p:stCondLst>
                                        </p:cTn>
                                        <p:tgtEl>
                                          <p:spTgt spid="9"/>
                                        </p:tgtEl>
                                        <p:attrNameLst>
                                          <p:attrName>style.visibility</p:attrName>
                                        </p:attrNameLst>
                                      </p:cBhvr>
                                      <p:to>
                                        <p:strVal val="visible"/>
                                      </p:to>
                                    </p:set>
                                    <p:anim calcmode="lin" valueType="num">
                                      <p:cBhvr additive="base">
                                        <p:cTn id="42" dur="1000" fill="hold"/>
                                        <p:tgtEl>
                                          <p:spTgt spid="9"/>
                                        </p:tgtEl>
                                        <p:attrNameLst>
                                          <p:attrName>ppt_x</p:attrName>
                                        </p:attrNameLst>
                                      </p:cBhvr>
                                      <p:tavLst>
                                        <p:tav tm="0">
                                          <p:val>
                                            <p:strVal val="1+#ppt_w/2"/>
                                          </p:val>
                                        </p:tav>
                                        <p:tav tm="100000">
                                          <p:val>
                                            <p:strVal val="#ppt_x"/>
                                          </p:val>
                                        </p:tav>
                                      </p:tavLst>
                                    </p:anim>
                                    <p:anim calcmode="lin" valueType="num">
                                      <p:cBhvr additive="base">
                                        <p:cTn id="43" dur="1000" fill="hold"/>
                                        <p:tgtEl>
                                          <p:spTgt spid="9"/>
                                        </p:tgtEl>
                                        <p:attrNameLst>
                                          <p:attrName>ppt_y</p:attrName>
                                        </p:attrNameLst>
                                      </p:cBhvr>
                                      <p:tavLst>
                                        <p:tav tm="0">
                                          <p:val>
                                            <p:strVal val="0-#ppt_h/2"/>
                                          </p:val>
                                        </p:tav>
                                        <p:tav tm="100000">
                                          <p:val>
                                            <p:strVal val="#ppt_y"/>
                                          </p:val>
                                        </p:tav>
                                      </p:tavLst>
                                    </p:anim>
                                  </p:childTnLst>
                                </p:cTn>
                              </p:par>
                            </p:childTnLst>
                          </p:cTn>
                        </p:par>
                        <p:par>
                          <p:cTn id="44" fill="hold">
                            <p:stCondLst>
                              <p:cond delay="57500"/>
                            </p:stCondLst>
                            <p:childTnLst>
                              <p:par>
                                <p:cTn id="45" presetID="1" presetClass="entr" presetSubtype="0" fill="hold" grpId="0" nodeType="afterEffect">
                                  <p:stCondLst>
                                    <p:cond delay="150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627" name="Picture 3" descr="C:\Users\Emilio\Desktop\Nueva carpeta\Jenson-Button-jenson-button-29270826-1920-128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96441"/>
            <a:ext cx="4369925" cy="2916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6628" name="Picture 4" descr="C:\Users\Emilio\Desktop\butt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427856"/>
            <a:ext cx="4122699" cy="2641104"/>
          </a:xfrm>
          <a:prstGeom prst="roundRect">
            <a:avLst>
              <a:gd name="adj" fmla="val 8594"/>
            </a:avLst>
          </a:prstGeom>
          <a:solidFill>
            <a:srgbClr val="FFFFFF">
              <a:shade val="85000"/>
            </a:srgbClr>
          </a:solidFill>
          <a:ln>
            <a:noFill/>
          </a:ln>
          <a:effectLst>
            <a:reflection blurRad="6350" stA="50000" endA="295" endPos="92000" dist="101600" dir="5400000" sy="-100000" algn="bl" rotWithShape="0"/>
          </a:effectLst>
          <a:extLst/>
        </p:spPr>
      </p:pic>
      <p:sp>
        <p:nvSpPr>
          <p:cNvPr id="2" name="1 Rectángulo"/>
          <p:cNvSpPr/>
          <p:nvPr/>
        </p:nvSpPr>
        <p:spPr>
          <a:xfrm>
            <a:off x="251520" y="3441774"/>
            <a:ext cx="427989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Jenson</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Button</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107504" y="4737918"/>
            <a:ext cx="435176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2009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Brawn</a:t>
            </a:r>
            <a:r>
              <a:rPr lang="es-ES" sz="4800" b="1" dirty="0">
                <a:ln w="11430"/>
                <a:solidFill>
                  <a:srgbClr val="F79646">
                    <a:lumMod val="50000"/>
                  </a:srgbClr>
                </a:solidFill>
                <a:effectLst>
                  <a:outerShdw blurRad="50800" dist="39000" dir="5460000" algn="tl">
                    <a:srgbClr val="000000">
                      <a:alpha val="38000"/>
                    </a:srgbClr>
                  </a:outerShdw>
                </a:effectLst>
                <a:latin typeface="Calibri"/>
              </a:rPr>
              <a:t> GP</a:t>
            </a:r>
          </a:p>
        </p:txBody>
      </p:sp>
      <p:pic>
        <p:nvPicPr>
          <p:cNvPr id="26629" name="Picture 5" descr="C:\Users\Emilio\Desktop\aunque-usted-no-lo-crea-brawn-gp-no-posee-tercer-coche-ni-recambios-1481_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3645024"/>
            <a:ext cx="4000500" cy="2676525"/>
          </a:xfrm>
          <a:prstGeom prst="snip2DiagRect">
            <a:avLst>
              <a:gd name="adj1" fmla="val 16077"/>
              <a:gd name="adj2" fmla="val 16667"/>
            </a:avLst>
          </a:prstGeom>
          <a:solidFill>
            <a:srgbClr val="FFFFFF">
              <a:shade val="85000"/>
            </a:srgbClr>
          </a:solidFill>
          <a:ln w="127000" cap="rnd">
            <a:solidFill>
              <a:srgbClr val="FFC000"/>
            </a:solidFill>
            <a:bevel/>
          </a:ln>
          <a:effectLst>
            <a:outerShdw blurRad="88900" dist="76200" dir="1800000" sx="102000" sy="102000" algn="tl" rotWithShape="0">
              <a:schemeClr val="tx1">
                <a:lumMod val="75000"/>
                <a:lumOff val="25000"/>
                <a:alpha val="70000"/>
              </a:schemeClr>
            </a:outerShdw>
          </a:effectLst>
          <a:scene3d>
            <a:camera prst="orthographicFront"/>
            <a:lightRig rig="twoPt" dir="t">
              <a:rot lat="0" lon="0" rev="7200000"/>
            </a:lightRig>
          </a:scene3d>
          <a:sp3d>
            <a:bevelT w="25400" h="19050"/>
            <a:contourClr>
              <a:srgbClr val="FFFFFF"/>
            </a:contourClr>
          </a:sp3d>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074091"/>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Formula Uno  019.wav"/>
          </p:stSnd>
        </p:sndAc>
      </p:transition>
    </mc:Choice>
    <mc:Fallback xmlns="">
      <p:transition spd="slow" advTm="0">
        <p:fade/>
        <p:sndAc>
          <p:stSnd>
            <p:snd r:embed="rId7" name="Formula Uno  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6000" fill="hold"/>
                                        <p:tgtEl>
                                          <p:spTgt spid="26628"/>
                                        </p:tgtEl>
                                        <p:attrNameLst>
                                          <p:attrName>ppt_x</p:attrName>
                                        </p:attrNameLst>
                                      </p:cBhvr>
                                      <p:tavLst>
                                        <p:tav tm="0">
                                          <p:val>
                                            <p:strVal val="#ppt_x-#ppt_w/2"/>
                                          </p:val>
                                        </p:tav>
                                        <p:tav tm="100000">
                                          <p:val>
                                            <p:strVal val="#ppt_x"/>
                                          </p:val>
                                        </p:tav>
                                      </p:tavLst>
                                    </p:anim>
                                    <p:anim calcmode="lin" valueType="num">
                                      <p:cBhvr>
                                        <p:cTn id="8" dur="6000" fill="hold"/>
                                        <p:tgtEl>
                                          <p:spTgt spid="26628"/>
                                        </p:tgtEl>
                                        <p:attrNameLst>
                                          <p:attrName>ppt_y</p:attrName>
                                        </p:attrNameLst>
                                      </p:cBhvr>
                                      <p:tavLst>
                                        <p:tav tm="0">
                                          <p:val>
                                            <p:strVal val="#ppt_y"/>
                                          </p:val>
                                        </p:tav>
                                        <p:tav tm="100000">
                                          <p:val>
                                            <p:strVal val="#ppt_y"/>
                                          </p:val>
                                        </p:tav>
                                      </p:tavLst>
                                    </p:anim>
                                    <p:anim calcmode="lin" valueType="num">
                                      <p:cBhvr>
                                        <p:cTn id="9" dur="6000" fill="hold"/>
                                        <p:tgtEl>
                                          <p:spTgt spid="26628"/>
                                        </p:tgtEl>
                                        <p:attrNameLst>
                                          <p:attrName>ppt_w</p:attrName>
                                        </p:attrNameLst>
                                      </p:cBhvr>
                                      <p:tavLst>
                                        <p:tav tm="0">
                                          <p:val>
                                            <p:fltVal val="0"/>
                                          </p:val>
                                        </p:tav>
                                        <p:tav tm="100000">
                                          <p:val>
                                            <p:strVal val="#ppt_w"/>
                                          </p:val>
                                        </p:tav>
                                      </p:tavLst>
                                    </p:anim>
                                    <p:anim calcmode="lin" valueType="num">
                                      <p:cBhvr>
                                        <p:cTn id="10" dur="6000" fill="hold"/>
                                        <p:tgtEl>
                                          <p:spTgt spid="26628"/>
                                        </p:tgtEl>
                                        <p:attrNameLst>
                                          <p:attrName>ppt_h</p:attrName>
                                        </p:attrNameLst>
                                      </p:cBhvr>
                                      <p:tavLst>
                                        <p:tav tm="0">
                                          <p:val>
                                            <p:strVal val="#ppt_h"/>
                                          </p:val>
                                        </p:tav>
                                        <p:tav tm="100000">
                                          <p:val>
                                            <p:strVal val="#ppt_h"/>
                                          </p:val>
                                        </p:tav>
                                      </p:tavLst>
                                    </p:anim>
                                  </p:childTnLst>
                                </p:cTn>
                              </p:par>
                              <p:par>
                                <p:cTn id="11" presetID="53" presetClass="entr" presetSubtype="16" fill="hold" nodeType="withEffect">
                                  <p:stCondLst>
                                    <p:cond delay="0"/>
                                  </p:stCondLst>
                                  <p:childTnLst>
                                    <p:set>
                                      <p:cBhvr>
                                        <p:cTn id="12" dur="1" fill="hold">
                                          <p:stCondLst>
                                            <p:cond delay="0"/>
                                          </p:stCondLst>
                                        </p:cTn>
                                        <p:tgtEl>
                                          <p:spTgt spid="26628"/>
                                        </p:tgtEl>
                                        <p:attrNameLst>
                                          <p:attrName>style.visibility</p:attrName>
                                        </p:attrNameLst>
                                      </p:cBhvr>
                                      <p:to>
                                        <p:strVal val="visible"/>
                                      </p:to>
                                    </p:set>
                                    <p:anim calcmode="lin" valueType="num">
                                      <p:cBhvr>
                                        <p:cTn id="13" dur="6000" fill="hold"/>
                                        <p:tgtEl>
                                          <p:spTgt spid="26628"/>
                                        </p:tgtEl>
                                        <p:attrNameLst>
                                          <p:attrName>ppt_w</p:attrName>
                                        </p:attrNameLst>
                                      </p:cBhvr>
                                      <p:tavLst>
                                        <p:tav tm="0">
                                          <p:val>
                                            <p:fltVal val="0"/>
                                          </p:val>
                                        </p:tav>
                                        <p:tav tm="100000">
                                          <p:val>
                                            <p:strVal val="#ppt_w"/>
                                          </p:val>
                                        </p:tav>
                                      </p:tavLst>
                                    </p:anim>
                                    <p:anim calcmode="lin" valueType="num">
                                      <p:cBhvr>
                                        <p:cTn id="14" dur="6000" fill="hold"/>
                                        <p:tgtEl>
                                          <p:spTgt spid="26628"/>
                                        </p:tgtEl>
                                        <p:attrNameLst>
                                          <p:attrName>ppt_h</p:attrName>
                                        </p:attrNameLst>
                                      </p:cBhvr>
                                      <p:tavLst>
                                        <p:tav tm="0">
                                          <p:val>
                                            <p:fltVal val="0"/>
                                          </p:val>
                                        </p:tav>
                                        <p:tav tm="100000">
                                          <p:val>
                                            <p:strVal val="#ppt_h"/>
                                          </p:val>
                                        </p:tav>
                                      </p:tavLst>
                                    </p:anim>
                                    <p:animEffect transition="in" filter="fade">
                                      <p:cBhvr>
                                        <p:cTn id="15" dur="6000"/>
                                        <p:tgtEl>
                                          <p:spTgt spid="26628"/>
                                        </p:tgtEl>
                                      </p:cBhvr>
                                    </p:animEffect>
                                  </p:childTnLst>
                                </p:cTn>
                              </p:par>
                            </p:childTnLst>
                          </p:cTn>
                        </p:par>
                        <p:par>
                          <p:cTn id="16" fill="hold">
                            <p:stCondLst>
                              <p:cond delay="6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anim calcmode="lin" valueType="num">
                                      <p:cBhvr>
                                        <p:cTn id="20" dur="2000" fill="hold"/>
                                        <p:tgtEl>
                                          <p:spTgt spid="2"/>
                                        </p:tgtEl>
                                        <p:attrNameLst>
                                          <p:attrName>ppt_x</p:attrName>
                                        </p:attrNameLst>
                                      </p:cBhvr>
                                      <p:tavLst>
                                        <p:tav tm="0">
                                          <p:val>
                                            <p:strVal val="#ppt_x"/>
                                          </p:val>
                                        </p:tav>
                                        <p:tav tm="100000">
                                          <p:val>
                                            <p:strVal val="#ppt_x"/>
                                          </p:val>
                                        </p:tav>
                                      </p:tavLst>
                                    </p:anim>
                                    <p:anim calcmode="lin" valueType="num">
                                      <p:cBhvr>
                                        <p:cTn id="21" dur="2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2" presetClass="entr" presetSubtype="2" fill="hold" nodeType="afterEffect">
                                  <p:stCondLst>
                                    <p:cond delay="0"/>
                                  </p:stCondLst>
                                  <p:childTnLst>
                                    <p:set>
                                      <p:cBhvr>
                                        <p:cTn id="24" dur="1" fill="hold">
                                          <p:stCondLst>
                                            <p:cond delay="0"/>
                                          </p:stCondLst>
                                        </p:cTn>
                                        <p:tgtEl>
                                          <p:spTgt spid="26627"/>
                                        </p:tgtEl>
                                        <p:attrNameLst>
                                          <p:attrName>style.visibility</p:attrName>
                                        </p:attrNameLst>
                                      </p:cBhvr>
                                      <p:to>
                                        <p:strVal val="visible"/>
                                      </p:to>
                                    </p:set>
                                    <p:anim calcmode="lin" valueType="num">
                                      <p:cBhvr additive="base">
                                        <p:cTn id="25" dur="2000" fill="hold"/>
                                        <p:tgtEl>
                                          <p:spTgt spid="26627"/>
                                        </p:tgtEl>
                                        <p:attrNameLst>
                                          <p:attrName>ppt_x</p:attrName>
                                        </p:attrNameLst>
                                      </p:cBhvr>
                                      <p:tavLst>
                                        <p:tav tm="0">
                                          <p:val>
                                            <p:strVal val="1+#ppt_w/2"/>
                                          </p:val>
                                        </p:tav>
                                        <p:tav tm="100000">
                                          <p:val>
                                            <p:strVal val="#ppt_x"/>
                                          </p:val>
                                        </p:tav>
                                      </p:tavLst>
                                    </p:anim>
                                    <p:anim calcmode="lin" valueType="num">
                                      <p:cBhvr additive="base">
                                        <p:cTn id="26" dur="2000" fill="hold"/>
                                        <p:tgtEl>
                                          <p:spTgt spid="26627"/>
                                        </p:tgtEl>
                                        <p:attrNameLst>
                                          <p:attrName>ppt_y</p:attrName>
                                        </p:attrNameLst>
                                      </p:cBhvr>
                                      <p:tavLst>
                                        <p:tav tm="0">
                                          <p:val>
                                            <p:strVal val="#ppt_y"/>
                                          </p:val>
                                        </p:tav>
                                        <p:tav tm="100000">
                                          <p:val>
                                            <p:strVal val="#ppt_y"/>
                                          </p:val>
                                        </p:tav>
                                      </p:tavLst>
                                    </p:anim>
                                  </p:childTnLst>
                                </p:cTn>
                              </p:par>
                            </p:childTnLst>
                          </p:cTn>
                        </p:par>
                        <p:par>
                          <p:cTn id="27" fill="hold">
                            <p:stCondLst>
                              <p:cond delay="10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3"/>
                                        </p:tgtEl>
                                        <p:attrNameLst>
                                          <p:attrName>ppt_y</p:attrName>
                                        </p:attrNameLst>
                                      </p:cBhvr>
                                      <p:tavLst>
                                        <p:tav tm="0">
                                          <p:val>
                                            <p:strVal val="#ppt_y"/>
                                          </p:val>
                                        </p:tav>
                                        <p:tav tm="100000">
                                          <p:val>
                                            <p:strVal val="#ppt_y"/>
                                          </p:val>
                                        </p:tav>
                                      </p:tavLst>
                                    </p:anim>
                                    <p:anim calcmode="lin" valueType="num">
                                      <p:cBhvr>
                                        <p:cTn id="32" dur="3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3"/>
                                        </p:tgtEl>
                                      </p:cBhvr>
                                    </p:animEffect>
                                  </p:childTnLst>
                                </p:cTn>
                              </p:par>
                              <p:par>
                                <p:cTn id="35" presetID="17" presetClass="entr" presetSubtype="8" fill="hold" nodeType="withEffect">
                                  <p:stCondLst>
                                    <p:cond delay="0"/>
                                  </p:stCondLst>
                                  <p:childTnLst>
                                    <p:set>
                                      <p:cBhvr>
                                        <p:cTn id="36" dur="1" fill="hold">
                                          <p:stCondLst>
                                            <p:cond delay="0"/>
                                          </p:stCondLst>
                                        </p:cTn>
                                        <p:tgtEl>
                                          <p:spTgt spid="26629"/>
                                        </p:tgtEl>
                                        <p:attrNameLst>
                                          <p:attrName>style.visibility</p:attrName>
                                        </p:attrNameLst>
                                      </p:cBhvr>
                                      <p:to>
                                        <p:strVal val="visible"/>
                                      </p:to>
                                    </p:set>
                                    <p:anim calcmode="lin" valueType="num">
                                      <p:cBhvr>
                                        <p:cTn id="37" dur="6000" fill="hold"/>
                                        <p:tgtEl>
                                          <p:spTgt spid="26629"/>
                                        </p:tgtEl>
                                        <p:attrNameLst>
                                          <p:attrName>ppt_x</p:attrName>
                                        </p:attrNameLst>
                                      </p:cBhvr>
                                      <p:tavLst>
                                        <p:tav tm="0">
                                          <p:val>
                                            <p:strVal val="#ppt_x-#ppt_w/2"/>
                                          </p:val>
                                        </p:tav>
                                        <p:tav tm="100000">
                                          <p:val>
                                            <p:strVal val="#ppt_x"/>
                                          </p:val>
                                        </p:tav>
                                      </p:tavLst>
                                    </p:anim>
                                    <p:anim calcmode="lin" valueType="num">
                                      <p:cBhvr>
                                        <p:cTn id="38" dur="6000" fill="hold"/>
                                        <p:tgtEl>
                                          <p:spTgt spid="26629"/>
                                        </p:tgtEl>
                                        <p:attrNameLst>
                                          <p:attrName>ppt_y</p:attrName>
                                        </p:attrNameLst>
                                      </p:cBhvr>
                                      <p:tavLst>
                                        <p:tav tm="0">
                                          <p:val>
                                            <p:strVal val="#ppt_y"/>
                                          </p:val>
                                        </p:tav>
                                        <p:tav tm="100000">
                                          <p:val>
                                            <p:strVal val="#ppt_y"/>
                                          </p:val>
                                        </p:tav>
                                      </p:tavLst>
                                    </p:anim>
                                    <p:anim calcmode="lin" valueType="num">
                                      <p:cBhvr>
                                        <p:cTn id="39" dur="6000" fill="hold"/>
                                        <p:tgtEl>
                                          <p:spTgt spid="26629"/>
                                        </p:tgtEl>
                                        <p:attrNameLst>
                                          <p:attrName>ppt_w</p:attrName>
                                        </p:attrNameLst>
                                      </p:cBhvr>
                                      <p:tavLst>
                                        <p:tav tm="0">
                                          <p:val>
                                            <p:fltVal val="0"/>
                                          </p:val>
                                        </p:tav>
                                        <p:tav tm="100000">
                                          <p:val>
                                            <p:strVal val="#ppt_w"/>
                                          </p:val>
                                        </p:tav>
                                      </p:tavLst>
                                    </p:anim>
                                    <p:anim calcmode="lin" valueType="num">
                                      <p:cBhvr>
                                        <p:cTn id="40" dur="6000" fill="hold"/>
                                        <p:tgtEl>
                                          <p:spTgt spid="26629"/>
                                        </p:tgtEl>
                                        <p:attrNameLst>
                                          <p:attrName>ppt_h</p:attrName>
                                        </p:attrNameLst>
                                      </p:cBhvr>
                                      <p:tavLst>
                                        <p:tav tm="0">
                                          <p:val>
                                            <p:strVal val="#ppt_h"/>
                                          </p:val>
                                        </p:tav>
                                        <p:tav tm="100000">
                                          <p:val>
                                            <p:strVal val="#ppt_h"/>
                                          </p:val>
                                        </p:tav>
                                      </p:tavLst>
                                    </p:anim>
                                  </p:childTnLst>
                                </p:cTn>
                              </p:par>
                              <p:par>
                                <p:cTn id="41" presetID="53" presetClass="entr" presetSubtype="16" fill="hold" nodeType="withEffect">
                                  <p:stCondLst>
                                    <p:cond delay="0"/>
                                  </p:stCondLst>
                                  <p:childTnLst>
                                    <p:set>
                                      <p:cBhvr>
                                        <p:cTn id="42" dur="1" fill="hold">
                                          <p:stCondLst>
                                            <p:cond delay="0"/>
                                          </p:stCondLst>
                                        </p:cTn>
                                        <p:tgtEl>
                                          <p:spTgt spid="26629"/>
                                        </p:tgtEl>
                                        <p:attrNameLst>
                                          <p:attrName>style.visibility</p:attrName>
                                        </p:attrNameLst>
                                      </p:cBhvr>
                                      <p:to>
                                        <p:strVal val="visible"/>
                                      </p:to>
                                    </p:set>
                                    <p:anim calcmode="lin" valueType="num">
                                      <p:cBhvr>
                                        <p:cTn id="43" dur="6000" fill="hold"/>
                                        <p:tgtEl>
                                          <p:spTgt spid="26629"/>
                                        </p:tgtEl>
                                        <p:attrNameLst>
                                          <p:attrName>ppt_w</p:attrName>
                                        </p:attrNameLst>
                                      </p:cBhvr>
                                      <p:tavLst>
                                        <p:tav tm="0">
                                          <p:val>
                                            <p:fltVal val="0"/>
                                          </p:val>
                                        </p:tav>
                                        <p:tav tm="100000">
                                          <p:val>
                                            <p:strVal val="#ppt_w"/>
                                          </p:val>
                                        </p:tav>
                                      </p:tavLst>
                                    </p:anim>
                                    <p:anim calcmode="lin" valueType="num">
                                      <p:cBhvr>
                                        <p:cTn id="44" dur="6000" fill="hold"/>
                                        <p:tgtEl>
                                          <p:spTgt spid="26629"/>
                                        </p:tgtEl>
                                        <p:attrNameLst>
                                          <p:attrName>ppt_h</p:attrName>
                                        </p:attrNameLst>
                                      </p:cBhvr>
                                      <p:tavLst>
                                        <p:tav tm="0">
                                          <p:val>
                                            <p:fltVal val="0"/>
                                          </p:val>
                                        </p:tav>
                                        <p:tav tm="100000">
                                          <p:val>
                                            <p:strVal val="#ppt_h"/>
                                          </p:val>
                                        </p:tav>
                                      </p:tavLst>
                                    </p:anim>
                                    <p:animEffect transition="in" filter="fade">
                                      <p:cBhvr>
                                        <p:cTn id="45" dur="6000"/>
                                        <p:tgtEl>
                                          <p:spTgt spid="26629"/>
                                        </p:tgtEl>
                                      </p:cBhvr>
                                    </p:animEffect>
                                  </p:childTnLst>
                                </p:cTn>
                              </p:par>
                            </p:childTnLst>
                          </p:cTn>
                        </p:par>
                        <p:par>
                          <p:cTn id="46" fill="hold">
                            <p:stCondLst>
                              <p:cond delay="16000"/>
                            </p:stCondLst>
                            <p:childTnLst>
                              <p:par>
                                <p:cTn id="47" presetID="1" presetClass="entr" presetSubtype="0" fill="hold" grpId="0" nodeType="afterEffect">
                                  <p:stCondLst>
                                    <p:cond delay="1000"/>
                                  </p:stCondLst>
                                  <p:childTnLst>
                                    <p:set>
                                      <p:cBhvr>
                                        <p:cTn id="4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641892" y="116632"/>
            <a:ext cx="6242476" cy="923330"/>
          </a:xfrm>
          <a:prstGeom prst="rect">
            <a:avLst/>
          </a:prstGeom>
        </p:spPr>
        <p:txBody>
          <a:bodyPr wrap="square">
            <a:spAutoFit/>
          </a:bodyPr>
          <a:lstStyle/>
          <a:p>
            <a:pPr algn="ctr" fontAlgn="auto">
              <a:spcBef>
                <a:spcPts val="0"/>
              </a:spcBef>
              <a:spcAft>
                <a:spcPts val="0"/>
              </a:spcAft>
            </a:pPr>
            <a:r>
              <a:rPr lang="es-MX" b="1" dirty="0" err="1">
                <a:solidFill>
                  <a:srgbClr val="252525"/>
                </a:solidFill>
                <a:latin typeface="Arial"/>
                <a:ea typeface="Times New Roman"/>
              </a:rPr>
              <a:t>Jenson</a:t>
            </a:r>
            <a:r>
              <a:rPr lang="es-MX" b="1" dirty="0">
                <a:solidFill>
                  <a:srgbClr val="252525"/>
                </a:solidFill>
                <a:latin typeface="Arial"/>
                <a:ea typeface="Times New Roman"/>
              </a:rPr>
              <a:t> Alexander </a:t>
            </a:r>
            <a:r>
              <a:rPr lang="es-MX" b="1" dirty="0" err="1">
                <a:solidFill>
                  <a:srgbClr val="252525"/>
                </a:solidFill>
                <a:latin typeface="Arial"/>
                <a:ea typeface="Times New Roman"/>
              </a:rPr>
              <a:t>Lyons</a:t>
            </a:r>
            <a:r>
              <a:rPr lang="es-MX" b="1" dirty="0">
                <a:solidFill>
                  <a:srgbClr val="252525"/>
                </a:solidFill>
                <a:latin typeface="Arial"/>
                <a:ea typeface="Times New Roman"/>
              </a:rPr>
              <a:t> </a:t>
            </a:r>
            <a:r>
              <a:rPr lang="es-MX" b="1" dirty="0" err="1">
                <a:solidFill>
                  <a:srgbClr val="252525"/>
                </a:solidFill>
                <a:latin typeface="Arial"/>
                <a:ea typeface="Times New Roman"/>
              </a:rPr>
              <a:t>Button</a:t>
            </a:r>
            <a:r>
              <a:rPr lang="es-MX" b="1" dirty="0">
                <a:solidFill>
                  <a:srgbClr val="252525"/>
                </a:solidFill>
                <a:latin typeface="Arial"/>
                <a:ea typeface="Times New Roman"/>
              </a:rPr>
              <a:t> </a:t>
            </a:r>
          </a:p>
          <a:p>
            <a:pPr algn="ctr" fontAlgn="auto">
              <a:spcBef>
                <a:spcPts val="0"/>
              </a:spcBef>
              <a:spcAft>
                <a:spcPts val="0"/>
              </a:spcAft>
            </a:pPr>
            <a:r>
              <a:rPr lang="es-ES_tradnl" b="1" dirty="0">
                <a:solidFill>
                  <a:srgbClr val="252525"/>
                </a:solidFill>
                <a:latin typeface="Arial"/>
                <a:ea typeface="Times New Roman"/>
              </a:rPr>
              <a:t>Nació el 19 de enero de 1980</a:t>
            </a:r>
          </a:p>
          <a:p>
            <a:pPr algn="ctr" fontAlgn="auto">
              <a:spcBef>
                <a:spcPts val="0"/>
              </a:spcBef>
              <a:spcAft>
                <a:spcPts val="0"/>
              </a:spcAft>
            </a:pPr>
            <a:r>
              <a:rPr lang="es-ES_tradnl" b="1" dirty="0">
                <a:solidFill>
                  <a:srgbClr val="252525"/>
                </a:solidFill>
                <a:latin typeface="Arial"/>
                <a:ea typeface="Times New Roman"/>
              </a:rPr>
              <a:t>en </a:t>
            </a:r>
            <a:r>
              <a:rPr lang="es-ES_tradnl" b="1" dirty="0" err="1">
                <a:solidFill>
                  <a:srgbClr val="252525"/>
                </a:solidFill>
                <a:latin typeface="Arial"/>
                <a:ea typeface="Times New Roman"/>
              </a:rPr>
              <a:t>Frome</a:t>
            </a:r>
            <a:r>
              <a:rPr lang="es-ES_tradnl" b="1" dirty="0">
                <a:solidFill>
                  <a:srgbClr val="252525"/>
                </a:solidFill>
                <a:latin typeface="Arial"/>
                <a:ea typeface="Times New Roman"/>
              </a:rPr>
              <a:t>, </a:t>
            </a:r>
            <a:r>
              <a:rPr lang="es-ES_tradnl" b="1" dirty="0" err="1">
                <a:solidFill>
                  <a:srgbClr val="252525"/>
                </a:solidFill>
                <a:latin typeface="Arial"/>
                <a:ea typeface="Times New Roman"/>
              </a:rPr>
              <a:t>Somerst</a:t>
            </a:r>
            <a:r>
              <a:rPr lang="es-ES_tradnl" b="1" dirty="0">
                <a:solidFill>
                  <a:srgbClr val="252525"/>
                </a:solidFill>
                <a:latin typeface="Arial"/>
                <a:ea typeface="Times New Roman"/>
              </a:rPr>
              <a:t>, Inglaterra. </a:t>
            </a:r>
            <a:endParaRPr lang="es-MX" sz="2000" dirty="0">
              <a:solidFill>
                <a:srgbClr val="000000"/>
              </a:solidFill>
              <a:latin typeface="Calibri"/>
              <a:ea typeface="Calibri"/>
              <a:cs typeface="Times New Roman"/>
            </a:endParaRPr>
          </a:p>
        </p:txBody>
      </p:sp>
      <p:pic>
        <p:nvPicPr>
          <p:cNvPr id="5" name="Picture 2" descr="E:\En turno\Normales\af5d0d_bandrencorz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4292" y="1268760"/>
            <a:ext cx="4777422" cy="286232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Conocido como </a:t>
            </a:r>
            <a:r>
              <a:rPr lang="es-MX" b="1" dirty="0" err="1">
                <a:solidFill>
                  <a:srgbClr val="252525"/>
                </a:solidFill>
                <a:latin typeface="Arial"/>
                <a:ea typeface="Times New Roman"/>
              </a:rPr>
              <a:t>Jenson</a:t>
            </a:r>
            <a:r>
              <a:rPr lang="es-MX" b="1" dirty="0">
                <a:solidFill>
                  <a:srgbClr val="252525"/>
                </a:solidFill>
                <a:latin typeface="Arial"/>
                <a:ea typeface="Times New Roman"/>
              </a:rPr>
              <a:t> </a:t>
            </a:r>
            <a:r>
              <a:rPr lang="es-MX" b="1" dirty="0" err="1">
                <a:solidFill>
                  <a:srgbClr val="252525"/>
                </a:solidFill>
                <a:latin typeface="Arial"/>
                <a:ea typeface="Times New Roman"/>
              </a:rPr>
              <a:t>Button</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Piloto del automovilismo Británico</a:t>
            </a:r>
          </a:p>
          <a:p>
            <a:pPr algn="ctr" fontAlgn="auto">
              <a:spcBef>
                <a:spcPts val="0"/>
              </a:spcBef>
              <a:spcAft>
                <a:spcPts val="0"/>
              </a:spcAft>
            </a:pPr>
            <a:r>
              <a:rPr lang="es-MX" dirty="0">
                <a:solidFill>
                  <a:srgbClr val="252525"/>
                </a:solidFill>
                <a:latin typeface="Arial"/>
                <a:ea typeface="Times New Roman"/>
              </a:rPr>
              <a:t>que participa desde el año 2000 </a:t>
            </a:r>
          </a:p>
          <a:p>
            <a:pPr algn="ctr" fontAlgn="auto">
              <a:spcBef>
                <a:spcPts val="0"/>
              </a:spcBef>
              <a:spcAft>
                <a:spcPts val="0"/>
              </a:spcAft>
            </a:pPr>
            <a:r>
              <a:rPr lang="es-MX" dirty="0">
                <a:solidFill>
                  <a:srgbClr val="252525"/>
                </a:solidFill>
                <a:latin typeface="Arial"/>
                <a:ea typeface="Times New Roman"/>
              </a:rPr>
              <a:t>en la Formula 1.</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En el pasado compitió en las escuderías </a:t>
            </a:r>
          </a:p>
          <a:p>
            <a:pPr algn="ctr" fontAlgn="auto">
              <a:spcBef>
                <a:spcPts val="0"/>
              </a:spcBef>
              <a:spcAft>
                <a:spcPts val="0"/>
              </a:spcAft>
            </a:pPr>
            <a:r>
              <a:rPr lang="es-MX" dirty="0">
                <a:solidFill>
                  <a:srgbClr val="252525"/>
                </a:solidFill>
                <a:latin typeface="Arial"/>
                <a:ea typeface="Times New Roman"/>
              </a:rPr>
              <a:t>Williams, Benetton, Renault, BAR,</a:t>
            </a:r>
          </a:p>
          <a:p>
            <a:pPr algn="ctr" fontAlgn="auto">
              <a:spcBef>
                <a:spcPts val="0"/>
              </a:spcBef>
              <a:spcAft>
                <a:spcPts val="0"/>
              </a:spcAft>
            </a:pPr>
            <a:r>
              <a:rPr lang="es-MX" dirty="0">
                <a:solidFill>
                  <a:srgbClr val="252525"/>
                </a:solidFill>
                <a:latin typeface="Arial"/>
                <a:ea typeface="Times New Roman"/>
              </a:rPr>
              <a:t>Honda y </a:t>
            </a:r>
            <a:r>
              <a:rPr lang="es-MX" dirty="0" err="1">
                <a:solidFill>
                  <a:srgbClr val="252525"/>
                </a:solidFill>
                <a:latin typeface="Arial"/>
                <a:ea typeface="Times New Roman"/>
              </a:rPr>
              <a:t>Brawn</a:t>
            </a:r>
            <a:r>
              <a:rPr lang="es-MX" dirty="0">
                <a:solidFill>
                  <a:srgbClr val="252525"/>
                </a:solidFill>
                <a:latin typeface="Arial"/>
                <a:ea typeface="Times New Roman"/>
              </a:rPr>
              <a:t> GP  </a:t>
            </a:r>
          </a:p>
          <a:p>
            <a:pPr algn="ctr" fontAlgn="auto">
              <a:spcBef>
                <a:spcPts val="0"/>
              </a:spcBef>
              <a:spcAft>
                <a:spcPts val="0"/>
              </a:spcAft>
            </a:pPr>
            <a:r>
              <a:rPr lang="es-MX" dirty="0">
                <a:solidFill>
                  <a:srgbClr val="252525"/>
                </a:solidFill>
                <a:latin typeface="Arial"/>
                <a:ea typeface="Times New Roman"/>
              </a:rPr>
              <a:t>y desde 2010 forma parte del equipo</a:t>
            </a:r>
          </a:p>
          <a:p>
            <a:pPr algn="ctr" fontAlgn="auto">
              <a:spcBef>
                <a:spcPts val="0"/>
              </a:spcBef>
              <a:spcAft>
                <a:spcPts val="0"/>
              </a:spcAft>
            </a:pPr>
            <a:r>
              <a:rPr lang="es-ES_tradnl" dirty="0">
                <a:solidFill>
                  <a:srgbClr val="252525"/>
                </a:solidFill>
                <a:latin typeface="Arial"/>
                <a:ea typeface="Times New Roman"/>
              </a:rPr>
              <a:t>McLaren.</a:t>
            </a:r>
            <a:endParaRPr lang="es-MX" sz="2000" dirty="0">
              <a:solidFill>
                <a:srgbClr val="000000"/>
              </a:solidFill>
              <a:latin typeface="Calibri"/>
              <a:ea typeface="Calibri"/>
              <a:cs typeface="Times New Roman"/>
            </a:endParaRPr>
          </a:p>
        </p:txBody>
      </p:sp>
      <p:sp>
        <p:nvSpPr>
          <p:cNvPr id="7" name="6 Rectángulo"/>
          <p:cNvSpPr/>
          <p:nvPr/>
        </p:nvSpPr>
        <p:spPr>
          <a:xfrm>
            <a:off x="4572000" y="4289028"/>
            <a:ext cx="4561398" cy="2308324"/>
          </a:xfrm>
          <a:prstGeom prst="rect">
            <a:avLst/>
          </a:prstGeom>
        </p:spPr>
        <p:txBody>
          <a:bodyPr wrap="square">
            <a:spAutoFit/>
          </a:bodyPr>
          <a:lstStyle/>
          <a:p>
            <a:pPr algn="ctr" fontAlgn="auto">
              <a:spcBef>
                <a:spcPts val="0"/>
              </a:spcBef>
              <a:spcAft>
                <a:spcPts val="0"/>
              </a:spcAft>
            </a:pP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Button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fue campeón del mundo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de Fórmula 1 en 2009</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subcampeón en 2011, tercero en 2004 </a:t>
            </a:r>
          </a:p>
          <a:p>
            <a:pPr algn="ctr" fontAlgn="auto">
              <a:spcBef>
                <a:spcPts val="0"/>
              </a:spcBef>
              <a:spcAft>
                <a:spcPts val="0"/>
              </a:spcAft>
            </a:pPr>
            <a:r>
              <a:rPr lang="es-MX" dirty="0">
                <a:solidFill>
                  <a:srgbClr val="252525"/>
                </a:solidFill>
                <a:latin typeface="Arial"/>
                <a:ea typeface="Times New Roman"/>
                <a:cs typeface="Times New Roman"/>
              </a:rPr>
              <a:t>y quinto en 2010 y 2012.</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 lo largo de su carrera, el británico </a:t>
            </a:r>
          </a:p>
          <a:p>
            <a:pPr algn="ctr" fontAlgn="auto">
              <a:spcBef>
                <a:spcPts val="0"/>
              </a:spcBef>
              <a:spcAft>
                <a:spcPts val="0"/>
              </a:spcAft>
            </a:pPr>
            <a:r>
              <a:rPr lang="es-MX" dirty="0">
                <a:solidFill>
                  <a:srgbClr val="252525"/>
                </a:solidFill>
                <a:latin typeface="Arial"/>
                <a:ea typeface="Times New Roman"/>
                <a:cs typeface="Times New Roman"/>
              </a:rPr>
              <a:t>ha logrado 15 victorias y 50 podios </a:t>
            </a:r>
          </a:p>
          <a:p>
            <a:pPr algn="ctr" fontAlgn="auto">
              <a:spcBef>
                <a:spcPts val="0"/>
              </a:spcBef>
              <a:spcAft>
                <a:spcPts val="0"/>
              </a:spcAft>
            </a:pPr>
            <a:r>
              <a:rPr lang="es-MX" dirty="0">
                <a:solidFill>
                  <a:srgbClr val="252525"/>
                </a:solidFill>
                <a:latin typeface="Arial"/>
                <a:ea typeface="Times New Roman"/>
                <a:cs typeface="Times New Roman"/>
              </a:rPr>
              <a:t>en dicha categoría.</a:t>
            </a:r>
            <a:endParaRPr lang="es-MX" sz="2000" dirty="0">
              <a:solidFill>
                <a:srgbClr val="000000"/>
              </a:solidFill>
              <a:latin typeface="Calibri"/>
              <a:ea typeface="Calibri"/>
              <a:cs typeface="Times New Roman"/>
            </a:endParaRPr>
          </a:p>
        </p:txBody>
      </p:sp>
      <p:pic>
        <p:nvPicPr>
          <p:cNvPr id="30722" name="Picture 2" descr="E:\En turno\Normales\Jens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851" y="4408082"/>
            <a:ext cx="3683109" cy="23139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23" name="Picture 3" descr="E:\En turno\Normales\Jenson-Button-jenson-button-23335703-416-3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130" y="1310201"/>
            <a:ext cx="3962400" cy="2857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19107"/>
      </p:ext>
    </p:extLst>
  </p:cSld>
  <p:clrMapOvr>
    <a:masterClrMapping/>
  </p:clrMapOvr>
  <mc:AlternateContent xmlns:mc="http://schemas.openxmlformats.org/markup-compatibility/2006" xmlns:p14="http://schemas.microsoft.com/office/powerpoint/2010/main">
    <mc:Choice Requires="p14">
      <p:transition spd="slow" p14:dur="1500" advClick="0" advTm="0">
        <p:comb/>
        <p:sndAc>
          <p:stSnd>
            <p:snd r:embed="rId2" name="Hetalia-HimnodeInglaterra(R.U.)_AnthemEngland(U.K.)_(360p)-1 Eaglenest.wav"/>
          </p:stSnd>
        </p:sndAc>
      </p:transition>
    </mc:Choice>
    <mc:Fallback xmlns="">
      <p:transition spd="slow" advClick="0" advTm="0">
        <p:comb/>
        <p:sndAc>
          <p:stSnd>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150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2000"/>
                            </p:stCondLst>
                            <p:childTnLst>
                              <p:par>
                                <p:cTn id="13" presetID="17" presetClass="entr" presetSubtype="2" fill="hold" nodeType="afterEffect">
                                  <p:stCondLst>
                                    <p:cond delay="2000"/>
                                  </p:stCondLst>
                                  <p:childTnLst>
                                    <p:set>
                                      <p:cBhvr>
                                        <p:cTn id="14" dur="1" fill="hold">
                                          <p:stCondLst>
                                            <p:cond delay="0"/>
                                          </p:stCondLst>
                                        </p:cTn>
                                        <p:tgtEl>
                                          <p:spTgt spid="30723"/>
                                        </p:tgtEl>
                                        <p:attrNameLst>
                                          <p:attrName>style.visibility</p:attrName>
                                        </p:attrNameLst>
                                      </p:cBhvr>
                                      <p:to>
                                        <p:strVal val="visible"/>
                                      </p:to>
                                    </p:set>
                                    <p:anim calcmode="lin" valueType="num">
                                      <p:cBhvr>
                                        <p:cTn id="15" dur="20000" fill="hold"/>
                                        <p:tgtEl>
                                          <p:spTgt spid="30723"/>
                                        </p:tgtEl>
                                        <p:attrNameLst>
                                          <p:attrName>ppt_x</p:attrName>
                                        </p:attrNameLst>
                                      </p:cBhvr>
                                      <p:tavLst>
                                        <p:tav tm="0">
                                          <p:val>
                                            <p:strVal val="#ppt_x+#ppt_w/2"/>
                                          </p:val>
                                        </p:tav>
                                        <p:tav tm="100000">
                                          <p:val>
                                            <p:strVal val="#ppt_x"/>
                                          </p:val>
                                        </p:tav>
                                      </p:tavLst>
                                    </p:anim>
                                    <p:anim calcmode="lin" valueType="num">
                                      <p:cBhvr>
                                        <p:cTn id="16" dur="20000" fill="hold"/>
                                        <p:tgtEl>
                                          <p:spTgt spid="30723"/>
                                        </p:tgtEl>
                                        <p:attrNameLst>
                                          <p:attrName>ppt_y</p:attrName>
                                        </p:attrNameLst>
                                      </p:cBhvr>
                                      <p:tavLst>
                                        <p:tav tm="0">
                                          <p:val>
                                            <p:strVal val="#ppt_y"/>
                                          </p:val>
                                        </p:tav>
                                        <p:tav tm="100000">
                                          <p:val>
                                            <p:strVal val="#ppt_y"/>
                                          </p:val>
                                        </p:tav>
                                      </p:tavLst>
                                    </p:anim>
                                    <p:anim calcmode="lin" valueType="num">
                                      <p:cBhvr>
                                        <p:cTn id="17" dur="20000" fill="hold"/>
                                        <p:tgtEl>
                                          <p:spTgt spid="30723"/>
                                        </p:tgtEl>
                                        <p:attrNameLst>
                                          <p:attrName>ppt_w</p:attrName>
                                        </p:attrNameLst>
                                      </p:cBhvr>
                                      <p:tavLst>
                                        <p:tav tm="0">
                                          <p:val>
                                            <p:fltVal val="0"/>
                                          </p:val>
                                        </p:tav>
                                        <p:tav tm="100000">
                                          <p:val>
                                            <p:strVal val="#ppt_w"/>
                                          </p:val>
                                        </p:tav>
                                      </p:tavLst>
                                    </p:anim>
                                    <p:anim calcmode="lin" valueType="num">
                                      <p:cBhvr>
                                        <p:cTn id="18" dur="20000" fill="hold"/>
                                        <p:tgtEl>
                                          <p:spTgt spid="30723"/>
                                        </p:tgtEl>
                                        <p:attrNameLst>
                                          <p:attrName>ppt_h</p:attrName>
                                        </p:attrNameLst>
                                      </p:cBhvr>
                                      <p:tavLst>
                                        <p:tav tm="0">
                                          <p:val>
                                            <p:strVal val="#ppt_h"/>
                                          </p:val>
                                        </p:tav>
                                        <p:tav tm="100000">
                                          <p:val>
                                            <p:strVal val="#ppt_h"/>
                                          </p:val>
                                        </p:tav>
                                      </p:tavLst>
                                    </p:anim>
                                  </p:childTnLst>
                                </p:cTn>
                              </p:par>
                              <p:par>
                                <p:cTn id="19" presetID="53" presetClass="entr" presetSubtype="16" fill="hold" nodeType="withEffect">
                                  <p:stCondLst>
                                    <p:cond delay="2000"/>
                                  </p:stCondLst>
                                  <p:childTnLst>
                                    <p:set>
                                      <p:cBhvr>
                                        <p:cTn id="20" dur="1" fill="hold">
                                          <p:stCondLst>
                                            <p:cond delay="0"/>
                                          </p:stCondLst>
                                        </p:cTn>
                                        <p:tgtEl>
                                          <p:spTgt spid="30723"/>
                                        </p:tgtEl>
                                        <p:attrNameLst>
                                          <p:attrName>style.visibility</p:attrName>
                                        </p:attrNameLst>
                                      </p:cBhvr>
                                      <p:to>
                                        <p:strVal val="visible"/>
                                      </p:to>
                                    </p:set>
                                    <p:anim calcmode="lin" valueType="num">
                                      <p:cBhvr>
                                        <p:cTn id="21" dur="20000" fill="hold"/>
                                        <p:tgtEl>
                                          <p:spTgt spid="30723"/>
                                        </p:tgtEl>
                                        <p:attrNameLst>
                                          <p:attrName>ppt_w</p:attrName>
                                        </p:attrNameLst>
                                      </p:cBhvr>
                                      <p:tavLst>
                                        <p:tav tm="0">
                                          <p:val>
                                            <p:fltVal val="0"/>
                                          </p:val>
                                        </p:tav>
                                        <p:tav tm="100000">
                                          <p:val>
                                            <p:strVal val="#ppt_w"/>
                                          </p:val>
                                        </p:tav>
                                      </p:tavLst>
                                    </p:anim>
                                    <p:anim calcmode="lin" valueType="num">
                                      <p:cBhvr>
                                        <p:cTn id="22" dur="20000" fill="hold"/>
                                        <p:tgtEl>
                                          <p:spTgt spid="30723"/>
                                        </p:tgtEl>
                                        <p:attrNameLst>
                                          <p:attrName>ppt_h</p:attrName>
                                        </p:attrNameLst>
                                      </p:cBhvr>
                                      <p:tavLst>
                                        <p:tav tm="0">
                                          <p:val>
                                            <p:fltVal val="0"/>
                                          </p:val>
                                        </p:tav>
                                        <p:tav tm="100000">
                                          <p:val>
                                            <p:strVal val="#ppt_h"/>
                                          </p:val>
                                        </p:tav>
                                      </p:tavLst>
                                    </p:anim>
                                    <p:animEffect transition="in" filter="fade">
                                      <p:cBhvr>
                                        <p:cTn id="23" dur="20000"/>
                                        <p:tgtEl>
                                          <p:spTgt spid="30723"/>
                                        </p:tgtEl>
                                      </p:cBhvr>
                                    </p:animEffect>
                                  </p:childTnLst>
                                </p:cTn>
                              </p:par>
                              <p:par>
                                <p:cTn id="24" presetID="2" presetClass="entr" presetSubtype="3" fill="hold" grpId="0" nodeType="withEffect">
                                  <p:stCondLst>
                                    <p:cond delay="1500"/>
                                  </p:stCondLst>
                                  <p:iterate type="lt">
                                    <p:tmPct val="10000"/>
                                  </p:iterate>
                                  <p:childTnLst>
                                    <p:set>
                                      <p:cBhvr>
                                        <p:cTn id="25" dur="1" fill="hold">
                                          <p:stCondLst>
                                            <p:cond delay="0"/>
                                          </p:stCondLst>
                                        </p:cTn>
                                        <p:tgtEl>
                                          <p:spTgt spid="6">
                                            <p:txEl>
                                              <p:pRg st="0" end="0"/>
                                            </p:txEl>
                                          </p:spTgt>
                                        </p:tgtEl>
                                        <p:attrNameLst>
                                          <p:attrName>style.visibility</p:attrName>
                                        </p:attrNameLst>
                                      </p:cBhvr>
                                      <p:to>
                                        <p:strVal val="visible"/>
                                      </p:to>
                                    </p:set>
                                    <p:anim calcmode="lin" valueType="num">
                                      <p:cBhvr additive="base">
                                        <p:cTn id="26" dur="10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7"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4750"/>
                                  </p:stCondLst>
                                  <p:iterate type="lt">
                                    <p:tmPct val="10000"/>
                                  </p:iterate>
                                  <p:childTnLst>
                                    <p:set>
                                      <p:cBhvr>
                                        <p:cTn id="29" dur="1" fill="hold">
                                          <p:stCondLst>
                                            <p:cond delay="0"/>
                                          </p:stCondLst>
                                        </p:cTn>
                                        <p:tgtEl>
                                          <p:spTgt spid="6">
                                            <p:txEl>
                                              <p:pRg st="1" end="1"/>
                                            </p:txEl>
                                          </p:spTgt>
                                        </p:tgtEl>
                                        <p:attrNameLst>
                                          <p:attrName>style.visibility</p:attrName>
                                        </p:attrNameLst>
                                      </p:cBhvr>
                                      <p:to>
                                        <p:strVal val="visible"/>
                                      </p:to>
                                    </p:set>
                                    <p:anim calcmode="lin" valueType="num">
                                      <p:cBhvr additive="base">
                                        <p:cTn id="30" dur="10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31" dur="1000" fill="hold"/>
                                        <p:tgtEl>
                                          <p:spTgt spid="6">
                                            <p:txEl>
                                              <p:pRg st="1" end="1"/>
                                            </p:txEl>
                                          </p:spTgt>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8750"/>
                                  </p:stCondLst>
                                  <p:iterate type="lt">
                                    <p:tmPct val="10000"/>
                                  </p:iterate>
                                  <p:childTnLst>
                                    <p:set>
                                      <p:cBhvr>
                                        <p:cTn id="33" dur="1" fill="hold">
                                          <p:stCondLst>
                                            <p:cond delay="0"/>
                                          </p:stCondLst>
                                        </p:cTn>
                                        <p:tgtEl>
                                          <p:spTgt spid="6">
                                            <p:txEl>
                                              <p:pRg st="2" end="2"/>
                                            </p:txEl>
                                          </p:spTgt>
                                        </p:tgtEl>
                                        <p:attrNameLst>
                                          <p:attrName>style.visibility</p:attrName>
                                        </p:attrNameLst>
                                      </p:cBhvr>
                                      <p:to>
                                        <p:strVal val="visible"/>
                                      </p:to>
                                    </p:set>
                                    <p:anim calcmode="lin" valueType="num">
                                      <p:cBhvr additive="base">
                                        <p:cTn id="34" dur="1000" fill="hold"/>
                                        <p:tgtEl>
                                          <p:spTgt spid="6">
                                            <p:txEl>
                                              <p:pRg st="2" end="2"/>
                                            </p:txEl>
                                          </p:spTgt>
                                        </p:tgtEl>
                                        <p:attrNameLst>
                                          <p:attrName>ppt_x</p:attrName>
                                        </p:attrNameLst>
                                      </p:cBhvr>
                                      <p:tavLst>
                                        <p:tav tm="0">
                                          <p:val>
                                            <p:strVal val="1+#ppt_w/2"/>
                                          </p:val>
                                        </p:tav>
                                        <p:tav tm="100000">
                                          <p:val>
                                            <p:strVal val="#ppt_x"/>
                                          </p:val>
                                        </p:tav>
                                      </p:tavLst>
                                    </p:anim>
                                    <p:anim calcmode="lin" valueType="num">
                                      <p:cBhvr additive="base">
                                        <p:cTn id="35" dur="1000" fill="hold"/>
                                        <p:tgtEl>
                                          <p:spTgt spid="6">
                                            <p:txEl>
                                              <p:pRg st="2" end="2"/>
                                            </p:txEl>
                                          </p:spTgt>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12250"/>
                                  </p:stCondLst>
                                  <p:iterate type="lt">
                                    <p:tmPct val="10000"/>
                                  </p:iterate>
                                  <p:childTnLst>
                                    <p:set>
                                      <p:cBhvr>
                                        <p:cTn id="37" dur="1" fill="hold">
                                          <p:stCondLst>
                                            <p:cond delay="0"/>
                                          </p:stCondLst>
                                        </p:cTn>
                                        <p:tgtEl>
                                          <p:spTgt spid="6">
                                            <p:txEl>
                                              <p:pRg st="3" end="3"/>
                                            </p:txEl>
                                          </p:spTgt>
                                        </p:tgtEl>
                                        <p:attrNameLst>
                                          <p:attrName>style.visibility</p:attrName>
                                        </p:attrNameLst>
                                      </p:cBhvr>
                                      <p:to>
                                        <p:strVal val="visible"/>
                                      </p:to>
                                    </p:set>
                                    <p:anim calcmode="lin" valueType="num">
                                      <p:cBhvr additive="base">
                                        <p:cTn id="38" dur="1000" fill="hold"/>
                                        <p:tgtEl>
                                          <p:spTgt spid="6">
                                            <p:txEl>
                                              <p:pRg st="3" end="3"/>
                                            </p:txEl>
                                          </p:spTgt>
                                        </p:tgtEl>
                                        <p:attrNameLst>
                                          <p:attrName>ppt_x</p:attrName>
                                        </p:attrNameLst>
                                      </p:cBhvr>
                                      <p:tavLst>
                                        <p:tav tm="0">
                                          <p:val>
                                            <p:strVal val="1+#ppt_w/2"/>
                                          </p:val>
                                        </p:tav>
                                        <p:tav tm="100000">
                                          <p:val>
                                            <p:strVal val="#ppt_x"/>
                                          </p:val>
                                        </p:tav>
                                      </p:tavLst>
                                    </p:anim>
                                    <p:anim calcmode="lin" valueType="num">
                                      <p:cBhvr additive="base">
                                        <p:cTn id="39" dur="1000" fill="hold"/>
                                        <p:tgtEl>
                                          <p:spTgt spid="6">
                                            <p:txEl>
                                              <p:pRg st="3" end="3"/>
                                            </p:txEl>
                                          </p:spTgt>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16000"/>
                                  </p:stCondLst>
                                  <p:iterate type="lt">
                                    <p:tmPct val="10000"/>
                                  </p:iterate>
                                  <p:childTnLst>
                                    <p:set>
                                      <p:cBhvr>
                                        <p:cTn id="41" dur="1" fill="hold">
                                          <p:stCondLst>
                                            <p:cond delay="0"/>
                                          </p:stCondLst>
                                        </p:cTn>
                                        <p:tgtEl>
                                          <p:spTgt spid="6">
                                            <p:txEl>
                                              <p:pRg st="5" end="5"/>
                                            </p:txEl>
                                          </p:spTgt>
                                        </p:tgtEl>
                                        <p:attrNameLst>
                                          <p:attrName>style.visibility</p:attrName>
                                        </p:attrNameLst>
                                      </p:cBhvr>
                                      <p:to>
                                        <p:strVal val="visible"/>
                                      </p:to>
                                    </p:set>
                                    <p:anim calcmode="lin" valueType="num">
                                      <p:cBhvr additive="base">
                                        <p:cTn id="42" dur="1000" fill="hold"/>
                                        <p:tgtEl>
                                          <p:spTgt spid="6">
                                            <p:txEl>
                                              <p:pRg st="5" end="5"/>
                                            </p:txEl>
                                          </p:spTgt>
                                        </p:tgtEl>
                                        <p:attrNameLst>
                                          <p:attrName>ppt_x</p:attrName>
                                        </p:attrNameLst>
                                      </p:cBhvr>
                                      <p:tavLst>
                                        <p:tav tm="0">
                                          <p:val>
                                            <p:strVal val="1+#ppt_w/2"/>
                                          </p:val>
                                        </p:tav>
                                        <p:tav tm="100000">
                                          <p:val>
                                            <p:strVal val="#ppt_x"/>
                                          </p:val>
                                        </p:tav>
                                      </p:tavLst>
                                    </p:anim>
                                    <p:anim calcmode="lin" valueType="num">
                                      <p:cBhvr additive="base">
                                        <p:cTn id="43" dur="1000" fill="hold"/>
                                        <p:tgtEl>
                                          <p:spTgt spid="6">
                                            <p:txEl>
                                              <p:pRg st="5" end="5"/>
                                            </p:txEl>
                                          </p:spTgt>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20250"/>
                                  </p:stCondLst>
                                  <p:iterate type="lt">
                                    <p:tmPct val="10000"/>
                                  </p:iterate>
                                  <p:childTnLst>
                                    <p:set>
                                      <p:cBhvr>
                                        <p:cTn id="45" dur="1" fill="hold">
                                          <p:stCondLst>
                                            <p:cond delay="0"/>
                                          </p:stCondLst>
                                        </p:cTn>
                                        <p:tgtEl>
                                          <p:spTgt spid="6">
                                            <p:txEl>
                                              <p:pRg st="6" end="6"/>
                                            </p:txEl>
                                          </p:spTgt>
                                        </p:tgtEl>
                                        <p:attrNameLst>
                                          <p:attrName>style.visibility</p:attrName>
                                        </p:attrNameLst>
                                      </p:cBhvr>
                                      <p:to>
                                        <p:strVal val="visible"/>
                                      </p:to>
                                    </p:set>
                                    <p:anim calcmode="lin" valueType="num">
                                      <p:cBhvr additive="base">
                                        <p:cTn id="46" dur="1000" fill="hold"/>
                                        <p:tgtEl>
                                          <p:spTgt spid="6">
                                            <p:txEl>
                                              <p:pRg st="6" end="6"/>
                                            </p:txEl>
                                          </p:spTgt>
                                        </p:tgtEl>
                                        <p:attrNameLst>
                                          <p:attrName>ppt_x</p:attrName>
                                        </p:attrNameLst>
                                      </p:cBhvr>
                                      <p:tavLst>
                                        <p:tav tm="0">
                                          <p:val>
                                            <p:strVal val="1+#ppt_w/2"/>
                                          </p:val>
                                        </p:tav>
                                        <p:tav tm="100000">
                                          <p:val>
                                            <p:strVal val="#ppt_x"/>
                                          </p:val>
                                        </p:tav>
                                      </p:tavLst>
                                    </p:anim>
                                    <p:anim calcmode="lin" valueType="num">
                                      <p:cBhvr additive="base">
                                        <p:cTn id="47" dur="1000" fill="hold"/>
                                        <p:tgtEl>
                                          <p:spTgt spid="6">
                                            <p:txEl>
                                              <p:pRg st="6" end="6"/>
                                            </p:txEl>
                                          </p:spTgt>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24000"/>
                                  </p:stCondLst>
                                  <p:iterate type="lt">
                                    <p:tmPct val="10000"/>
                                  </p:iterate>
                                  <p:childTnLst>
                                    <p:set>
                                      <p:cBhvr>
                                        <p:cTn id="49" dur="1" fill="hold">
                                          <p:stCondLst>
                                            <p:cond delay="0"/>
                                          </p:stCondLst>
                                        </p:cTn>
                                        <p:tgtEl>
                                          <p:spTgt spid="6">
                                            <p:txEl>
                                              <p:pRg st="7" end="7"/>
                                            </p:txEl>
                                          </p:spTgt>
                                        </p:tgtEl>
                                        <p:attrNameLst>
                                          <p:attrName>style.visibility</p:attrName>
                                        </p:attrNameLst>
                                      </p:cBhvr>
                                      <p:to>
                                        <p:strVal val="visible"/>
                                      </p:to>
                                    </p:set>
                                    <p:anim calcmode="lin" valueType="num">
                                      <p:cBhvr additive="base">
                                        <p:cTn id="50" dur="1000" fill="hold"/>
                                        <p:tgtEl>
                                          <p:spTgt spid="6">
                                            <p:txEl>
                                              <p:pRg st="7" end="7"/>
                                            </p:txEl>
                                          </p:spTgt>
                                        </p:tgtEl>
                                        <p:attrNameLst>
                                          <p:attrName>ppt_x</p:attrName>
                                        </p:attrNameLst>
                                      </p:cBhvr>
                                      <p:tavLst>
                                        <p:tav tm="0">
                                          <p:val>
                                            <p:strVal val="1+#ppt_w/2"/>
                                          </p:val>
                                        </p:tav>
                                        <p:tav tm="100000">
                                          <p:val>
                                            <p:strVal val="#ppt_x"/>
                                          </p:val>
                                        </p:tav>
                                      </p:tavLst>
                                    </p:anim>
                                    <p:anim calcmode="lin" valueType="num">
                                      <p:cBhvr additive="base">
                                        <p:cTn id="51" dur="1000" fill="hold"/>
                                        <p:tgtEl>
                                          <p:spTgt spid="6">
                                            <p:txEl>
                                              <p:pRg st="7" end="7"/>
                                            </p:txEl>
                                          </p:spTgt>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26000"/>
                                  </p:stCondLst>
                                  <p:iterate type="lt">
                                    <p:tmPct val="10000"/>
                                  </p:iterate>
                                  <p:childTnLst>
                                    <p:set>
                                      <p:cBhvr>
                                        <p:cTn id="53" dur="1" fill="hold">
                                          <p:stCondLst>
                                            <p:cond delay="0"/>
                                          </p:stCondLst>
                                        </p:cTn>
                                        <p:tgtEl>
                                          <p:spTgt spid="6">
                                            <p:txEl>
                                              <p:pRg st="8" end="8"/>
                                            </p:txEl>
                                          </p:spTgt>
                                        </p:tgtEl>
                                        <p:attrNameLst>
                                          <p:attrName>style.visibility</p:attrName>
                                        </p:attrNameLst>
                                      </p:cBhvr>
                                      <p:to>
                                        <p:strVal val="visible"/>
                                      </p:to>
                                    </p:set>
                                    <p:anim calcmode="lin" valueType="num">
                                      <p:cBhvr additive="base">
                                        <p:cTn id="54" dur="1000" fill="hold"/>
                                        <p:tgtEl>
                                          <p:spTgt spid="6">
                                            <p:txEl>
                                              <p:pRg st="8" end="8"/>
                                            </p:txEl>
                                          </p:spTgt>
                                        </p:tgtEl>
                                        <p:attrNameLst>
                                          <p:attrName>ppt_x</p:attrName>
                                        </p:attrNameLst>
                                      </p:cBhvr>
                                      <p:tavLst>
                                        <p:tav tm="0">
                                          <p:val>
                                            <p:strVal val="1+#ppt_w/2"/>
                                          </p:val>
                                        </p:tav>
                                        <p:tav tm="100000">
                                          <p:val>
                                            <p:strVal val="#ppt_x"/>
                                          </p:val>
                                        </p:tav>
                                      </p:tavLst>
                                    </p:anim>
                                    <p:anim calcmode="lin" valueType="num">
                                      <p:cBhvr additive="base">
                                        <p:cTn id="55" dur="1000" fill="hold"/>
                                        <p:tgtEl>
                                          <p:spTgt spid="6">
                                            <p:txEl>
                                              <p:pRg st="8" end="8"/>
                                            </p:txEl>
                                          </p:spTgt>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29750"/>
                                  </p:stCondLst>
                                  <p:iterate type="lt">
                                    <p:tmPct val="10000"/>
                                  </p:iterate>
                                  <p:childTnLst>
                                    <p:set>
                                      <p:cBhvr>
                                        <p:cTn id="57" dur="1" fill="hold">
                                          <p:stCondLst>
                                            <p:cond delay="0"/>
                                          </p:stCondLst>
                                        </p:cTn>
                                        <p:tgtEl>
                                          <p:spTgt spid="6">
                                            <p:txEl>
                                              <p:pRg st="9" end="9"/>
                                            </p:txEl>
                                          </p:spTgt>
                                        </p:tgtEl>
                                        <p:attrNameLst>
                                          <p:attrName>style.visibility</p:attrName>
                                        </p:attrNameLst>
                                      </p:cBhvr>
                                      <p:to>
                                        <p:strVal val="visible"/>
                                      </p:to>
                                    </p:set>
                                    <p:anim calcmode="lin" valueType="num">
                                      <p:cBhvr additive="base">
                                        <p:cTn id="58" dur="1000" fill="hold"/>
                                        <p:tgtEl>
                                          <p:spTgt spid="6">
                                            <p:txEl>
                                              <p:pRg st="9" end="9"/>
                                            </p:txEl>
                                          </p:spTgt>
                                        </p:tgtEl>
                                        <p:attrNameLst>
                                          <p:attrName>ppt_x</p:attrName>
                                        </p:attrNameLst>
                                      </p:cBhvr>
                                      <p:tavLst>
                                        <p:tav tm="0">
                                          <p:val>
                                            <p:strVal val="1+#ppt_w/2"/>
                                          </p:val>
                                        </p:tav>
                                        <p:tav tm="100000">
                                          <p:val>
                                            <p:strVal val="#ppt_x"/>
                                          </p:val>
                                        </p:tav>
                                      </p:tavLst>
                                    </p:anim>
                                    <p:anim calcmode="lin" valueType="num">
                                      <p:cBhvr additive="base">
                                        <p:cTn id="59" dur="1000" fill="hold"/>
                                        <p:tgtEl>
                                          <p:spTgt spid="6">
                                            <p:txEl>
                                              <p:pRg st="9" end="9"/>
                                            </p:txEl>
                                          </p:spTgt>
                                        </p:tgtEl>
                                        <p:attrNameLst>
                                          <p:attrName>ppt_y</p:attrName>
                                        </p:attrNameLst>
                                      </p:cBhvr>
                                      <p:tavLst>
                                        <p:tav tm="0">
                                          <p:val>
                                            <p:strVal val="0-#ppt_h/2"/>
                                          </p:val>
                                        </p:tav>
                                        <p:tav tm="100000">
                                          <p:val>
                                            <p:strVal val="#ppt_y"/>
                                          </p:val>
                                        </p:tav>
                                      </p:tavLst>
                                    </p:anim>
                                  </p:childTnLst>
                                </p:cTn>
                              </p:par>
                            </p:childTnLst>
                          </p:cTn>
                        </p:par>
                        <p:par>
                          <p:cTn id="60" fill="hold">
                            <p:stCondLst>
                              <p:cond delay="43450"/>
                            </p:stCondLst>
                            <p:childTnLst>
                              <p:par>
                                <p:cTn id="61" presetID="31" presetClass="entr" presetSubtype="0" fill="hold" nodeType="afterEffect">
                                  <p:stCondLst>
                                    <p:cond delay="1000"/>
                                  </p:stCondLst>
                                  <p:childTnLst>
                                    <p:set>
                                      <p:cBhvr>
                                        <p:cTn id="62" dur="1" fill="hold">
                                          <p:stCondLst>
                                            <p:cond delay="0"/>
                                          </p:stCondLst>
                                        </p:cTn>
                                        <p:tgtEl>
                                          <p:spTgt spid="30722"/>
                                        </p:tgtEl>
                                        <p:attrNameLst>
                                          <p:attrName>style.visibility</p:attrName>
                                        </p:attrNameLst>
                                      </p:cBhvr>
                                      <p:to>
                                        <p:strVal val="visible"/>
                                      </p:to>
                                    </p:set>
                                    <p:anim calcmode="lin" valueType="num">
                                      <p:cBhvr>
                                        <p:cTn id="63" dur="17000" fill="hold"/>
                                        <p:tgtEl>
                                          <p:spTgt spid="30722"/>
                                        </p:tgtEl>
                                        <p:attrNameLst>
                                          <p:attrName>ppt_w</p:attrName>
                                        </p:attrNameLst>
                                      </p:cBhvr>
                                      <p:tavLst>
                                        <p:tav tm="0">
                                          <p:val>
                                            <p:fltVal val="0"/>
                                          </p:val>
                                        </p:tav>
                                        <p:tav tm="100000">
                                          <p:val>
                                            <p:strVal val="#ppt_w"/>
                                          </p:val>
                                        </p:tav>
                                      </p:tavLst>
                                    </p:anim>
                                    <p:anim calcmode="lin" valueType="num">
                                      <p:cBhvr>
                                        <p:cTn id="64" dur="17000" fill="hold"/>
                                        <p:tgtEl>
                                          <p:spTgt spid="30722"/>
                                        </p:tgtEl>
                                        <p:attrNameLst>
                                          <p:attrName>ppt_h</p:attrName>
                                        </p:attrNameLst>
                                      </p:cBhvr>
                                      <p:tavLst>
                                        <p:tav tm="0">
                                          <p:val>
                                            <p:fltVal val="0"/>
                                          </p:val>
                                        </p:tav>
                                        <p:tav tm="100000">
                                          <p:val>
                                            <p:strVal val="#ppt_h"/>
                                          </p:val>
                                        </p:tav>
                                      </p:tavLst>
                                    </p:anim>
                                    <p:anim calcmode="lin" valueType="num">
                                      <p:cBhvr>
                                        <p:cTn id="65" dur="17000" fill="hold"/>
                                        <p:tgtEl>
                                          <p:spTgt spid="30722"/>
                                        </p:tgtEl>
                                        <p:attrNameLst>
                                          <p:attrName>style.rotation</p:attrName>
                                        </p:attrNameLst>
                                      </p:cBhvr>
                                      <p:tavLst>
                                        <p:tav tm="0">
                                          <p:val>
                                            <p:fltVal val="90"/>
                                          </p:val>
                                        </p:tav>
                                        <p:tav tm="100000">
                                          <p:val>
                                            <p:fltVal val="0"/>
                                          </p:val>
                                        </p:tav>
                                      </p:tavLst>
                                    </p:anim>
                                    <p:animEffect transition="in" filter="fade">
                                      <p:cBhvr>
                                        <p:cTn id="66" dur="17000"/>
                                        <p:tgtEl>
                                          <p:spTgt spid="30722"/>
                                        </p:tgtEl>
                                      </p:cBhvr>
                                    </p:animEffect>
                                  </p:childTnLst>
                                </p:cTn>
                              </p:par>
                              <p:par>
                                <p:cTn id="67" presetID="2" presetClass="entr" presetSubtype="3" fill="hold" grpId="0" nodeType="withEffect">
                                  <p:stCondLst>
                                    <p:cond delay="1000"/>
                                  </p:stCondLst>
                                  <p:iterate type="lt">
                                    <p:tmPct val="10000"/>
                                  </p:iterate>
                                  <p:childTnLst>
                                    <p:set>
                                      <p:cBhvr>
                                        <p:cTn id="68" dur="1" fill="hold">
                                          <p:stCondLst>
                                            <p:cond delay="0"/>
                                          </p:stCondLst>
                                        </p:cTn>
                                        <p:tgtEl>
                                          <p:spTgt spid="7"/>
                                        </p:tgtEl>
                                        <p:attrNameLst>
                                          <p:attrName>style.visibility</p:attrName>
                                        </p:attrNameLst>
                                      </p:cBhvr>
                                      <p:to>
                                        <p:strVal val="visible"/>
                                      </p:to>
                                    </p:set>
                                    <p:anim calcmode="lin" valueType="num">
                                      <p:cBhvr additive="base">
                                        <p:cTn id="69" dur="1000" fill="hold"/>
                                        <p:tgtEl>
                                          <p:spTgt spid="7"/>
                                        </p:tgtEl>
                                        <p:attrNameLst>
                                          <p:attrName>ppt_x</p:attrName>
                                        </p:attrNameLst>
                                      </p:cBhvr>
                                      <p:tavLst>
                                        <p:tav tm="0">
                                          <p:val>
                                            <p:strVal val="1+#ppt_w/2"/>
                                          </p:val>
                                        </p:tav>
                                        <p:tav tm="100000">
                                          <p:val>
                                            <p:strVal val="#ppt_x"/>
                                          </p:val>
                                        </p:tav>
                                      </p:tavLst>
                                    </p:anim>
                                    <p:anim calcmode="lin" valueType="num">
                                      <p:cBhvr additive="base">
                                        <p:cTn id="70" dur="1000" fill="hold"/>
                                        <p:tgtEl>
                                          <p:spTgt spid="7"/>
                                        </p:tgtEl>
                                        <p:attrNameLst>
                                          <p:attrName>ppt_y</p:attrName>
                                        </p:attrNameLst>
                                      </p:cBhvr>
                                      <p:tavLst>
                                        <p:tav tm="0">
                                          <p:val>
                                            <p:strVal val="0-#ppt_h/2"/>
                                          </p:val>
                                        </p:tav>
                                        <p:tav tm="100000">
                                          <p:val>
                                            <p:strVal val="#ppt_y"/>
                                          </p:val>
                                        </p:tav>
                                      </p:tavLst>
                                    </p:anim>
                                  </p:childTnLst>
                                </p:cTn>
                              </p:par>
                            </p:childTnLst>
                          </p:cTn>
                        </p:par>
                        <p:par>
                          <p:cTn id="71" fill="hold">
                            <p:stCondLst>
                              <p:cond delay="62050"/>
                            </p:stCondLst>
                            <p:childTnLst>
                              <p:par>
                                <p:cTn id="72" presetID="1" presetClass="entr" presetSubtype="0" fill="hold" grpId="0" nodeType="afterEffect">
                                  <p:stCondLst>
                                    <p:cond delay="3000"/>
                                  </p:stCondLst>
                                  <p:childTnLst>
                                    <p:set>
                                      <p:cBhvr>
                                        <p:cTn id="7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P spid="7" grpId="0"/>
      <p:bldP spid="9" grpId="0"/>
    </p:bldLst>
  </p:timing>
</p:sld>
</file>

<file path=ppt/slides/slide1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7653" name="Picture 5" descr="C:\Users\Emilio\Desktop\Nueva carpeta\thCA2MUQL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595836"/>
            <a:ext cx="3483797" cy="28575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7651" name="Picture 3" descr="C:\Users\Emilio\Desktop\Nueva carpeta\S Vette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19" y="188640"/>
            <a:ext cx="4128457" cy="3096344"/>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7652" name="Picture 4" descr="C:\Users\Emilio\Desktop\Sebastian_Vettel_2010_Malaysia_2nd_Free_Practic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1032" y="333375"/>
            <a:ext cx="4393456" cy="20790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58246" y="2492896"/>
            <a:ext cx="4306242"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err="1">
                <a:ln w="11430"/>
                <a:solidFill>
                  <a:srgbClr val="F79646">
                    <a:lumMod val="50000"/>
                  </a:srgbClr>
                </a:solidFill>
                <a:effectLst>
                  <a:outerShdw blurRad="50800" dist="39000" dir="5460000" algn="tl">
                    <a:srgbClr val="000000">
                      <a:alpha val="38000"/>
                    </a:srgbClr>
                  </a:outerShdw>
                </a:effectLst>
                <a:latin typeface="Calibri"/>
              </a:rPr>
              <a:t>Sebastian</a:t>
            </a:r>
            <a:r>
              <a:rPr lang="es-ES" sz="4800" b="1" dirty="0">
                <a:ln w="11430"/>
                <a:solidFill>
                  <a:srgbClr val="F79646">
                    <a:lumMod val="50000"/>
                  </a:srgbClr>
                </a:solidFill>
                <a:effectLst>
                  <a:outerShdw blurRad="50800" dist="39000" dir="5460000" algn="tl">
                    <a:srgbClr val="000000">
                      <a:alpha val="38000"/>
                    </a:srgbClr>
                  </a:outerShdw>
                </a:effectLst>
                <a:latin typeface="Calibri"/>
              </a:rPr>
              <a:t>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Vettel</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Rectángulo"/>
          <p:cNvSpPr/>
          <p:nvPr/>
        </p:nvSpPr>
        <p:spPr>
          <a:xfrm rot="21258209">
            <a:off x="2887674" y="3304470"/>
            <a:ext cx="3464410"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2010"/>
            </a:pPr>
            <a:r>
              <a:rPr lang="es-ES" sz="5400" b="1" dirty="0">
                <a:ln w="11430"/>
                <a:solidFill>
                  <a:srgbClr val="F79646">
                    <a:lumMod val="50000"/>
                  </a:srgbClr>
                </a:solidFill>
                <a:effectLst>
                  <a:outerShdw blurRad="50800" dist="39000" dir="5460000" algn="tl">
                    <a:srgbClr val="000000">
                      <a:alpha val="38000"/>
                    </a:srgbClr>
                  </a:outerShdw>
                </a:effectLst>
                <a:latin typeface="Calibri"/>
              </a:rPr>
              <a:t>   2011</a:t>
            </a:r>
          </a:p>
          <a:p>
            <a:pPr algn="ctr" fontAlgn="auto">
              <a:spcBef>
                <a:spcPts val="0"/>
              </a:spcBef>
              <a:spcAft>
                <a:spcPts val="0"/>
              </a:spcAft>
            </a:pP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2012   2013</a:t>
            </a:r>
          </a:p>
        </p:txBody>
      </p:sp>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0"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156190"/>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Nacional de Alemania (Deutschlandüberalles)-1 Eaglenest.wav"/>
          </p:stSnd>
        </p:sndAc>
      </p:transition>
    </mc:Choice>
    <mc:Fallback xmlns="">
      <p:transition spd="slow" advTm="0">
        <p:fade/>
        <p:sndAc>
          <p:stSnd>
            <p:snd r:embed="rId7" name="Himno Nacional de Alemania (Deutschlandüberalles)-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27651"/>
                                        </p:tgtEl>
                                        <p:attrNameLst>
                                          <p:attrName>style.visibility</p:attrName>
                                        </p:attrNameLst>
                                      </p:cBhvr>
                                      <p:to>
                                        <p:strVal val="visible"/>
                                      </p:to>
                                    </p:set>
                                    <p:anim calcmode="lin" valueType="num">
                                      <p:cBhvr>
                                        <p:cTn id="7" dur="500" fill="hold"/>
                                        <p:tgtEl>
                                          <p:spTgt spid="27651"/>
                                        </p:tgtEl>
                                        <p:attrNameLst>
                                          <p:attrName>ppt_w</p:attrName>
                                        </p:attrNameLst>
                                      </p:cBhvr>
                                      <p:tavLst>
                                        <p:tav tm="0">
                                          <p:val>
                                            <p:fltVal val="0"/>
                                          </p:val>
                                        </p:tav>
                                        <p:tav tm="100000">
                                          <p:val>
                                            <p:strVal val="#ppt_w"/>
                                          </p:val>
                                        </p:tav>
                                      </p:tavLst>
                                    </p:anim>
                                    <p:anim calcmode="lin" valueType="num">
                                      <p:cBhvr>
                                        <p:cTn id="8" dur="500" fill="hold"/>
                                        <p:tgtEl>
                                          <p:spTgt spid="27651"/>
                                        </p:tgtEl>
                                        <p:attrNameLst>
                                          <p:attrName>ppt_h</p:attrName>
                                        </p:attrNameLst>
                                      </p:cBhvr>
                                      <p:tavLst>
                                        <p:tav tm="0">
                                          <p:val>
                                            <p:fltVal val="0"/>
                                          </p:val>
                                        </p:tav>
                                        <p:tav tm="100000">
                                          <p:val>
                                            <p:strVal val="#ppt_h"/>
                                          </p:val>
                                        </p:tav>
                                      </p:tavLst>
                                    </p:anim>
                                    <p:animEffect transition="in" filter="fade">
                                      <p:cBhvr>
                                        <p:cTn id="9" dur="500"/>
                                        <p:tgtEl>
                                          <p:spTgt spid="27651"/>
                                        </p:tgtEl>
                                      </p:cBhvr>
                                    </p:animEffect>
                                  </p:childTnLst>
                                </p:cTn>
                              </p:par>
                            </p:childTnLst>
                          </p:cTn>
                        </p:par>
                        <p:par>
                          <p:cTn id="10" fill="hold">
                            <p:stCondLst>
                              <p:cond delay="1000"/>
                            </p:stCondLst>
                            <p:childTnLst>
                              <p:par>
                                <p:cTn id="11" presetID="2" presetClass="entr" presetSubtype="2" fill="hold" nodeType="afterEffect">
                                  <p:stCondLst>
                                    <p:cond delay="1000"/>
                                  </p:stCondLst>
                                  <p:childTnLst>
                                    <p:set>
                                      <p:cBhvr>
                                        <p:cTn id="12" dur="1" fill="hold">
                                          <p:stCondLst>
                                            <p:cond delay="0"/>
                                          </p:stCondLst>
                                        </p:cTn>
                                        <p:tgtEl>
                                          <p:spTgt spid="27652"/>
                                        </p:tgtEl>
                                        <p:attrNameLst>
                                          <p:attrName>style.visibility</p:attrName>
                                        </p:attrNameLst>
                                      </p:cBhvr>
                                      <p:to>
                                        <p:strVal val="visible"/>
                                      </p:to>
                                    </p:set>
                                    <p:anim calcmode="lin" valueType="num">
                                      <p:cBhvr additive="base">
                                        <p:cTn id="13" dur="2000" fill="hold"/>
                                        <p:tgtEl>
                                          <p:spTgt spid="27652"/>
                                        </p:tgtEl>
                                        <p:attrNameLst>
                                          <p:attrName>ppt_x</p:attrName>
                                        </p:attrNameLst>
                                      </p:cBhvr>
                                      <p:tavLst>
                                        <p:tav tm="0">
                                          <p:val>
                                            <p:strVal val="1+#ppt_w/2"/>
                                          </p:val>
                                        </p:tav>
                                        <p:tav tm="100000">
                                          <p:val>
                                            <p:strVal val="#ppt_x"/>
                                          </p:val>
                                        </p:tav>
                                      </p:tavLst>
                                    </p:anim>
                                    <p:anim calcmode="lin" valueType="num">
                                      <p:cBhvr additive="base">
                                        <p:cTn id="14" dur="2000" fill="hold"/>
                                        <p:tgtEl>
                                          <p:spTgt spid="27652"/>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2000"/>
                                        <p:tgtEl>
                                          <p:spTgt spid="2"/>
                                        </p:tgtEl>
                                      </p:cBhvr>
                                    </p:animEffect>
                                    <p:anim calcmode="lin" valueType="num">
                                      <p:cBhvr>
                                        <p:cTn id="18" dur="2000" fill="hold"/>
                                        <p:tgtEl>
                                          <p:spTgt spid="2"/>
                                        </p:tgtEl>
                                        <p:attrNameLst>
                                          <p:attrName>ppt_x</p:attrName>
                                        </p:attrNameLst>
                                      </p:cBhvr>
                                      <p:tavLst>
                                        <p:tav tm="0">
                                          <p:val>
                                            <p:strVal val="#ppt_x"/>
                                          </p:val>
                                        </p:tav>
                                        <p:tav tm="100000">
                                          <p:val>
                                            <p:strVal val="#ppt_x"/>
                                          </p:val>
                                        </p:tav>
                                      </p:tavLst>
                                    </p:anim>
                                    <p:anim calcmode="lin" valueType="num">
                                      <p:cBhvr>
                                        <p:cTn id="19" dur="2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31" presetClass="entr" presetSubtype="0" fill="hold" nodeType="afterEffect">
                                  <p:stCondLst>
                                    <p:cond delay="1500"/>
                                  </p:stCondLst>
                                  <p:childTnLst>
                                    <p:set>
                                      <p:cBhvr>
                                        <p:cTn id="22" dur="1" fill="hold">
                                          <p:stCondLst>
                                            <p:cond delay="0"/>
                                          </p:stCondLst>
                                        </p:cTn>
                                        <p:tgtEl>
                                          <p:spTgt spid="27653"/>
                                        </p:tgtEl>
                                        <p:attrNameLst>
                                          <p:attrName>style.visibility</p:attrName>
                                        </p:attrNameLst>
                                      </p:cBhvr>
                                      <p:to>
                                        <p:strVal val="visible"/>
                                      </p:to>
                                    </p:set>
                                    <p:anim calcmode="lin" valueType="num">
                                      <p:cBhvr>
                                        <p:cTn id="23" dur="5000" fill="hold"/>
                                        <p:tgtEl>
                                          <p:spTgt spid="27653"/>
                                        </p:tgtEl>
                                        <p:attrNameLst>
                                          <p:attrName>ppt_w</p:attrName>
                                        </p:attrNameLst>
                                      </p:cBhvr>
                                      <p:tavLst>
                                        <p:tav tm="0">
                                          <p:val>
                                            <p:fltVal val="0"/>
                                          </p:val>
                                        </p:tav>
                                        <p:tav tm="100000">
                                          <p:val>
                                            <p:strVal val="#ppt_w"/>
                                          </p:val>
                                        </p:tav>
                                      </p:tavLst>
                                    </p:anim>
                                    <p:anim calcmode="lin" valueType="num">
                                      <p:cBhvr>
                                        <p:cTn id="24" dur="5000" fill="hold"/>
                                        <p:tgtEl>
                                          <p:spTgt spid="27653"/>
                                        </p:tgtEl>
                                        <p:attrNameLst>
                                          <p:attrName>ppt_h</p:attrName>
                                        </p:attrNameLst>
                                      </p:cBhvr>
                                      <p:tavLst>
                                        <p:tav tm="0">
                                          <p:val>
                                            <p:fltVal val="0"/>
                                          </p:val>
                                        </p:tav>
                                        <p:tav tm="100000">
                                          <p:val>
                                            <p:strVal val="#ppt_h"/>
                                          </p:val>
                                        </p:tav>
                                      </p:tavLst>
                                    </p:anim>
                                    <p:anim calcmode="lin" valueType="num">
                                      <p:cBhvr>
                                        <p:cTn id="25" dur="5000" fill="hold"/>
                                        <p:tgtEl>
                                          <p:spTgt spid="27653"/>
                                        </p:tgtEl>
                                        <p:attrNameLst>
                                          <p:attrName>style.rotation</p:attrName>
                                        </p:attrNameLst>
                                      </p:cBhvr>
                                      <p:tavLst>
                                        <p:tav tm="0">
                                          <p:val>
                                            <p:fltVal val="90"/>
                                          </p:val>
                                        </p:tav>
                                        <p:tav tm="100000">
                                          <p:val>
                                            <p:fltVal val="0"/>
                                          </p:val>
                                        </p:tav>
                                      </p:tavLst>
                                    </p:anim>
                                    <p:animEffect transition="in" filter="fade">
                                      <p:cBhvr>
                                        <p:cTn id="26" dur="5000"/>
                                        <p:tgtEl>
                                          <p:spTgt spid="27653"/>
                                        </p:tgtEl>
                                      </p:cBhvr>
                                    </p:animEffect>
                                  </p:childTnLst>
                                </p:cTn>
                              </p:par>
                            </p:childTnLst>
                          </p:cTn>
                        </p:par>
                        <p:par>
                          <p:cTn id="27" fill="hold">
                            <p:stCondLst>
                              <p:cond delay="10500"/>
                            </p:stCondLst>
                            <p:childTnLst>
                              <p:par>
                                <p:cTn id="28" presetID="41" presetClass="entr" presetSubtype="0" fill="hold" grpId="0" nodeType="afterEffect">
                                  <p:stCondLst>
                                    <p:cond delay="1000"/>
                                  </p:stCondLst>
                                  <p:iterate type="lt">
                                    <p:tmPct val="10000"/>
                                  </p:iterate>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1" dur="3000" fill="hold"/>
                                        <p:tgtEl>
                                          <p:spTgt spid="8"/>
                                        </p:tgtEl>
                                        <p:attrNameLst>
                                          <p:attrName>ppt_y</p:attrName>
                                        </p:attrNameLst>
                                      </p:cBhvr>
                                      <p:tavLst>
                                        <p:tav tm="0">
                                          <p:val>
                                            <p:strVal val="#ppt_y"/>
                                          </p:val>
                                        </p:tav>
                                        <p:tav tm="100000">
                                          <p:val>
                                            <p:strVal val="#ppt_y"/>
                                          </p:val>
                                        </p:tav>
                                      </p:tavLst>
                                    </p:anim>
                                    <p:anim calcmode="lin" valueType="num">
                                      <p:cBhvr>
                                        <p:cTn id="32" dur="3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3" dur="3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4" dur="3000" tmFilter="0,0; .5, 1; 1, 1"/>
                                        <p:tgtEl>
                                          <p:spTgt spid="8"/>
                                        </p:tgtEl>
                                      </p:cBhvr>
                                    </p:animEffect>
                                  </p:childTnLst>
                                </p:cTn>
                              </p:par>
                            </p:childTnLst>
                          </p:cTn>
                        </p:par>
                        <p:par>
                          <p:cTn id="35" fill="hold">
                            <p:stCondLst>
                              <p:cond delay="17800"/>
                            </p:stCondLst>
                            <p:childTnLst>
                              <p:par>
                                <p:cTn id="36" presetID="1" presetClass="entr" presetSubtype="0" fill="hold" grpId="0" nodeType="afterEffect">
                                  <p:stCondLst>
                                    <p:cond delay="3000"/>
                                  </p:stCondLst>
                                  <p:childTnLst>
                                    <p:set>
                                      <p:cBhvr>
                                        <p:cTn id="3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896544" y="1796623"/>
            <a:ext cx="4355976" cy="1292662"/>
          </a:xfrm>
          <a:prstGeom prst="rect">
            <a:avLst/>
          </a:prstGeom>
        </p:spPr>
        <p:txBody>
          <a:bodyPr wrap="square">
            <a:spAutoFit/>
          </a:bodyPr>
          <a:lstStyle/>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rPr>
              <a:t>Ha ganado cuatro títulos mundiales </a:t>
            </a:r>
          </a:p>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rPr>
              <a:t>con el equipo Red Bull </a:t>
            </a:r>
          </a:p>
          <a:p>
            <a:pPr algn="ctr" fontAlgn="auto">
              <a:spcBef>
                <a:spcPts val="0"/>
              </a:spcBef>
              <a:spcAft>
                <a:spcPts val="0"/>
              </a:spcAft>
            </a:pPr>
            <a:r>
              <a:rPr lang="es-MX" sz="2000" dirty="0">
                <a:solidFill>
                  <a:srgbClr val="FFFF00"/>
                </a:solidFill>
                <a:effectLst>
                  <a:outerShdw blurRad="38100" dist="38100" dir="2700000" algn="tl">
                    <a:srgbClr val="000000">
                      <a:alpha val="43137"/>
                    </a:srgbClr>
                  </a:outerShdw>
                </a:effectLst>
                <a:latin typeface="Arial"/>
                <a:ea typeface="Times New Roman"/>
              </a:rPr>
              <a:t>En 2010, 2011, 2012 y 2013</a:t>
            </a:r>
            <a:r>
              <a:rPr lang="es-MX" sz="2000" dirty="0">
                <a:solidFill>
                  <a:srgbClr val="252525"/>
                </a:solidFill>
                <a:latin typeface="Arial"/>
                <a:ea typeface="Times New Roman"/>
              </a:rPr>
              <a:t>,</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más un subcampeonato en 2009.</a:t>
            </a:r>
            <a:endParaRPr lang="es-MX" dirty="0">
              <a:solidFill>
                <a:srgbClr val="000000"/>
              </a:solidFill>
              <a:latin typeface="Arial"/>
            </a:endParaRPr>
          </a:p>
        </p:txBody>
      </p:sp>
      <p:pic>
        <p:nvPicPr>
          <p:cNvPr id="5" name="Picture 2" descr="E:\En turno\Normales\Flag-map_of_Alemania.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2650" y="108425"/>
            <a:ext cx="819830" cy="108832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763688" y="201414"/>
            <a:ext cx="6308962" cy="923330"/>
          </a:xfrm>
          <a:prstGeom prst="rect">
            <a:avLst/>
          </a:prstGeom>
        </p:spPr>
        <p:txBody>
          <a:bodyPr wrap="square">
            <a:spAutoFit/>
          </a:bodyPr>
          <a:lstStyle/>
          <a:p>
            <a:pPr algn="ctr" fontAlgn="auto">
              <a:spcBef>
                <a:spcPts val="0"/>
              </a:spcBef>
              <a:spcAft>
                <a:spcPts val="0"/>
              </a:spcAft>
            </a:pPr>
            <a:r>
              <a:rPr lang="es-MX" b="1" dirty="0" err="1">
                <a:solidFill>
                  <a:srgbClr val="252525"/>
                </a:solidFill>
                <a:latin typeface="Arial"/>
                <a:ea typeface="Times New Roman"/>
              </a:rPr>
              <a:t>Sebastian</a:t>
            </a:r>
            <a:r>
              <a:rPr lang="es-MX" b="1" dirty="0">
                <a:solidFill>
                  <a:srgbClr val="252525"/>
                </a:solidFill>
                <a:latin typeface="Arial"/>
                <a:ea typeface="Times New Roman"/>
              </a:rPr>
              <a:t> Vettel</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Heppenheim</a:t>
            </a:r>
            <a:r>
              <a:rPr lang="es-MX" dirty="0">
                <a:solidFill>
                  <a:srgbClr val="252525"/>
                </a:solidFill>
                <a:latin typeface="Arial"/>
                <a:ea typeface="Times New Roman"/>
              </a:rPr>
              <a:t>, </a:t>
            </a:r>
            <a:r>
              <a:rPr lang="es-MX" dirty="0" err="1">
                <a:solidFill>
                  <a:srgbClr val="252525"/>
                </a:solidFill>
                <a:latin typeface="Arial"/>
                <a:ea typeface="Times New Roman"/>
              </a:rPr>
              <a:t>Alemania,el</a:t>
            </a:r>
            <a:r>
              <a:rPr lang="es-MX" dirty="0">
                <a:solidFill>
                  <a:srgbClr val="252525"/>
                </a:solidFill>
                <a:latin typeface="Arial"/>
                <a:ea typeface="Times New Roman"/>
              </a:rPr>
              <a:t> 3 de julio de 1987.</a:t>
            </a: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Piloto de automovilismo de velocidad alemán.</a:t>
            </a:r>
            <a:endParaRPr lang="es-MX" dirty="0">
              <a:solidFill>
                <a:srgbClr val="000000"/>
              </a:solidFill>
              <a:latin typeface="Arial"/>
            </a:endParaRPr>
          </a:p>
        </p:txBody>
      </p:sp>
      <p:sp>
        <p:nvSpPr>
          <p:cNvPr id="7" name="6 Rectángulo"/>
          <p:cNvSpPr/>
          <p:nvPr/>
        </p:nvSpPr>
        <p:spPr>
          <a:xfrm>
            <a:off x="144016" y="4699010"/>
            <a:ext cx="4572000"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Debutó en 2007</a:t>
            </a:r>
            <a:r>
              <a:rPr lang="es-MX" dirty="0">
                <a:solidFill>
                  <a:srgbClr val="0B0080"/>
                </a:solidFill>
                <a:latin typeface="Arial"/>
                <a:ea typeface="Times New Roman"/>
              </a:rPr>
              <a:t> </a:t>
            </a:r>
            <a:r>
              <a:rPr lang="es-MX" dirty="0">
                <a:solidFill>
                  <a:srgbClr val="252525"/>
                </a:solidFill>
                <a:latin typeface="Arial"/>
                <a:ea typeface="Times New Roman"/>
              </a:rPr>
              <a:t>con el equipo </a:t>
            </a:r>
          </a:p>
          <a:p>
            <a:pPr algn="ctr" fontAlgn="auto">
              <a:spcBef>
                <a:spcPts val="0"/>
              </a:spcBef>
              <a:spcAft>
                <a:spcPts val="0"/>
              </a:spcAft>
            </a:pPr>
            <a:r>
              <a:rPr lang="es-ES_tradnl" dirty="0">
                <a:solidFill>
                  <a:srgbClr val="252525"/>
                </a:solidFill>
                <a:latin typeface="Arial"/>
                <a:ea typeface="Times New Roman"/>
              </a:rPr>
              <a:t>BMV </a:t>
            </a:r>
            <a:r>
              <a:rPr lang="es-ES_tradnl" dirty="0" err="1">
                <a:solidFill>
                  <a:srgbClr val="252525"/>
                </a:solidFill>
                <a:latin typeface="Arial"/>
                <a:ea typeface="Times New Roman"/>
              </a:rPr>
              <a:t>Sauber</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y participó en 2008 </a:t>
            </a:r>
          </a:p>
          <a:p>
            <a:pPr algn="ctr" fontAlgn="auto">
              <a:spcBef>
                <a:spcPts val="0"/>
              </a:spcBef>
              <a:spcAft>
                <a:spcPts val="0"/>
              </a:spcAft>
            </a:pPr>
            <a:r>
              <a:rPr lang="es-MX" dirty="0">
                <a:solidFill>
                  <a:srgbClr val="252525"/>
                </a:solidFill>
                <a:latin typeface="Arial"/>
                <a:ea typeface="Times New Roman"/>
              </a:rPr>
              <a:t>con el equipo Toro </a:t>
            </a:r>
            <a:r>
              <a:rPr lang="es-MX" dirty="0" err="1">
                <a:solidFill>
                  <a:srgbClr val="252525"/>
                </a:solidFill>
                <a:latin typeface="Arial"/>
                <a:ea typeface="Times New Roman"/>
              </a:rPr>
              <a:t>Rosso</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logrando su primer victoria </a:t>
            </a:r>
          </a:p>
          <a:p>
            <a:pPr algn="ctr" fontAlgn="auto">
              <a:spcBef>
                <a:spcPts val="0"/>
              </a:spcBef>
              <a:spcAft>
                <a:spcPts val="0"/>
              </a:spcAft>
            </a:pPr>
            <a:r>
              <a:rPr lang="es-MX" dirty="0">
                <a:solidFill>
                  <a:srgbClr val="252525"/>
                </a:solidFill>
                <a:latin typeface="Arial"/>
                <a:ea typeface="Times New Roman"/>
              </a:rPr>
              <a:t>en el Gran Premio de Italia de 2008.</a:t>
            </a:r>
            <a:endParaRPr lang="es-MX" dirty="0">
              <a:solidFill>
                <a:srgbClr val="000000"/>
              </a:solidFill>
              <a:latin typeface="Arial"/>
            </a:endParaRPr>
          </a:p>
        </p:txBody>
      </p:sp>
      <p:pic>
        <p:nvPicPr>
          <p:cNvPr id="31746" name="Picture 2" descr="E:\En turno\Normales\Sebastian_Vette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4401018"/>
            <a:ext cx="3701212" cy="2124325"/>
          </a:xfrm>
          <a:prstGeom prst="rect">
            <a:avLst/>
          </a:prstGeom>
          <a:ln w="228600" cap="sq" cmpd="thickThin">
            <a:solidFill>
              <a:srgbClr val="000066"/>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31748" name="Picture 4" descr="E:\En turno\Normales\Sebastian-Vettel-Wallpap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19" y="1124744"/>
            <a:ext cx="4723725" cy="29523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390009"/>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6"/>
                                        </p:tgtEl>
                                        <p:attrNameLst>
                                          <p:attrName>ppt_y</p:attrName>
                                        </p:attrNameLst>
                                      </p:cBhvr>
                                      <p:tavLst>
                                        <p:tav tm="0">
                                          <p:val>
                                            <p:strVal val="#ppt_y"/>
                                          </p:val>
                                        </p:tav>
                                        <p:tav tm="100000">
                                          <p:val>
                                            <p:strVal val="#ppt_y"/>
                                          </p:val>
                                        </p:tav>
                                      </p:tavLst>
                                    </p:anim>
                                    <p:anim calcmode="lin" valueType="num">
                                      <p:cBhvr>
                                        <p:cTn id="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6"/>
                                        </p:tgtEl>
                                      </p:cBhvr>
                                    </p:animEffect>
                                  </p:childTnLst>
                                </p:cTn>
                              </p:par>
                            </p:childTnLst>
                          </p:cTn>
                        </p:par>
                        <p:par>
                          <p:cTn id="12" fill="hold">
                            <p:stCondLst>
                              <p:cond delay="13375"/>
                            </p:stCondLst>
                            <p:childTnLst>
                              <p:par>
                                <p:cTn id="13" presetID="17" presetClass="entr" presetSubtype="8" fill="hold" nodeType="afterEffect">
                                  <p:stCondLst>
                                    <p:cond delay="0"/>
                                  </p:stCondLst>
                                  <p:childTnLst>
                                    <p:set>
                                      <p:cBhvr>
                                        <p:cTn id="14" dur="1" fill="hold">
                                          <p:stCondLst>
                                            <p:cond delay="0"/>
                                          </p:stCondLst>
                                        </p:cTn>
                                        <p:tgtEl>
                                          <p:spTgt spid="31748"/>
                                        </p:tgtEl>
                                        <p:attrNameLst>
                                          <p:attrName>style.visibility</p:attrName>
                                        </p:attrNameLst>
                                      </p:cBhvr>
                                      <p:to>
                                        <p:strVal val="visible"/>
                                      </p:to>
                                    </p:set>
                                    <p:anim calcmode="lin" valueType="num">
                                      <p:cBhvr>
                                        <p:cTn id="15" dur="11000" fill="hold"/>
                                        <p:tgtEl>
                                          <p:spTgt spid="31748"/>
                                        </p:tgtEl>
                                        <p:attrNameLst>
                                          <p:attrName>ppt_x</p:attrName>
                                        </p:attrNameLst>
                                      </p:cBhvr>
                                      <p:tavLst>
                                        <p:tav tm="0">
                                          <p:val>
                                            <p:strVal val="#ppt_x-#ppt_w/2"/>
                                          </p:val>
                                        </p:tav>
                                        <p:tav tm="100000">
                                          <p:val>
                                            <p:strVal val="#ppt_x"/>
                                          </p:val>
                                        </p:tav>
                                      </p:tavLst>
                                    </p:anim>
                                    <p:anim calcmode="lin" valueType="num">
                                      <p:cBhvr>
                                        <p:cTn id="16" dur="11000" fill="hold"/>
                                        <p:tgtEl>
                                          <p:spTgt spid="31748"/>
                                        </p:tgtEl>
                                        <p:attrNameLst>
                                          <p:attrName>ppt_y</p:attrName>
                                        </p:attrNameLst>
                                      </p:cBhvr>
                                      <p:tavLst>
                                        <p:tav tm="0">
                                          <p:val>
                                            <p:strVal val="#ppt_y"/>
                                          </p:val>
                                        </p:tav>
                                        <p:tav tm="100000">
                                          <p:val>
                                            <p:strVal val="#ppt_y"/>
                                          </p:val>
                                        </p:tav>
                                      </p:tavLst>
                                    </p:anim>
                                    <p:anim calcmode="lin" valueType="num">
                                      <p:cBhvr>
                                        <p:cTn id="17" dur="11000" fill="hold"/>
                                        <p:tgtEl>
                                          <p:spTgt spid="31748"/>
                                        </p:tgtEl>
                                        <p:attrNameLst>
                                          <p:attrName>ppt_w</p:attrName>
                                        </p:attrNameLst>
                                      </p:cBhvr>
                                      <p:tavLst>
                                        <p:tav tm="0">
                                          <p:val>
                                            <p:fltVal val="0"/>
                                          </p:val>
                                        </p:tav>
                                        <p:tav tm="100000">
                                          <p:val>
                                            <p:strVal val="#ppt_w"/>
                                          </p:val>
                                        </p:tav>
                                      </p:tavLst>
                                    </p:anim>
                                    <p:anim calcmode="lin" valueType="num">
                                      <p:cBhvr>
                                        <p:cTn id="18" dur="11000" fill="hold"/>
                                        <p:tgtEl>
                                          <p:spTgt spid="31748"/>
                                        </p:tgtEl>
                                        <p:attrNameLst>
                                          <p:attrName>ppt_h</p:attrName>
                                        </p:attrNameLst>
                                      </p:cBhvr>
                                      <p:tavLst>
                                        <p:tav tm="0">
                                          <p:val>
                                            <p:strVal val="#ppt_h"/>
                                          </p:val>
                                        </p:tav>
                                        <p:tav tm="100000">
                                          <p:val>
                                            <p:strVal val="#ppt_h"/>
                                          </p:val>
                                        </p:tav>
                                      </p:tavLst>
                                    </p:anim>
                                  </p:childTnLst>
                                </p:cTn>
                              </p:par>
                              <p:par>
                                <p:cTn id="19" presetID="53" presetClass="entr" presetSubtype="16" fill="hold" nodeType="withEffect">
                                  <p:stCondLst>
                                    <p:cond delay="0"/>
                                  </p:stCondLst>
                                  <p:childTnLst>
                                    <p:set>
                                      <p:cBhvr>
                                        <p:cTn id="20" dur="1" fill="hold">
                                          <p:stCondLst>
                                            <p:cond delay="0"/>
                                          </p:stCondLst>
                                        </p:cTn>
                                        <p:tgtEl>
                                          <p:spTgt spid="31748"/>
                                        </p:tgtEl>
                                        <p:attrNameLst>
                                          <p:attrName>style.visibility</p:attrName>
                                        </p:attrNameLst>
                                      </p:cBhvr>
                                      <p:to>
                                        <p:strVal val="visible"/>
                                      </p:to>
                                    </p:set>
                                    <p:anim calcmode="lin" valueType="num">
                                      <p:cBhvr>
                                        <p:cTn id="21" dur="11000" fill="hold"/>
                                        <p:tgtEl>
                                          <p:spTgt spid="31748"/>
                                        </p:tgtEl>
                                        <p:attrNameLst>
                                          <p:attrName>ppt_w</p:attrName>
                                        </p:attrNameLst>
                                      </p:cBhvr>
                                      <p:tavLst>
                                        <p:tav tm="0">
                                          <p:val>
                                            <p:fltVal val="0"/>
                                          </p:val>
                                        </p:tav>
                                        <p:tav tm="100000">
                                          <p:val>
                                            <p:strVal val="#ppt_w"/>
                                          </p:val>
                                        </p:tav>
                                      </p:tavLst>
                                    </p:anim>
                                    <p:anim calcmode="lin" valueType="num">
                                      <p:cBhvr>
                                        <p:cTn id="22" dur="11000" fill="hold"/>
                                        <p:tgtEl>
                                          <p:spTgt spid="31748"/>
                                        </p:tgtEl>
                                        <p:attrNameLst>
                                          <p:attrName>ppt_h</p:attrName>
                                        </p:attrNameLst>
                                      </p:cBhvr>
                                      <p:tavLst>
                                        <p:tav tm="0">
                                          <p:val>
                                            <p:fltVal val="0"/>
                                          </p:val>
                                        </p:tav>
                                        <p:tav tm="100000">
                                          <p:val>
                                            <p:strVal val="#ppt_h"/>
                                          </p:val>
                                        </p:tav>
                                      </p:tavLst>
                                    </p:anim>
                                    <p:animEffect transition="in" filter="fade">
                                      <p:cBhvr>
                                        <p:cTn id="23" dur="11000"/>
                                        <p:tgtEl>
                                          <p:spTgt spid="31748"/>
                                        </p:tgtEl>
                                      </p:cBhvr>
                                    </p:animEffect>
                                  </p:childTnLst>
                                </p:cTn>
                              </p:par>
                              <p:par>
                                <p:cTn id="24" presetID="2" presetClass="entr" presetSubtype="3" fill="hold" grpId="0" nodeType="withEffect">
                                  <p:stCondLst>
                                    <p:cond delay="1000"/>
                                  </p:stCondLst>
                                  <p:iterate type="lt">
                                    <p:tmPct val="10000"/>
                                  </p:iterate>
                                  <p:childTnLst>
                                    <p:set>
                                      <p:cBhvr>
                                        <p:cTn id="25" dur="1" fill="hold">
                                          <p:stCondLst>
                                            <p:cond delay="0"/>
                                          </p:stCondLst>
                                        </p:cTn>
                                        <p:tgtEl>
                                          <p:spTgt spid="2"/>
                                        </p:tgtEl>
                                        <p:attrNameLst>
                                          <p:attrName>style.visibility</p:attrName>
                                        </p:attrNameLst>
                                      </p:cBhvr>
                                      <p:to>
                                        <p:strVal val="visible"/>
                                      </p:to>
                                    </p:set>
                                    <p:anim calcmode="lin" valueType="num">
                                      <p:cBhvr additive="base">
                                        <p:cTn id="26" dur="1000" fill="hold"/>
                                        <p:tgtEl>
                                          <p:spTgt spid="2"/>
                                        </p:tgtEl>
                                        <p:attrNameLst>
                                          <p:attrName>ppt_x</p:attrName>
                                        </p:attrNameLst>
                                      </p:cBhvr>
                                      <p:tavLst>
                                        <p:tav tm="0">
                                          <p:val>
                                            <p:strVal val="1+#ppt_w/2"/>
                                          </p:val>
                                        </p:tav>
                                        <p:tav tm="100000">
                                          <p:val>
                                            <p:strVal val="#ppt_x"/>
                                          </p:val>
                                        </p:tav>
                                      </p:tavLst>
                                    </p:anim>
                                    <p:anim calcmode="lin" valueType="num">
                                      <p:cBhvr additive="base">
                                        <p:cTn id="27" dur="1000" fill="hold"/>
                                        <p:tgtEl>
                                          <p:spTgt spid="2"/>
                                        </p:tgtEl>
                                        <p:attrNameLst>
                                          <p:attrName>ppt_y</p:attrName>
                                        </p:attrNameLst>
                                      </p:cBhvr>
                                      <p:tavLst>
                                        <p:tav tm="0">
                                          <p:val>
                                            <p:strVal val="0-#ppt_h/2"/>
                                          </p:val>
                                        </p:tav>
                                        <p:tav tm="100000">
                                          <p:val>
                                            <p:strVal val="#ppt_y"/>
                                          </p:val>
                                        </p:tav>
                                      </p:tavLst>
                                    </p:anim>
                                  </p:childTnLst>
                                </p:cTn>
                              </p:par>
                            </p:childTnLst>
                          </p:cTn>
                        </p:par>
                        <p:par>
                          <p:cTn id="28" fill="hold">
                            <p:stCondLst>
                              <p:cond delay="24775"/>
                            </p:stCondLst>
                            <p:childTnLst>
                              <p:par>
                                <p:cTn id="29" presetID="17" presetClass="entr" presetSubtype="2" fill="hold" nodeType="afterEffect">
                                  <p:stCondLst>
                                    <p:cond delay="0"/>
                                  </p:stCondLst>
                                  <p:childTnLst>
                                    <p:set>
                                      <p:cBhvr>
                                        <p:cTn id="30" dur="1" fill="hold">
                                          <p:stCondLst>
                                            <p:cond delay="0"/>
                                          </p:stCondLst>
                                        </p:cTn>
                                        <p:tgtEl>
                                          <p:spTgt spid="31746"/>
                                        </p:tgtEl>
                                        <p:attrNameLst>
                                          <p:attrName>style.visibility</p:attrName>
                                        </p:attrNameLst>
                                      </p:cBhvr>
                                      <p:to>
                                        <p:strVal val="visible"/>
                                      </p:to>
                                    </p:set>
                                    <p:anim calcmode="lin" valueType="num">
                                      <p:cBhvr>
                                        <p:cTn id="31" dur="13000" fill="hold"/>
                                        <p:tgtEl>
                                          <p:spTgt spid="31746"/>
                                        </p:tgtEl>
                                        <p:attrNameLst>
                                          <p:attrName>ppt_x</p:attrName>
                                        </p:attrNameLst>
                                      </p:cBhvr>
                                      <p:tavLst>
                                        <p:tav tm="0">
                                          <p:val>
                                            <p:strVal val="#ppt_x+#ppt_w/2"/>
                                          </p:val>
                                        </p:tav>
                                        <p:tav tm="100000">
                                          <p:val>
                                            <p:strVal val="#ppt_x"/>
                                          </p:val>
                                        </p:tav>
                                      </p:tavLst>
                                    </p:anim>
                                    <p:anim calcmode="lin" valueType="num">
                                      <p:cBhvr>
                                        <p:cTn id="32" dur="13000" fill="hold"/>
                                        <p:tgtEl>
                                          <p:spTgt spid="31746"/>
                                        </p:tgtEl>
                                        <p:attrNameLst>
                                          <p:attrName>ppt_y</p:attrName>
                                        </p:attrNameLst>
                                      </p:cBhvr>
                                      <p:tavLst>
                                        <p:tav tm="0">
                                          <p:val>
                                            <p:strVal val="#ppt_y"/>
                                          </p:val>
                                        </p:tav>
                                        <p:tav tm="100000">
                                          <p:val>
                                            <p:strVal val="#ppt_y"/>
                                          </p:val>
                                        </p:tav>
                                      </p:tavLst>
                                    </p:anim>
                                    <p:anim calcmode="lin" valueType="num">
                                      <p:cBhvr>
                                        <p:cTn id="33" dur="13000" fill="hold"/>
                                        <p:tgtEl>
                                          <p:spTgt spid="31746"/>
                                        </p:tgtEl>
                                        <p:attrNameLst>
                                          <p:attrName>ppt_w</p:attrName>
                                        </p:attrNameLst>
                                      </p:cBhvr>
                                      <p:tavLst>
                                        <p:tav tm="0">
                                          <p:val>
                                            <p:fltVal val="0"/>
                                          </p:val>
                                        </p:tav>
                                        <p:tav tm="100000">
                                          <p:val>
                                            <p:strVal val="#ppt_w"/>
                                          </p:val>
                                        </p:tav>
                                      </p:tavLst>
                                    </p:anim>
                                    <p:anim calcmode="lin" valueType="num">
                                      <p:cBhvr>
                                        <p:cTn id="34" dur="13000" fill="hold"/>
                                        <p:tgtEl>
                                          <p:spTgt spid="31746"/>
                                        </p:tgtEl>
                                        <p:attrNameLst>
                                          <p:attrName>ppt_h</p:attrName>
                                        </p:attrNameLst>
                                      </p:cBhvr>
                                      <p:tavLst>
                                        <p:tav tm="0">
                                          <p:val>
                                            <p:strVal val="#ppt_h"/>
                                          </p:val>
                                        </p:tav>
                                        <p:tav tm="100000">
                                          <p:val>
                                            <p:strVal val="#ppt_h"/>
                                          </p:val>
                                        </p:tav>
                                      </p:tavLst>
                                    </p:anim>
                                  </p:childTnLst>
                                </p:cTn>
                              </p:par>
                              <p:par>
                                <p:cTn id="35" presetID="53" presetClass="entr" presetSubtype="16" fill="hold" nodeType="withEffect">
                                  <p:stCondLst>
                                    <p:cond delay="0"/>
                                  </p:stCondLst>
                                  <p:childTnLst>
                                    <p:set>
                                      <p:cBhvr>
                                        <p:cTn id="36" dur="1" fill="hold">
                                          <p:stCondLst>
                                            <p:cond delay="0"/>
                                          </p:stCondLst>
                                        </p:cTn>
                                        <p:tgtEl>
                                          <p:spTgt spid="31746"/>
                                        </p:tgtEl>
                                        <p:attrNameLst>
                                          <p:attrName>style.visibility</p:attrName>
                                        </p:attrNameLst>
                                      </p:cBhvr>
                                      <p:to>
                                        <p:strVal val="visible"/>
                                      </p:to>
                                    </p:set>
                                    <p:anim calcmode="lin" valueType="num">
                                      <p:cBhvr>
                                        <p:cTn id="37" dur="13000" fill="hold"/>
                                        <p:tgtEl>
                                          <p:spTgt spid="31746"/>
                                        </p:tgtEl>
                                        <p:attrNameLst>
                                          <p:attrName>ppt_w</p:attrName>
                                        </p:attrNameLst>
                                      </p:cBhvr>
                                      <p:tavLst>
                                        <p:tav tm="0">
                                          <p:val>
                                            <p:fltVal val="0"/>
                                          </p:val>
                                        </p:tav>
                                        <p:tav tm="100000">
                                          <p:val>
                                            <p:strVal val="#ppt_w"/>
                                          </p:val>
                                        </p:tav>
                                      </p:tavLst>
                                    </p:anim>
                                    <p:anim calcmode="lin" valueType="num">
                                      <p:cBhvr>
                                        <p:cTn id="38" dur="13000" fill="hold"/>
                                        <p:tgtEl>
                                          <p:spTgt spid="31746"/>
                                        </p:tgtEl>
                                        <p:attrNameLst>
                                          <p:attrName>ppt_h</p:attrName>
                                        </p:attrNameLst>
                                      </p:cBhvr>
                                      <p:tavLst>
                                        <p:tav tm="0">
                                          <p:val>
                                            <p:fltVal val="0"/>
                                          </p:val>
                                        </p:tav>
                                        <p:tav tm="100000">
                                          <p:val>
                                            <p:strVal val="#ppt_h"/>
                                          </p:val>
                                        </p:tav>
                                      </p:tavLst>
                                    </p:anim>
                                    <p:animEffect transition="in" filter="fade">
                                      <p:cBhvr>
                                        <p:cTn id="39" dur="13000"/>
                                        <p:tgtEl>
                                          <p:spTgt spid="31746"/>
                                        </p:tgtEl>
                                      </p:cBhvr>
                                    </p:animEffect>
                                  </p:childTnLst>
                                </p:cTn>
                              </p:par>
                              <p:par>
                                <p:cTn id="40" presetID="2" presetClass="entr" presetSubtype="3" fill="hold" grpId="0" nodeType="withEffect">
                                  <p:stCondLst>
                                    <p:cond delay="1000"/>
                                  </p:stCondLst>
                                  <p:iterate type="lt">
                                    <p:tmPct val="10000"/>
                                  </p:iterate>
                                  <p:childTnLst>
                                    <p:set>
                                      <p:cBhvr>
                                        <p:cTn id="41" dur="1" fill="hold">
                                          <p:stCondLst>
                                            <p:cond delay="0"/>
                                          </p:stCondLst>
                                        </p:cTn>
                                        <p:tgtEl>
                                          <p:spTgt spid="7"/>
                                        </p:tgtEl>
                                        <p:attrNameLst>
                                          <p:attrName>style.visibility</p:attrName>
                                        </p:attrNameLst>
                                      </p:cBhvr>
                                      <p:to>
                                        <p:strVal val="visible"/>
                                      </p:to>
                                    </p:set>
                                    <p:anim calcmode="lin" valueType="num">
                                      <p:cBhvr additive="base">
                                        <p:cTn id="42" dur="1000" fill="hold"/>
                                        <p:tgtEl>
                                          <p:spTgt spid="7"/>
                                        </p:tgtEl>
                                        <p:attrNameLst>
                                          <p:attrName>ppt_x</p:attrName>
                                        </p:attrNameLst>
                                      </p:cBhvr>
                                      <p:tavLst>
                                        <p:tav tm="0">
                                          <p:val>
                                            <p:strVal val="1+#ppt_w/2"/>
                                          </p:val>
                                        </p:tav>
                                        <p:tav tm="100000">
                                          <p:val>
                                            <p:strVal val="#ppt_x"/>
                                          </p:val>
                                        </p:tav>
                                      </p:tavLst>
                                    </p:anim>
                                    <p:anim calcmode="lin" valueType="num">
                                      <p:cBhvr additive="base">
                                        <p:cTn id="43" dur="1000" fill="hold"/>
                                        <p:tgtEl>
                                          <p:spTgt spid="7"/>
                                        </p:tgtEl>
                                        <p:attrNameLst>
                                          <p:attrName>ppt_y</p:attrName>
                                        </p:attrNameLst>
                                      </p:cBhvr>
                                      <p:tavLst>
                                        <p:tav tm="0">
                                          <p:val>
                                            <p:strVal val="0-#ppt_h/2"/>
                                          </p:val>
                                        </p:tav>
                                        <p:tav tm="100000">
                                          <p:val>
                                            <p:strVal val="#ppt_y"/>
                                          </p:val>
                                        </p:tav>
                                      </p:tavLst>
                                    </p:anim>
                                  </p:childTnLst>
                                </p:cTn>
                              </p:par>
                            </p:childTnLst>
                          </p:cTn>
                        </p:par>
                        <p:par>
                          <p:cTn id="44" fill="hold">
                            <p:stCondLst>
                              <p:cond delay="38775"/>
                            </p:stCondLst>
                            <p:childTnLst>
                              <p:par>
                                <p:cTn id="45" presetID="1" presetClass="entr" presetSubtype="0" fill="hold" grpId="0" nodeType="afterEffect">
                                  <p:stCondLst>
                                    <p:cond delay="300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0" grpId="0"/>
    </p:bldLst>
  </p:timing>
</p:sld>
</file>

<file path=ppt/slides/slide1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0" y="2105705"/>
            <a:ext cx="3923928" cy="2331407"/>
          </a:xfrm>
          <a:prstGeom prst="rect">
            <a:avLst/>
          </a:prstGeom>
        </p:spPr>
        <p:txBody>
          <a:bodyPr wrap="square">
            <a:spAutoFit/>
          </a:bodyPr>
          <a:lstStyle/>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Comenzando la temporada 2015, </a:t>
            </a:r>
          </a:p>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lleva acumuladas 39 victorias, </a:t>
            </a:r>
          </a:p>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67 podios </a:t>
            </a:r>
          </a:p>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y 45 </a:t>
            </a:r>
            <a:r>
              <a:rPr lang="es-MX" sz="1900" i="1" dirty="0">
                <a:solidFill>
                  <a:srgbClr val="252525"/>
                </a:solidFill>
                <a:effectLst>
                  <a:outerShdw blurRad="38100" dist="38100" dir="2700000" algn="tl">
                    <a:srgbClr val="000000">
                      <a:alpha val="43137"/>
                    </a:srgbClr>
                  </a:outerShdw>
                </a:effectLst>
                <a:latin typeface="Arial"/>
                <a:ea typeface="Times New Roman"/>
                <a:cs typeface="Times New Roman"/>
              </a:rPr>
              <a:t>pole positions</a:t>
            </a: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a:t>
            </a:r>
          </a:p>
          <a:p>
            <a:pPr algn="ctr" fontAlgn="auto">
              <a:lnSpc>
                <a:spcPts val="1500"/>
              </a:lnSpc>
              <a:spcBef>
                <a:spcPts val="0"/>
              </a:spcBef>
              <a:spcAft>
                <a:spcPts val="0"/>
              </a:spcAft>
            </a:pPr>
            <a:endParaRPr lang="es-MX" sz="1900" dirty="0">
              <a:solidFill>
                <a:srgbClr val="252525"/>
              </a:solidFill>
              <a:effectLst>
                <a:outerShdw blurRad="38100" dist="38100" dir="2700000" algn="tl">
                  <a:srgbClr val="000000">
                    <a:alpha val="43137"/>
                  </a:srgbClr>
                </a:outerShdw>
              </a:effectLst>
              <a:latin typeface="Arial"/>
              <a:ea typeface="Times New Roman"/>
              <a:cs typeface="Times New Roman"/>
            </a:endParaRPr>
          </a:p>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Es el cuarto piloto </a:t>
            </a:r>
          </a:p>
          <a:p>
            <a:pPr algn="ctr" fontAlgn="auto">
              <a:spcBef>
                <a:spcPts val="0"/>
              </a:spcBef>
              <a:spcAft>
                <a:spcPts val="0"/>
              </a:spcAft>
            </a:pPr>
            <a:r>
              <a:rPr lang="es-MX" sz="1900" dirty="0">
                <a:solidFill>
                  <a:srgbClr val="252525"/>
                </a:solidFill>
                <a:effectLst>
                  <a:outerShdw blurRad="38100" dist="38100" dir="2700000" algn="tl">
                    <a:srgbClr val="000000">
                      <a:alpha val="43137"/>
                    </a:srgbClr>
                  </a:outerShdw>
                </a:effectLst>
                <a:latin typeface="Arial"/>
                <a:ea typeface="Times New Roman"/>
                <a:cs typeface="Times New Roman"/>
              </a:rPr>
              <a:t>con más grandes premios ganados en la historia.</a:t>
            </a:r>
            <a:endParaRPr lang="es-MX" sz="1900" dirty="0">
              <a:solidFill>
                <a:srgbClr val="000000"/>
              </a:solidFill>
              <a:effectLst>
                <a:outerShdw blurRad="38100" dist="38100" dir="2700000" algn="tl">
                  <a:srgbClr val="000000">
                    <a:alpha val="43137"/>
                  </a:srgbClr>
                </a:outerShdw>
              </a:effectLst>
              <a:latin typeface="Arial"/>
            </a:endParaRPr>
          </a:p>
        </p:txBody>
      </p:sp>
      <p:sp>
        <p:nvSpPr>
          <p:cNvPr id="3" name="2 Rectángulo"/>
          <p:cNvSpPr/>
          <p:nvPr/>
        </p:nvSpPr>
        <p:spPr>
          <a:xfrm>
            <a:off x="1641892" y="188640"/>
            <a:ext cx="7502108" cy="1015663"/>
          </a:xfrm>
          <a:prstGeom prst="rect">
            <a:avLst/>
          </a:prstGeom>
        </p:spPr>
        <p:txBody>
          <a:bodyPr wrap="square">
            <a:spAutoFit/>
          </a:bodyPr>
          <a:lstStyle/>
          <a:p>
            <a:pPr algn="ctr" fontAlgn="auto">
              <a:spcBef>
                <a:spcPts val="0"/>
              </a:spcBef>
              <a:spcAft>
                <a:spcPts val="0"/>
              </a:spcAft>
            </a:pPr>
            <a:r>
              <a:rPr lang="es-MX" sz="2000" dirty="0">
                <a:solidFill>
                  <a:srgbClr val="252525"/>
                </a:solidFill>
                <a:latin typeface="Arial"/>
                <a:ea typeface="Times New Roman"/>
                <a:cs typeface="Times New Roman"/>
              </a:rPr>
              <a:t>El 27 de octubre de 2013, se convirtió  </a:t>
            </a:r>
          </a:p>
          <a:p>
            <a:pPr algn="ctr" fontAlgn="auto">
              <a:spcBef>
                <a:spcPts val="0"/>
              </a:spcBef>
              <a:spcAft>
                <a:spcPts val="0"/>
              </a:spcAft>
            </a:pPr>
            <a:r>
              <a:rPr lang="es-MX" sz="2000" dirty="0">
                <a:solidFill>
                  <a:srgbClr val="252525"/>
                </a:solidFill>
                <a:latin typeface="Arial"/>
                <a:ea typeface="Times New Roman"/>
                <a:cs typeface="Times New Roman"/>
              </a:rPr>
              <a:t>en </a:t>
            </a:r>
            <a:r>
              <a:rPr lang="es-MX" sz="2000" dirty="0">
                <a:solidFill>
                  <a:srgbClr val="FFFF00"/>
                </a:solidFill>
                <a:effectLst>
                  <a:outerShdw blurRad="38100" dist="38100" dir="2700000" algn="tl">
                    <a:srgbClr val="000000">
                      <a:alpha val="43137"/>
                    </a:srgbClr>
                  </a:outerShdw>
                </a:effectLst>
                <a:latin typeface="Arial"/>
                <a:ea typeface="Times New Roman"/>
                <a:cs typeface="Times New Roman"/>
              </a:rPr>
              <a:t>el piloto más joven de la historia en ser tetra campeón </a:t>
            </a:r>
          </a:p>
          <a:p>
            <a:pPr algn="ctr" fontAlgn="auto">
              <a:spcBef>
                <a:spcPts val="0"/>
              </a:spcBef>
              <a:spcAft>
                <a:spcPts val="0"/>
              </a:spcAft>
            </a:pPr>
            <a:r>
              <a:rPr lang="es-MX" sz="2000" dirty="0">
                <a:solidFill>
                  <a:srgbClr val="252525"/>
                </a:solidFill>
                <a:latin typeface="Arial"/>
                <a:ea typeface="Times New Roman"/>
                <a:cs typeface="Times New Roman"/>
              </a:rPr>
              <a:t>de la máxima categoría del automovilismo.</a:t>
            </a:r>
          </a:p>
        </p:txBody>
      </p:sp>
      <p:pic>
        <p:nvPicPr>
          <p:cNvPr id="32770" name="Picture 2" descr="E:\En turno\Normales\Sebastian-Vette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941" y="1484784"/>
            <a:ext cx="4800531" cy="3600400"/>
          </a:xfrm>
          <a:prstGeom prst="rect">
            <a:avLst/>
          </a:prstGeom>
          <a:noFill/>
          <a:ln w="63500">
            <a:solidFill>
              <a:schemeClr val="accent2">
                <a:lumMod val="60000"/>
                <a:lumOff val="40000"/>
              </a:schemeClr>
            </a:solidFill>
          </a:ln>
          <a:extLst>
            <a:ext uri="{909E8E84-426E-40DD-AFC4-6F175D3DCCD1}">
              <a14:hiddenFill xmlns:a14="http://schemas.microsoft.com/office/drawing/2010/main">
                <a:solidFill>
                  <a:srgbClr val="FFFFFF"/>
                </a:solidFill>
              </a14:hiddenFill>
            </a:ext>
          </a:extLst>
        </p:spPr>
      </p:pic>
      <p:sp>
        <p:nvSpPr>
          <p:cNvPr id="8" name="7 Rectángulo"/>
          <p:cNvSpPr/>
          <p:nvPr/>
        </p:nvSpPr>
        <p:spPr>
          <a:xfrm>
            <a:off x="251520" y="5385990"/>
            <a:ext cx="8604448" cy="1323439"/>
          </a:xfrm>
          <a:prstGeom prst="rect">
            <a:avLst/>
          </a:prstGeom>
        </p:spPr>
        <p:txBody>
          <a:bodyPr wrap="square">
            <a:spAutoFit/>
          </a:bodyPr>
          <a:lstStyle/>
          <a:p>
            <a:pPr algn="ctr" fontAlgn="auto">
              <a:spcBef>
                <a:spcPts val="0"/>
              </a:spcBef>
              <a:spcAft>
                <a:spcPts val="0"/>
              </a:spcAft>
            </a:pPr>
            <a:r>
              <a:rPr lang="es-MX" sz="2000" dirty="0">
                <a:solidFill>
                  <a:srgbClr val="252525"/>
                </a:solidFill>
                <a:latin typeface="Arial"/>
                <a:ea typeface="Times New Roman"/>
                <a:cs typeface="Times New Roman"/>
              </a:rPr>
              <a:t>En número de títulos mundiales </a:t>
            </a:r>
          </a:p>
          <a:p>
            <a:pPr algn="ctr" fontAlgn="auto">
              <a:spcBef>
                <a:spcPts val="0"/>
              </a:spcBef>
              <a:spcAft>
                <a:spcPts val="0"/>
              </a:spcAft>
            </a:pPr>
            <a:r>
              <a:rPr lang="es-MX" sz="2000" dirty="0">
                <a:solidFill>
                  <a:srgbClr val="252525"/>
                </a:solidFill>
                <a:latin typeface="Arial"/>
                <a:ea typeface="Times New Roman"/>
                <a:cs typeface="Times New Roman"/>
              </a:rPr>
              <a:t>iguala a Alain </a:t>
            </a:r>
            <a:r>
              <a:rPr lang="es-MX" sz="2000" dirty="0" err="1">
                <a:solidFill>
                  <a:srgbClr val="252525"/>
                </a:solidFill>
                <a:latin typeface="Arial"/>
                <a:ea typeface="Times New Roman"/>
                <a:cs typeface="Times New Roman"/>
              </a:rPr>
              <a:t>Prost</a:t>
            </a:r>
            <a:r>
              <a:rPr lang="es-MX" sz="2000" dirty="0">
                <a:solidFill>
                  <a:srgbClr val="252525"/>
                </a:solidFill>
                <a:latin typeface="Arial"/>
                <a:ea typeface="Times New Roman"/>
                <a:cs typeface="Times New Roman"/>
              </a:rPr>
              <a:t> (4), </a:t>
            </a:r>
          </a:p>
          <a:p>
            <a:pPr algn="ctr" fontAlgn="auto">
              <a:spcBef>
                <a:spcPts val="0"/>
              </a:spcBef>
              <a:spcAft>
                <a:spcPts val="0"/>
              </a:spcAft>
            </a:pPr>
            <a:r>
              <a:rPr lang="es-MX" sz="2000" dirty="0">
                <a:solidFill>
                  <a:srgbClr val="252525"/>
                </a:solidFill>
                <a:latin typeface="Arial"/>
                <a:ea typeface="Times New Roman"/>
                <a:cs typeface="Times New Roman"/>
              </a:rPr>
              <a:t>superado por Juan Manuel </a:t>
            </a:r>
            <a:r>
              <a:rPr lang="es-MX" sz="2000" dirty="0" err="1">
                <a:solidFill>
                  <a:srgbClr val="252525"/>
                </a:solidFill>
                <a:latin typeface="Arial"/>
                <a:ea typeface="Times New Roman"/>
                <a:cs typeface="Times New Roman"/>
              </a:rPr>
              <a:t>Fangio</a:t>
            </a:r>
            <a:r>
              <a:rPr lang="es-MX" sz="2000" dirty="0">
                <a:solidFill>
                  <a:srgbClr val="252525"/>
                </a:solidFill>
                <a:latin typeface="Arial"/>
                <a:ea typeface="Times New Roman"/>
                <a:cs typeface="Times New Roman"/>
              </a:rPr>
              <a:t> (5) </a:t>
            </a:r>
          </a:p>
          <a:p>
            <a:pPr algn="ctr" fontAlgn="auto">
              <a:spcBef>
                <a:spcPts val="0"/>
              </a:spcBef>
              <a:spcAft>
                <a:spcPts val="0"/>
              </a:spcAft>
            </a:pPr>
            <a:r>
              <a:rPr lang="es-MX" sz="2000" dirty="0">
                <a:solidFill>
                  <a:srgbClr val="252525"/>
                </a:solidFill>
                <a:latin typeface="Arial"/>
                <a:ea typeface="Times New Roman"/>
                <a:cs typeface="Times New Roman"/>
              </a:rPr>
              <a:t>Y Michael Schumacher (7).</a:t>
            </a:r>
            <a:endParaRPr lang="es-MX" sz="2000" dirty="0">
              <a:solidFill>
                <a:srgbClr val="000000"/>
              </a:solidFill>
              <a:latin typeface="Arial"/>
            </a:endParaRPr>
          </a:p>
        </p:txBody>
      </p:sp>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239330"/>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15375"/>
                            </p:stCondLst>
                            <p:childTnLst>
                              <p:par>
                                <p:cTn id="13" presetID="8" presetClass="entr" presetSubtype="32" fill="hold" nodeType="afterEffect">
                                  <p:stCondLst>
                                    <p:cond delay="1000"/>
                                  </p:stCondLst>
                                  <p:childTnLst>
                                    <p:set>
                                      <p:cBhvr>
                                        <p:cTn id="14" dur="1" fill="hold">
                                          <p:stCondLst>
                                            <p:cond delay="0"/>
                                          </p:stCondLst>
                                        </p:cTn>
                                        <p:tgtEl>
                                          <p:spTgt spid="32770"/>
                                        </p:tgtEl>
                                        <p:attrNameLst>
                                          <p:attrName>style.visibility</p:attrName>
                                        </p:attrNameLst>
                                      </p:cBhvr>
                                      <p:to>
                                        <p:strVal val="visible"/>
                                      </p:to>
                                    </p:set>
                                    <p:animEffect transition="in" filter="diamond(out)">
                                      <p:cBhvr>
                                        <p:cTn id="15" dur="14000"/>
                                        <p:tgtEl>
                                          <p:spTgt spid="32770"/>
                                        </p:tgtEl>
                                      </p:cBhvr>
                                    </p:animEffect>
                                  </p:childTnLst>
                                </p:cTn>
                              </p:par>
                              <p:par>
                                <p:cTn id="16" presetID="2" presetClass="entr" presetSubtype="3" fill="hold" grpId="0" nodeType="with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000" fill="hold"/>
                                        <p:tgtEl>
                                          <p:spTgt spid="7"/>
                                        </p:tgtEl>
                                        <p:attrNameLst>
                                          <p:attrName>ppt_x</p:attrName>
                                        </p:attrNameLst>
                                      </p:cBhvr>
                                      <p:tavLst>
                                        <p:tav tm="0">
                                          <p:val>
                                            <p:strVal val="1+#ppt_w/2"/>
                                          </p:val>
                                        </p:tav>
                                        <p:tav tm="100000">
                                          <p:val>
                                            <p:strVal val="#ppt_x"/>
                                          </p:val>
                                        </p:tav>
                                      </p:tavLst>
                                    </p:anim>
                                    <p:anim calcmode="lin" valueType="num">
                                      <p:cBhvr additive="base">
                                        <p:cTn id="19" dur="1000" fill="hold"/>
                                        <p:tgtEl>
                                          <p:spTgt spid="7"/>
                                        </p:tgtEl>
                                        <p:attrNameLst>
                                          <p:attrName>ppt_y</p:attrName>
                                        </p:attrNameLst>
                                      </p:cBhvr>
                                      <p:tavLst>
                                        <p:tav tm="0">
                                          <p:val>
                                            <p:strVal val="0-#ppt_h/2"/>
                                          </p:val>
                                        </p:tav>
                                        <p:tav tm="100000">
                                          <p:val>
                                            <p:strVal val="#ppt_y"/>
                                          </p:val>
                                        </p:tav>
                                      </p:tavLst>
                                    </p:anim>
                                  </p:childTnLst>
                                </p:cTn>
                              </p:par>
                            </p:childTnLst>
                          </p:cTn>
                        </p:par>
                        <p:par>
                          <p:cTn id="20" fill="hold">
                            <p:stCondLst>
                              <p:cond delay="30675"/>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 calcmode="lin" valueType="num">
                                      <p:cBhvr>
                                        <p:cTn id="23"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8"/>
                                        </p:tgtEl>
                                        <p:attrNameLst>
                                          <p:attrName>ppt_y</p:attrName>
                                        </p:attrNameLst>
                                      </p:cBhvr>
                                      <p:tavLst>
                                        <p:tav tm="0">
                                          <p:val>
                                            <p:strVal val="#ppt_y"/>
                                          </p:val>
                                        </p:tav>
                                        <p:tav tm="100000">
                                          <p:val>
                                            <p:strVal val="#ppt_y"/>
                                          </p:val>
                                        </p:tav>
                                      </p:tavLst>
                                    </p:anim>
                                    <p:anim calcmode="lin" valueType="num">
                                      <p:cBhvr>
                                        <p:cTn id="25"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8"/>
                                        </p:tgtEl>
                                      </p:cBhvr>
                                    </p:animEffect>
                                  </p:childTnLst>
                                </p:cTn>
                              </p:par>
                            </p:childTnLst>
                          </p:cTn>
                        </p:par>
                        <p:par>
                          <p:cTn id="28" fill="hold">
                            <p:stCondLst>
                              <p:cond delay="45175"/>
                            </p:stCondLst>
                            <p:childTnLst>
                              <p:par>
                                <p:cTn id="29" presetID="1" presetClass="entr" presetSubtype="0" fill="hold" grpId="0" nodeType="afterEffect">
                                  <p:stCondLst>
                                    <p:cond delay="300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8" grpId="0"/>
      <p:bldP spid="9" grpId="0"/>
    </p:bldLst>
  </p:timing>
</p:sld>
</file>

<file path=ppt/slides/slide120.xml><?xml version="1.0" encoding="utf-8"?>
<p:sld xmlns:a="http://schemas.openxmlformats.org/drawingml/2006/main" xmlns:r="http://schemas.openxmlformats.org/officeDocument/2006/relationships" xmlns:p="http://schemas.openxmlformats.org/presentationml/2006/main" show="0">
  <p:cSld>
    <p:bg>
      <p:bgPr>
        <a:gradFill flip="none" rotWithShape="1">
          <a:gsLst>
            <a:gs pos="100000">
              <a:srgbClr val="996633"/>
            </a:gs>
            <a:gs pos="24000">
              <a:srgbClr val="A65528"/>
            </a:gs>
            <a:gs pos="18000">
              <a:schemeClr val="bg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1 Rectángulo"/>
          <p:cNvSpPr/>
          <p:nvPr/>
        </p:nvSpPr>
        <p:spPr>
          <a:xfrm>
            <a:off x="235094" y="663798"/>
            <a:ext cx="8908905" cy="5501506"/>
          </a:xfrm>
          <a:prstGeom prst="rect">
            <a:avLst/>
          </a:prstGeom>
        </p:spPr>
        <p:txBody>
          <a:bodyPr wrap="square">
            <a:spAutoFit/>
          </a:bodyPr>
          <a:lstStyle/>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Vettel ostenta los récords como el Piloto:</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 </a:t>
            </a:r>
          </a:p>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Mas joven en lograr puntuar en su primer Gran Premio de Fórmula 1 </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(el Gran Premio de los Estados Unidos de 2007).</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 </a:t>
            </a:r>
          </a:p>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Mas joven en liderar una carrera </a:t>
            </a:r>
            <a:r>
              <a:rPr lang="es-MX" sz="2000" b="1" dirty="0">
                <a:solidFill>
                  <a:srgbClr val="252525"/>
                </a:solidFill>
                <a:latin typeface="Arial"/>
                <a:ea typeface="Times New Roman"/>
                <a:cs typeface="Times New Roman"/>
              </a:rPr>
              <a:t>(el Gran Premio de Japón de 2007).</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 </a:t>
            </a:r>
          </a:p>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Mas joven en conseguir la Pole Position, </a:t>
            </a:r>
          </a:p>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un podio y una victoria en un Gran Premio</a:t>
            </a:r>
            <a:r>
              <a:rPr lang="es-MX" sz="2000" b="1" dirty="0">
                <a:solidFill>
                  <a:srgbClr val="252525"/>
                </a:solidFill>
                <a:latin typeface="Arial"/>
                <a:ea typeface="Times New Roman"/>
                <a:cs typeface="Times New Roman"/>
              </a:rPr>
              <a:t>, </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(récords que logró en el Gran Premio de Italia en 2008). </a:t>
            </a:r>
          </a:p>
          <a:p>
            <a:pPr algn="ctr" fontAlgn="auto">
              <a:lnSpc>
                <a:spcPts val="1500"/>
              </a:lnSpc>
              <a:spcBef>
                <a:spcPts val="0"/>
              </a:spcBef>
              <a:spcAft>
                <a:spcPts val="0"/>
              </a:spcAft>
            </a:pPr>
            <a:endParaRPr lang="es-MX" sz="2000" b="1" dirty="0">
              <a:solidFill>
                <a:srgbClr val="252525"/>
              </a:solidFill>
              <a:latin typeface="Arial"/>
              <a:ea typeface="Times New Roman"/>
              <a:cs typeface="Times New Roman"/>
            </a:endParaRPr>
          </a:p>
          <a:p>
            <a:pPr algn="ctr" fontAlgn="auto">
              <a:lnSpc>
                <a:spcPct val="115000"/>
              </a:lnSpc>
              <a:spcBef>
                <a:spcPts val="0"/>
              </a:spcBef>
              <a:spcAft>
                <a:spcPts val="0"/>
              </a:spcAft>
            </a:pPr>
            <a:r>
              <a:rPr lang="es-MX" sz="2000" b="1" dirty="0">
                <a:solidFill>
                  <a:srgbClr val="FFFF00"/>
                </a:solidFill>
                <a:effectLst>
                  <a:outerShdw blurRad="38100" dist="38100" dir="2700000" algn="tl">
                    <a:srgbClr val="000000">
                      <a:alpha val="43137"/>
                    </a:srgbClr>
                  </a:outerShdw>
                </a:effectLst>
                <a:latin typeface="Arial"/>
                <a:ea typeface="Times New Roman"/>
                <a:cs typeface="Times New Roman"/>
              </a:rPr>
              <a:t>Mas joven en ser campeón mundial </a:t>
            </a:r>
          </a:p>
          <a:p>
            <a:pPr algn="ctr" fontAlgn="auto">
              <a:lnSpc>
                <a:spcPct val="115000"/>
              </a:lnSpc>
              <a:spcBef>
                <a:spcPts val="0"/>
              </a:spcBef>
              <a:spcAft>
                <a:spcPts val="0"/>
              </a:spcAft>
            </a:pPr>
            <a:r>
              <a:rPr lang="es-MX" sz="2000" b="1" dirty="0">
                <a:solidFill>
                  <a:srgbClr val="252525"/>
                </a:solidFill>
                <a:latin typeface="Arial"/>
                <a:ea typeface="Times New Roman"/>
                <a:cs typeface="Times New Roman"/>
              </a:rPr>
              <a:t>(con 23 años y 134 días en 2010).</a:t>
            </a:r>
          </a:p>
          <a:p>
            <a:pPr algn="ctr" fontAlgn="auto">
              <a:lnSpc>
                <a:spcPct val="115000"/>
              </a:lnSpc>
              <a:spcBef>
                <a:spcPts val="0"/>
              </a:spcBef>
              <a:spcAft>
                <a:spcPts val="0"/>
              </a:spcAft>
            </a:pPr>
            <a:endParaRPr lang="es-MX" sz="2000" b="1" dirty="0">
              <a:solidFill>
                <a:srgbClr val="000000"/>
              </a:solidFill>
              <a:latin typeface="Calibri"/>
              <a:ea typeface="Calibri"/>
              <a:cs typeface="Times New Roman"/>
            </a:endParaRPr>
          </a:p>
          <a:p>
            <a:pPr algn="ctr" fontAlgn="auto">
              <a:spcBef>
                <a:spcPts val="0"/>
              </a:spcBef>
              <a:spcAft>
                <a:spcPts val="0"/>
              </a:spcAft>
            </a:pPr>
            <a:r>
              <a:rPr lang="es-MX" sz="2000" b="1" dirty="0">
                <a:solidFill>
                  <a:srgbClr val="252525"/>
                </a:solidFill>
                <a:latin typeface="Arial"/>
                <a:ea typeface="Times New Roman"/>
              </a:rPr>
              <a:t>El 26 de marzo de 2014 recibió el </a:t>
            </a:r>
            <a:r>
              <a:rPr lang="es-MX" sz="2000" b="1" dirty="0">
                <a:solidFill>
                  <a:srgbClr val="FFFF00"/>
                </a:solidFill>
                <a:effectLst>
                  <a:outerShdw blurRad="38100" dist="38100" dir="2700000" algn="tl">
                    <a:srgbClr val="000000">
                      <a:alpha val="43137"/>
                    </a:srgbClr>
                  </a:outerShdw>
                </a:effectLst>
                <a:latin typeface="Arial"/>
                <a:ea typeface="Times New Roman"/>
              </a:rPr>
              <a:t>Premio </a:t>
            </a:r>
            <a:r>
              <a:rPr lang="es-MX" sz="2000" b="1" dirty="0" err="1">
                <a:solidFill>
                  <a:srgbClr val="FFFF00"/>
                </a:solidFill>
                <a:effectLst>
                  <a:outerShdw blurRad="38100" dist="38100" dir="2700000" algn="tl">
                    <a:srgbClr val="000000">
                      <a:alpha val="43137"/>
                    </a:srgbClr>
                  </a:outerShdw>
                </a:effectLst>
                <a:latin typeface="Arial"/>
                <a:ea typeface="Times New Roman"/>
              </a:rPr>
              <a:t>Laureus</a:t>
            </a:r>
            <a:r>
              <a:rPr lang="es-MX" sz="2000" b="1" dirty="0">
                <a:solidFill>
                  <a:srgbClr val="FFFF00"/>
                </a:solidFill>
                <a:effectLst>
                  <a:outerShdw blurRad="38100" dist="38100" dir="2700000" algn="tl">
                    <a:srgbClr val="000000">
                      <a:alpha val="43137"/>
                    </a:srgbClr>
                  </a:outerShdw>
                </a:effectLst>
                <a:latin typeface="Arial"/>
                <a:ea typeface="Times New Roman"/>
              </a:rPr>
              <a:t> </a:t>
            </a:r>
            <a:r>
              <a:rPr lang="es-MX" sz="2000" b="1" dirty="0">
                <a:solidFill>
                  <a:srgbClr val="252525"/>
                </a:solidFill>
                <a:latin typeface="Arial"/>
                <a:ea typeface="Times New Roman"/>
              </a:rPr>
              <a:t> </a:t>
            </a:r>
          </a:p>
          <a:p>
            <a:pPr algn="ctr" fontAlgn="auto">
              <a:spcBef>
                <a:spcPts val="0"/>
              </a:spcBef>
              <a:spcAft>
                <a:spcPts val="0"/>
              </a:spcAft>
            </a:pPr>
            <a:r>
              <a:rPr lang="es-MX" sz="2000" b="1" dirty="0">
                <a:solidFill>
                  <a:srgbClr val="252525"/>
                </a:solidFill>
                <a:latin typeface="Arial"/>
                <a:ea typeface="Times New Roman"/>
              </a:rPr>
              <a:t>al Mejor Deportista Masculino del Año (2013).</a:t>
            </a:r>
            <a:endParaRPr lang="es-MX" sz="2000" b="1" dirty="0">
              <a:solidFill>
                <a:srgbClr val="000000"/>
              </a:solidFill>
              <a:latin typeface="Arial"/>
            </a:endParaRPr>
          </a:p>
        </p:txBody>
      </p:sp>
      <p:sp>
        <p:nvSpPr>
          <p:cNvPr id="5" name="4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6" name="Picture 3" descr="E:\En turno\Normales\formula_1_one_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33921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2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2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xEl>
                                              <p:pRg st="0" end="0"/>
                                            </p:txEl>
                                          </p:spTgt>
                                        </p:tgtEl>
                                      </p:cBhvr>
                                    </p:animEffect>
                                  </p:childTnLst>
                                </p:cTn>
                              </p:par>
                            </p:childTnLst>
                          </p:cTn>
                        </p:par>
                        <p:par>
                          <p:cTn id="12" fill="hold">
                            <p:stCondLst>
                              <p:cond delay="5625"/>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25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7" dur="125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xEl>
                                              <p:pRg st="2" end="2"/>
                                            </p:txEl>
                                          </p:spTgt>
                                        </p:tgtEl>
                                      </p:cBhvr>
                                    </p:animEffect>
                                  </p:childTnLst>
                                </p:cTn>
                              </p:par>
                            </p:childTnLst>
                          </p:cTn>
                        </p:par>
                        <p:par>
                          <p:cTn id="20" fill="hold">
                            <p:stCondLst>
                              <p:cond delay="14375"/>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125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25" dur="125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2">
                                            <p:txEl>
                                              <p:pRg st="3" end="3"/>
                                            </p:txEl>
                                          </p:spTgt>
                                        </p:tgtEl>
                                      </p:cBhvr>
                                    </p:animEffect>
                                  </p:childTnLst>
                                </p:cTn>
                              </p:par>
                            </p:childTnLst>
                          </p:cTn>
                        </p:par>
                        <p:par>
                          <p:cTn id="28" fill="hold">
                            <p:stCondLst>
                              <p:cond delay="20375"/>
                            </p:stCondLst>
                            <p:childTnLst>
                              <p:par>
                                <p:cTn id="29" presetID="41" presetClass="entr" presetSubtype="0" fill="hold" grpId="0" nodeType="afterEffect">
                                  <p:stCondLst>
                                    <p:cond delay="1000"/>
                                  </p:stCondLst>
                                  <p:iterate type="lt">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p:cTn id="31" dur="125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125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33" dur="125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125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250" tmFilter="0,0; .5, 1; 1, 1"/>
                                        <p:tgtEl>
                                          <p:spTgt spid="2">
                                            <p:txEl>
                                              <p:pRg st="5" end="5"/>
                                            </p:txEl>
                                          </p:spTgt>
                                        </p:tgtEl>
                                      </p:cBhvr>
                                    </p:animEffect>
                                  </p:childTnLst>
                                </p:cTn>
                              </p:par>
                            </p:childTnLst>
                          </p:cTn>
                        </p:par>
                        <p:par>
                          <p:cTn id="36" fill="hold">
                            <p:stCondLst>
                              <p:cond delay="29375"/>
                            </p:stCondLst>
                            <p:childTnLst>
                              <p:par>
                                <p:cTn id="37" presetID="41" presetClass="entr" presetSubtype="0" fill="hold" grpId="0" nodeType="afterEffect">
                                  <p:stCondLst>
                                    <p:cond delay="1000"/>
                                  </p:stCondLst>
                                  <p:iterate type="lt">
                                    <p:tmPct val="10000"/>
                                  </p:iterate>
                                  <p:childTnLst>
                                    <p:set>
                                      <p:cBhvr>
                                        <p:cTn id="38" dur="1" fill="hold">
                                          <p:stCondLst>
                                            <p:cond delay="0"/>
                                          </p:stCondLst>
                                        </p:cTn>
                                        <p:tgtEl>
                                          <p:spTgt spid="2">
                                            <p:txEl>
                                              <p:pRg st="7" end="7"/>
                                            </p:txEl>
                                          </p:spTgt>
                                        </p:tgtEl>
                                        <p:attrNameLst>
                                          <p:attrName>style.visibility</p:attrName>
                                        </p:attrNameLst>
                                      </p:cBhvr>
                                      <p:to>
                                        <p:strVal val="visible"/>
                                      </p:to>
                                    </p:set>
                                    <p:anim calcmode="lin" valueType="num">
                                      <p:cBhvr>
                                        <p:cTn id="39" dur="125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125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41" dur="125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125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1250" tmFilter="0,0; .5, 1; 1, 1"/>
                                        <p:tgtEl>
                                          <p:spTgt spid="2">
                                            <p:txEl>
                                              <p:pRg st="7" end="7"/>
                                            </p:txEl>
                                          </p:spTgt>
                                        </p:tgtEl>
                                      </p:cBhvr>
                                    </p:animEffect>
                                  </p:childTnLst>
                                </p:cTn>
                              </p:par>
                            </p:childTnLst>
                          </p:cTn>
                        </p:par>
                        <p:par>
                          <p:cTn id="44" fill="hold">
                            <p:stCondLst>
                              <p:cond delay="357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2">
                                            <p:txEl>
                                              <p:pRg st="8" end="8"/>
                                            </p:txEl>
                                          </p:spTgt>
                                        </p:tgtEl>
                                        <p:attrNameLst>
                                          <p:attrName>style.visibility</p:attrName>
                                        </p:attrNameLst>
                                      </p:cBhvr>
                                      <p:to>
                                        <p:strVal val="visible"/>
                                      </p:to>
                                    </p:set>
                                    <p:anim calcmode="lin" valueType="num">
                                      <p:cBhvr>
                                        <p:cTn id="47" dur="125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48" dur="125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49" dur="125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0" dur="125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250" tmFilter="0,0; .5, 1; 1, 1"/>
                                        <p:tgtEl>
                                          <p:spTgt spid="2">
                                            <p:txEl>
                                              <p:pRg st="8" end="8"/>
                                            </p:txEl>
                                          </p:spTgt>
                                        </p:tgtEl>
                                      </p:cBhvr>
                                    </p:animEffect>
                                  </p:childTnLst>
                                </p:cTn>
                              </p:par>
                            </p:childTnLst>
                          </p:cTn>
                        </p:par>
                        <p:par>
                          <p:cTn id="52" fill="hold">
                            <p:stCondLst>
                              <p:cond delay="41125"/>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p:cTn id="55" dur="1250" fill="hold"/>
                                        <p:tgtEl>
                                          <p:spTgt spid="2">
                                            <p:txEl>
                                              <p:pRg st="9" end="9"/>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1250" fill="hold"/>
                                        <p:tgtEl>
                                          <p:spTgt spid="2">
                                            <p:txEl>
                                              <p:pRg st="9" end="9"/>
                                            </p:txEl>
                                          </p:spTgt>
                                        </p:tgtEl>
                                        <p:attrNameLst>
                                          <p:attrName>ppt_y</p:attrName>
                                        </p:attrNameLst>
                                      </p:cBhvr>
                                      <p:tavLst>
                                        <p:tav tm="0">
                                          <p:val>
                                            <p:strVal val="#ppt_y"/>
                                          </p:val>
                                        </p:tav>
                                        <p:tav tm="100000">
                                          <p:val>
                                            <p:strVal val="#ppt_y"/>
                                          </p:val>
                                        </p:tav>
                                      </p:tavLst>
                                    </p:anim>
                                    <p:anim calcmode="lin" valueType="num">
                                      <p:cBhvr>
                                        <p:cTn id="57" dur="1250" fill="hold"/>
                                        <p:tgtEl>
                                          <p:spTgt spid="2">
                                            <p:txEl>
                                              <p:pRg st="9" end="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1250" fill="hold"/>
                                        <p:tgtEl>
                                          <p:spTgt spid="2">
                                            <p:txEl>
                                              <p:pRg st="9" end="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1250" tmFilter="0,0; .5, 1; 1, 1"/>
                                        <p:tgtEl>
                                          <p:spTgt spid="2">
                                            <p:txEl>
                                              <p:pRg st="9" end="9"/>
                                            </p:txEl>
                                          </p:spTgt>
                                        </p:tgtEl>
                                      </p:cBhvr>
                                    </p:animEffect>
                                  </p:childTnLst>
                                </p:cTn>
                              </p:par>
                            </p:childTnLst>
                          </p:cTn>
                        </p:par>
                        <p:par>
                          <p:cTn id="60" fill="hold">
                            <p:stCondLst>
                              <p:cond delay="48000"/>
                            </p:stCondLst>
                            <p:childTnLst>
                              <p:par>
                                <p:cTn id="61" presetID="41" presetClass="entr" presetSubtype="0" fill="hold" grpId="0" nodeType="afterEffect">
                                  <p:stCondLst>
                                    <p:cond delay="1000"/>
                                  </p:stCondLst>
                                  <p:iterate type="lt">
                                    <p:tmPct val="10000"/>
                                  </p:iterate>
                                  <p:childTnLst>
                                    <p:set>
                                      <p:cBhvr>
                                        <p:cTn id="62" dur="1" fill="hold">
                                          <p:stCondLst>
                                            <p:cond delay="0"/>
                                          </p:stCondLst>
                                        </p:cTn>
                                        <p:tgtEl>
                                          <p:spTgt spid="2">
                                            <p:txEl>
                                              <p:pRg st="11" end="11"/>
                                            </p:txEl>
                                          </p:spTgt>
                                        </p:tgtEl>
                                        <p:attrNameLst>
                                          <p:attrName>style.visibility</p:attrName>
                                        </p:attrNameLst>
                                      </p:cBhvr>
                                      <p:to>
                                        <p:strVal val="visible"/>
                                      </p:to>
                                    </p:set>
                                    <p:anim calcmode="lin" valueType="num">
                                      <p:cBhvr>
                                        <p:cTn id="63" dur="125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64" dur="125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65" dur="125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6" dur="125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250" tmFilter="0,0; .5, 1; 1, 1"/>
                                        <p:tgtEl>
                                          <p:spTgt spid="2">
                                            <p:txEl>
                                              <p:pRg st="11" end="11"/>
                                            </p:txEl>
                                          </p:spTgt>
                                        </p:tgtEl>
                                      </p:cBhvr>
                                    </p:animEffect>
                                  </p:childTnLst>
                                </p:cTn>
                              </p:par>
                            </p:childTnLst>
                          </p:cTn>
                        </p:par>
                        <p:par>
                          <p:cTn id="68" fill="hold">
                            <p:stCondLst>
                              <p:cond delay="5350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2">
                                            <p:txEl>
                                              <p:pRg st="12" end="12"/>
                                            </p:txEl>
                                          </p:spTgt>
                                        </p:tgtEl>
                                        <p:attrNameLst>
                                          <p:attrName>style.visibility</p:attrName>
                                        </p:attrNameLst>
                                      </p:cBhvr>
                                      <p:to>
                                        <p:strVal val="visible"/>
                                      </p:to>
                                    </p:set>
                                    <p:anim calcmode="lin" valueType="num">
                                      <p:cBhvr>
                                        <p:cTn id="71" dur="125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125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73" dur="125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125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250" tmFilter="0,0; .5, 1; 1, 1"/>
                                        <p:tgtEl>
                                          <p:spTgt spid="2">
                                            <p:txEl>
                                              <p:pRg st="12" end="12"/>
                                            </p:txEl>
                                          </p:spTgt>
                                        </p:tgtEl>
                                      </p:cBhvr>
                                    </p:animEffect>
                                  </p:childTnLst>
                                </p:cTn>
                              </p:par>
                            </p:childTnLst>
                          </p:cTn>
                        </p:par>
                        <p:par>
                          <p:cTn id="76" fill="hold">
                            <p:stCondLst>
                              <p:cond delay="57875"/>
                            </p:stCondLst>
                            <p:childTnLst>
                              <p:par>
                                <p:cTn id="77" presetID="41" presetClass="entr" presetSubtype="0" fill="hold" grpId="0" nodeType="afterEffect">
                                  <p:stCondLst>
                                    <p:cond delay="1000"/>
                                  </p:stCondLst>
                                  <p:iterate type="lt">
                                    <p:tmPct val="10000"/>
                                  </p:iterate>
                                  <p:childTnLst>
                                    <p:set>
                                      <p:cBhvr>
                                        <p:cTn id="78" dur="1" fill="hold">
                                          <p:stCondLst>
                                            <p:cond delay="0"/>
                                          </p:stCondLst>
                                        </p:cTn>
                                        <p:tgtEl>
                                          <p:spTgt spid="2">
                                            <p:txEl>
                                              <p:pRg st="14" end="14"/>
                                            </p:txEl>
                                          </p:spTgt>
                                        </p:tgtEl>
                                        <p:attrNameLst>
                                          <p:attrName>style.visibility</p:attrName>
                                        </p:attrNameLst>
                                      </p:cBhvr>
                                      <p:to>
                                        <p:strVal val="visible"/>
                                      </p:to>
                                    </p:set>
                                    <p:anim calcmode="lin" valueType="num">
                                      <p:cBhvr>
                                        <p:cTn id="79" dur="125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125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81" dur="125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125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1250" tmFilter="0,0; .5, 1; 1, 1"/>
                                        <p:tgtEl>
                                          <p:spTgt spid="2">
                                            <p:txEl>
                                              <p:pRg st="14" end="14"/>
                                            </p:txEl>
                                          </p:spTgt>
                                        </p:tgtEl>
                                      </p:cBhvr>
                                    </p:animEffect>
                                  </p:childTnLst>
                                </p:cTn>
                              </p:par>
                            </p:childTnLst>
                          </p:cTn>
                        </p:par>
                        <p:par>
                          <p:cTn id="84" fill="hold">
                            <p:stCondLst>
                              <p:cond delay="64875"/>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2">
                                            <p:txEl>
                                              <p:pRg st="15" end="15"/>
                                            </p:txEl>
                                          </p:spTgt>
                                        </p:tgtEl>
                                        <p:attrNameLst>
                                          <p:attrName>style.visibility</p:attrName>
                                        </p:attrNameLst>
                                      </p:cBhvr>
                                      <p:to>
                                        <p:strVal val="visible"/>
                                      </p:to>
                                    </p:set>
                                    <p:anim calcmode="lin" valueType="num">
                                      <p:cBhvr>
                                        <p:cTn id="87" dur="125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88" dur="125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89" dur="125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0" dur="125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1" dur="1250" tmFilter="0,0; .5, 1; 1, 1"/>
                                        <p:tgtEl>
                                          <p:spTgt spid="2">
                                            <p:txEl>
                                              <p:pRg st="15" end="15"/>
                                            </p:txEl>
                                          </p:spTgt>
                                        </p:tgtEl>
                                      </p:cBhvr>
                                    </p:animEffect>
                                  </p:childTnLst>
                                </p:cTn>
                              </p:par>
                            </p:childTnLst>
                          </p:cTn>
                        </p:par>
                        <p:par>
                          <p:cTn id="92" fill="hold">
                            <p:stCondLst>
                              <p:cond delay="70875"/>
                            </p:stCondLst>
                            <p:childTnLst>
                              <p:par>
                                <p:cTn id="93" presetID="1" presetClass="entr" presetSubtype="0" fill="hold" grpId="0" nodeType="afterEffect">
                                  <p:stCondLst>
                                    <p:cond delay="3500"/>
                                  </p:stCondLst>
                                  <p:childTnLst>
                                    <p:set>
                                      <p:cBhvr>
                                        <p:cTn id="9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4739679" y="4653136"/>
            <a:ext cx="4149854" cy="1077218"/>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996600"/>
                </a:solidFill>
                <a:effectLst>
                  <a:outerShdw blurRad="50800" dist="39000" dir="5460000" algn="tl">
                    <a:srgbClr val="000000">
                      <a:alpha val="38000"/>
                    </a:srgbClr>
                  </a:outerShdw>
                </a:effectLst>
                <a:latin typeface="Calibri"/>
              </a:rPr>
              <a:t>Gran Premio de Austria</a:t>
            </a:r>
          </a:p>
          <a:p>
            <a:pPr algn="ctr" fontAlgn="auto">
              <a:spcBef>
                <a:spcPts val="0"/>
              </a:spcBef>
              <a:spcAft>
                <a:spcPts val="0"/>
              </a:spcAft>
            </a:pPr>
            <a:r>
              <a:rPr lang="es-ES_tradnl" sz="3200" b="1" dirty="0">
                <a:ln w="11430"/>
                <a:solidFill>
                  <a:srgbClr val="996600"/>
                </a:solidFill>
                <a:effectLst>
                  <a:outerShdw blurRad="50800" dist="39000" dir="5460000" algn="tl">
                    <a:srgbClr val="000000">
                      <a:alpha val="38000"/>
                    </a:srgbClr>
                  </a:outerShdw>
                </a:effectLst>
                <a:latin typeface="Calibri"/>
              </a:rPr>
              <a:t>19-21 de Junio</a:t>
            </a:r>
            <a:endParaRPr lang="es-MX" sz="2400" b="1" dirty="0">
              <a:ln w="11430"/>
              <a:solidFill>
                <a:srgbClr val="996600"/>
              </a:solidFill>
              <a:effectLst>
                <a:outerShdw blurRad="50800" dist="39000" dir="5460000" algn="tl">
                  <a:srgbClr val="000000">
                    <a:alpha val="38000"/>
                  </a:srgbClr>
                </a:outerShdw>
              </a:effectLst>
              <a:latin typeface="Calibri"/>
            </a:endParaRPr>
          </a:p>
        </p:txBody>
      </p:sp>
      <p:sp>
        <p:nvSpPr>
          <p:cNvPr id="14" name="13 CuadroTexto"/>
          <p:cNvSpPr txBox="1"/>
          <p:nvPr/>
        </p:nvSpPr>
        <p:spPr>
          <a:xfrm>
            <a:off x="38255" y="5157192"/>
            <a:ext cx="4582280"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3333CC"/>
                </a:solidFill>
                <a:effectLst>
                  <a:outerShdw blurRad="50800" dist="39000" dir="5460000" algn="tl">
                    <a:srgbClr val="000000">
                      <a:alpha val="38000"/>
                    </a:srgbClr>
                  </a:outerShdw>
                </a:effectLst>
                <a:latin typeface="Calibri"/>
              </a:rPr>
              <a:t>Gran Premio de Inglaterra</a:t>
            </a:r>
          </a:p>
          <a:p>
            <a:pPr algn="ctr" fontAlgn="auto">
              <a:spcBef>
                <a:spcPts val="0"/>
              </a:spcBef>
              <a:spcAft>
                <a:spcPts val="0"/>
              </a:spcAft>
            </a:pPr>
            <a:r>
              <a:rPr lang="es-ES_tradnl" sz="2400" b="1" dirty="0">
                <a:ln w="11430"/>
                <a:solidFill>
                  <a:srgbClr val="3333CC"/>
                </a:solidFill>
                <a:effectLst>
                  <a:outerShdw blurRad="50800" dist="39000" dir="5460000" algn="tl">
                    <a:srgbClr val="000000">
                      <a:alpha val="38000"/>
                    </a:srgbClr>
                  </a:outerShdw>
                </a:effectLst>
                <a:latin typeface="Calibri"/>
              </a:rPr>
              <a:t>3-5 de Julio</a:t>
            </a:r>
            <a:endParaRPr lang="es-MX" sz="2400" b="1" dirty="0">
              <a:ln w="11430"/>
              <a:solidFill>
                <a:srgbClr val="3333CC"/>
              </a:solidFill>
              <a:effectLst>
                <a:outerShdw blurRad="50800" dist="39000" dir="5460000" algn="tl">
                  <a:srgbClr val="000000">
                    <a:alpha val="38000"/>
                  </a:srgbClr>
                </a:outerShdw>
              </a:effectLst>
              <a:latin typeface="Calibri"/>
            </a:endParaRPr>
          </a:p>
        </p:txBody>
      </p:sp>
      <p:sp>
        <p:nvSpPr>
          <p:cNvPr id="15" name="14 CuadroTexto"/>
          <p:cNvSpPr txBox="1"/>
          <p:nvPr/>
        </p:nvSpPr>
        <p:spPr>
          <a:xfrm>
            <a:off x="232121" y="4203085"/>
            <a:ext cx="4194546"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0070C0"/>
                </a:solidFill>
                <a:effectLst>
                  <a:outerShdw blurRad="50800" dist="39000" dir="5460000" algn="tl">
                    <a:srgbClr val="000000">
                      <a:alpha val="38000"/>
                    </a:srgbClr>
                  </a:outerShdw>
                </a:effectLst>
                <a:latin typeface="Calibri"/>
              </a:rPr>
              <a:t>Gran Premio de </a:t>
            </a:r>
            <a:r>
              <a:rPr lang="es-ES_tradnl" sz="3200" b="1" dirty="0" err="1">
                <a:ln w="11430"/>
                <a:solidFill>
                  <a:srgbClr val="0070C0"/>
                </a:solidFill>
                <a:effectLst>
                  <a:outerShdw blurRad="50800" dist="39000" dir="5460000" algn="tl">
                    <a:srgbClr val="000000">
                      <a:alpha val="38000"/>
                    </a:srgbClr>
                  </a:outerShdw>
                </a:effectLst>
                <a:latin typeface="Calibri"/>
              </a:rPr>
              <a:t>Canada</a:t>
            </a:r>
            <a:endParaRPr lang="es-ES_tradnl" sz="3200" b="1" dirty="0">
              <a:ln w="11430"/>
              <a:solidFill>
                <a:srgbClr val="0070C0"/>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2400" b="1" dirty="0">
                <a:ln w="11430"/>
                <a:solidFill>
                  <a:srgbClr val="0070C0"/>
                </a:solidFill>
                <a:effectLst>
                  <a:outerShdw blurRad="50800" dist="39000" dir="5460000" algn="tl">
                    <a:srgbClr val="000000">
                      <a:alpha val="38000"/>
                    </a:srgbClr>
                  </a:outerShdw>
                </a:effectLst>
                <a:latin typeface="Calibri"/>
              </a:rPr>
              <a:t>5-7 de Junio</a:t>
            </a:r>
            <a:endParaRPr lang="es-MX" sz="2400" b="1" dirty="0">
              <a:ln w="11430"/>
              <a:solidFill>
                <a:srgbClr val="0070C0"/>
              </a:solidFill>
              <a:effectLst>
                <a:outerShdw blurRad="50800" dist="39000" dir="5460000" algn="tl">
                  <a:srgbClr val="000000">
                    <a:alpha val="38000"/>
                  </a:srgbClr>
                </a:outerShdw>
              </a:effectLst>
              <a:latin typeface="Calibri"/>
            </a:endParaRPr>
          </a:p>
        </p:txBody>
      </p:sp>
      <p:sp>
        <p:nvSpPr>
          <p:cNvPr id="16" name="15 CuadroTexto"/>
          <p:cNvSpPr txBox="1"/>
          <p:nvPr/>
        </p:nvSpPr>
        <p:spPr>
          <a:xfrm>
            <a:off x="260174" y="3266981"/>
            <a:ext cx="4138441"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Gran Premio de España</a:t>
            </a:r>
          </a:p>
          <a:p>
            <a:pPr algn="ctr" fontAlgn="auto">
              <a:spcBef>
                <a:spcPts val="0"/>
              </a:spcBef>
              <a:spcAft>
                <a:spcPts val="0"/>
              </a:spcAft>
            </a:pPr>
            <a:r>
              <a:rPr lang="es-ES_tradnl" sz="24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8-10 de Mayo</a:t>
            </a:r>
            <a:endParaRPr lang="es-MX" sz="24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p:txBody>
      </p:sp>
      <p:sp>
        <p:nvSpPr>
          <p:cNvPr id="17" name="16 CuadroTexto"/>
          <p:cNvSpPr txBox="1"/>
          <p:nvPr/>
        </p:nvSpPr>
        <p:spPr>
          <a:xfrm>
            <a:off x="350555" y="2348880"/>
            <a:ext cx="3957686"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C0504D">
                    <a:lumMod val="50000"/>
                  </a:srgbClr>
                </a:solidFill>
                <a:effectLst>
                  <a:outerShdw blurRad="50800" dist="39000" dir="5460000" algn="tl">
                    <a:srgbClr val="000000">
                      <a:alpha val="38000"/>
                    </a:srgbClr>
                  </a:outerShdw>
                </a:effectLst>
                <a:latin typeface="Calibri"/>
              </a:rPr>
              <a:t>Gran Premio de China</a:t>
            </a:r>
          </a:p>
          <a:p>
            <a:pPr algn="ctr" fontAlgn="auto">
              <a:spcBef>
                <a:spcPts val="0"/>
              </a:spcBef>
              <a:spcAft>
                <a:spcPts val="0"/>
              </a:spcAft>
            </a:pPr>
            <a:r>
              <a:rPr lang="es-ES_tradnl" sz="2400" b="1" dirty="0">
                <a:ln w="11430"/>
                <a:solidFill>
                  <a:srgbClr val="C0504D">
                    <a:lumMod val="50000"/>
                  </a:srgbClr>
                </a:solidFill>
                <a:effectLst>
                  <a:outerShdw blurRad="50800" dist="39000" dir="5460000" algn="tl">
                    <a:srgbClr val="000000">
                      <a:alpha val="38000"/>
                    </a:srgbClr>
                  </a:outerShdw>
                </a:effectLst>
                <a:latin typeface="Calibri"/>
              </a:rPr>
              <a:t>10-12 de Abril</a:t>
            </a:r>
            <a:endParaRPr lang="es-MX" sz="2400" b="1" dirty="0">
              <a:ln w="11430"/>
              <a:solidFill>
                <a:srgbClr val="C0504D">
                  <a:lumMod val="50000"/>
                </a:srgbClr>
              </a:solidFill>
              <a:effectLst>
                <a:outerShdw blurRad="50800" dist="39000" dir="5460000" algn="tl">
                  <a:srgbClr val="000000">
                    <a:alpha val="38000"/>
                  </a:srgbClr>
                </a:outerShdw>
              </a:effectLst>
              <a:latin typeface="Calibri"/>
            </a:endParaRPr>
          </a:p>
        </p:txBody>
      </p:sp>
      <p:sp>
        <p:nvSpPr>
          <p:cNvPr id="18" name="17 CuadroTexto"/>
          <p:cNvSpPr txBox="1"/>
          <p:nvPr/>
        </p:nvSpPr>
        <p:spPr>
          <a:xfrm>
            <a:off x="107504" y="1340768"/>
            <a:ext cx="4443781"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336600"/>
                </a:solidFill>
                <a:effectLst>
                  <a:outerShdw blurRad="50800" dist="39000" dir="5460000" algn="tl">
                    <a:srgbClr val="000000">
                      <a:alpha val="38000"/>
                    </a:srgbClr>
                  </a:outerShdw>
                </a:effectLst>
                <a:latin typeface="Calibri"/>
              </a:rPr>
              <a:t>Gran Premio de Australia</a:t>
            </a:r>
          </a:p>
          <a:p>
            <a:pPr algn="ctr" fontAlgn="auto">
              <a:spcBef>
                <a:spcPts val="0"/>
              </a:spcBef>
              <a:spcAft>
                <a:spcPts val="0"/>
              </a:spcAft>
            </a:pPr>
            <a:r>
              <a:rPr lang="es-ES_tradnl" sz="2400" b="1" dirty="0">
                <a:ln w="11430"/>
                <a:solidFill>
                  <a:srgbClr val="336600"/>
                </a:solidFill>
                <a:effectLst>
                  <a:outerShdw blurRad="50800" dist="39000" dir="5460000" algn="tl">
                    <a:srgbClr val="000000">
                      <a:alpha val="38000"/>
                    </a:srgbClr>
                  </a:outerShdw>
                </a:effectLst>
                <a:latin typeface="Calibri"/>
              </a:rPr>
              <a:t>13-15 de Marzo</a:t>
            </a:r>
            <a:endParaRPr lang="es-MX" sz="2400" b="1" dirty="0">
              <a:ln w="11430"/>
              <a:solidFill>
                <a:srgbClr val="336600"/>
              </a:solidFill>
              <a:effectLst>
                <a:outerShdw blurRad="50800" dist="39000" dir="5460000" algn="tl">
                  <a:srgbClr val="000000">
                    <a:alpha val="38000"/>
                  </a:srgbClr>
                </a:outerShdw>
              </a:effectLst>
              <a:latin typeface="Calibri"/>
            </a:endParaRPr>
          </a:p>
        </p:txBody>
      </p:sp>
      <p:sp>
        <p:nvSpPr>
          <p:cNvPr id="19" name="18 CuadroTexto"/>
          <p:cNvSpPr txBox="1"/>
          <p:nvPr/>
        </p:nvSpPr>
        <p:spPr>
          <a:xfrm>
            <a:off x="4652603" y="3717032"/>
            <a:ext cx="4324004"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008000"/>
                </a:solidFill>
                <a:effectLst>
                  <a:outerShdw blurRad="50800" dist="39000" dir="5460000" algn="tl">
                    <a:srgbClr val="000000">
                      <a:alpha val="38000"/>
                    </a:srgbClr>
                  </a:outerShdw>
                </a:effectLst>
                <a:latin typeface="Calibri"/>
              </a:rPr>
              <a:t>Gran Premio de Mónaco</a:t>
            </a:r>
          </a:p>
          <a:p>
            <a:pPr algn="ctr" fontAlgn="auto">
              <a:spcBef>
                <a:spcPts val="0"/>
              </a:spcBef>
              <a:spcAft>
                <a:spcPts val="0"/>
              </a:spcAft>
            </a:pPr>
            <a:r>
              <a:rPr lang="es-ES_tradnl" sz="2400" b="1" dirty="0">
                <a:ln w="11430"/>
                <a:solidFill>
                  <a:srgbClr val="008000"/>
                </a:solidFill>
                <a:effectLst>
                  <a:outerShdw blurRad="50800" dist="39000" dir="5460000" algn="tl">
                    <a:srgbClr val="000000">
                      <a:alpha val="38000"/>
                    </a:srgbClr>
                  </a:outerShdw>
                </a:effectLst>
                <a:latin typeface="Calibri"/>
              </a:rPr>
              <a:t>21-24 de Mayo</a:t>
            </a:r>
            <a:endParaRPr lang="es-MX" sz="2400" b="1" dirty="0">
              <a:ln w="11430"/>
              <a:solidFill>
                <a:srgbClr val="008000"/>
              </a:solidFill>
              <a:effectLst>
                <a:outerShdw blurRad="50800" dist="39000" dir="5460000" algn="tl">
                  <a:srgbClr val="000000">
                    <a:alpha val="38000"/>
                  </a:srgbClr>
                </a:outerShdw>
              </a:effectLst>
              <a:latin typeface="Calibri"/>
            </a:endParaRPr>
          </a:p>
        </p:txBody>
      </p:sp>
      <p:sp>
        <p:nvSpPr>
          <p:cNvPr id="20" name="19 CuadroTexto"/>
          <p:cNvSpPr txBox="1"/>
          <p:nvPr/>
        </p:nvSpPr>
        <p:spPr>
          <a:xfrm>
            <a:off x="4693000" y="2780928"/>
            <a:ext cx="4243213"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CCCCFF"/>
                </a:solidFill>
                <a:effectLst>
                  <a:outerShdw blurRad="50800" dist="39000" dir="5460000" algn="tl">
                    <a:srgbClr val="000000">
                      <a:alpha val="38000"/>
                    </a:srgbClr>
                  </a:outerShdw>
                </a:effectLst>
                <a:latin typeface="Calibri"/>
              </a:rPr>
              <a:t>Gran Premio de </a:t>
            </a:r>
            <a:r>
              <a:rPr lang="es-ES_tradnl" sz="3200" b="1" dirty="0" err="1">
                <a:ln w="11430"/>
                <a:solidFill>
                  <a:srgbClr val="CCCCFF"/>
                </a:solidFill>
                <a:effectLst>
                  <a:outerShdw blurRad="50800" dist="39000" dir="5460000" algn="tl">
                    <a:srgbClr val="000000">
                      <a:alpha val="38000"/>
                    </a:srgbClr>
                  </a:outerShdw>
                </a:effectLst>
                <a:latin typeface="Calibri"/>
              </a:rPr>
              <a:t>Bharain</a:t>
            </a:r>
            <a:endParaRPr lang="es-ES_tradnl" sz="3200" b="1" dirty="0">
              <a:ln w="11430"/>
              <a:solidFill>
                <a:srgbClr val="CCCCFF"/>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2400" b="1" dirty="0">
                <a:ln w="11430"/>
                <a:solidFill>
                  <a:srgbClr val="CCCCFF"/>
                </a:solidFill>
                <a:effectLst>
                  <a:outerShdw blurRad="50800" dist="39000" dir="5460000" algn="tl">
                    <a:srgbClr val="000000">
                      <a:alpha val="38000"/>
                    </a:srgbClr>
                  </a:outerShdw>
                </a:effectLst>
                <a:latin typeface="Calibri"/>
              </a:rPr>
              <a:t>17-19 de Abril</a:t>
            </a:r>
            <a:endParaRPr lang="es-MX" sz="2400" b="1" dirty="0">
              <a:ln w="11430"/>
              <a:solidFill>
                <a:srgbClr val="CCCCFF"/>
              </a:solidFill>
              <a:effectLst>
                <a:outerShdw blurRad="50800" dist="39000" dir="5460000" algn="tl">
                  <a:srgbClr val="000000">
                    <a:alpha val="38000"/>
                  </a:srgbClr>
                </a:outerShdw>
              </a:effectLst>
              <a:latin typeface="Calibri"/>
            </a:endParaRPr>
          </a:p>
        </p:txBody>
      </p:sp>
      <p:sp>
        <p:nvSpPr>
          <p:cNvPr id="21" name="20 CuadroTexto"/>
          <p:cNvSpPr txBox="1"/>
          <p:nvPr/>
        </p:nvSpPr>
        <p:spPr>
          <a:xfrm>
            <a:off x="4591722" y="1898829"/>
            <a:ext cx="4445769"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7030A0"/>
                </a:solidFill>
                <a:effectLst>
                  <a:outerShdw blurRad="50800" dist="39000" dir="5460000" algn="tl">
                    <a:srgbClr val="000000">
                      <a:alpha val="38000"/>
                    </a:srgbClr>
                  </a:outerShdw>
                </a:effectLst>
                <a:latin typeface="Calibri"/>
              </a:rPr>
              <a:t>Gran Premio de Malaysia</a:t>
            </a:r>
          </a:p>
          <a:p>
            <a:pPr algn="ctr" fontAlgn="auto">
              <a:spcBef>
                <a:spcPts val="0"/>
              </a:spcBef>
              <a:spcAft>
                <a:spcPts val="0"/>
              </a:spcAft>
            </a:pPr>
            <a:r>
              <a:rPr lang="es-ES_tradnl" sz="2400" b="1" dirty="0">
                <a:ln w="11430"/>
                <a:solidFill>
                  <a:srgbClr val="7030A0"/>
                </a:solidFill>
                <a:effectLst>
                  <a:outerShdw blurRad="50800" dist="39000" dir="5460000" algn="tl">
                    <a:srgbClr val="000000">
                      <a:alpha val="38000"/>
                    </a:srgbClr>
                  </a:outerShdw>
                </a:effectLst>
                <a:latin typeface="Calibri"/>
              </a:rPr>
              <a:t>27-29 de Marzo</a:t>
            </a:r>
            <a:endParaRPr lang="es-MX" sz="2400" b="1" dirty="0">
              <a:ln w="11430"/>
              <a:solidFill>
                <a:srgbClr val="7030A0"/>
              </a:solidFill>
              <a:effectLst>
                <a:outerShdw blurRad="50800" dist="39000" dir="5460000" algn="tl">
                  <a:srgbClr val="000000">
                    <a:alpha val="38000"/>
                  </a:srgbClr>
                </a:outerShdw>
              </a:effectLst>
              <a:latin typeface="Calibri"/>
            </a:endParaRPr>
          </a:p>
        </p:txBody>
      </p:sp>
      <p:sp>
        <p:nvSpPr>
          <p:cNvPr id="2" name="1 Rectángulo"/>
          <p:cNvSpPr/>
          <p:nvPr/>
        </p:nvSpPr>
        <p:spPr>
          <a:xfrm>
            <a:off x="1644314" y="-53518"/>
            <a:ext cx="5855385" cy="144655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Para el 2015</a:t>
            </a:r>
          </a:p>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Se anuncian </a:t>
            </a:r>
            <a:r>
              <a:rPr lang="es-ES" sz="4400" b="1" dirty="0" smtClean="0">
                <a:ln w="11430"/>
                <a:solidFill>
                  <a:srgbClr val="F79646">
                    <a:lumMod val="50000"/>
                  </a:srgbClr>
                </a:solidFill>
                <a:effectLst>
                  <a:outerShdw blurRad="50800" dist="39000" dir="5460000" algn="tl">
                    <a:srgbClr val="000000">
                      <a:alpha val="38000"/>
                    </a:srgbClr>
                  </a:outerShdw>
                </a:effectLst>
                <a:latin typeface="Calibri"/>
              </a:rPr>
              <a:t>20 </a:t>
            </a:r>
            <a:r>
              <a:rPr lang="es-ES" sz="4400" b="1" dirty="0">
                <a:ln w="11430"/>
                <a:solidFill>
                  <a:srgbClr val="F79646">
                    <a:lumMod val="50000"/>
                  </a:srgbClr>
                </a:solidFill>
                <a:effectLst>
                  <a:outerShdw blurRad="50800" dist="39000" dir="5460000" algn="tl">
                    <a:srgbClr val="000000">
                      <a:alpha val="38000"/>
                    </a:srgbClr>
                  </a:outerShdw>
                </a:effectLst>
                <a:latin typeface="Calibri"/>
              </a:rPr>
              <a:t>Circuitos</a:t>
            </a:r>
          </a:p>
        </p:txBody>
      </p:sp>
      <p:sp>
        <p:nvSpPr>
          <p:cNvPr id="13" name="12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3"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
        <p:nvSpPr>
          <p:cNvPr id="22" name="21 CuadroTexto"/>
          <p:cNvSpPr txBox="1"/>
          <p:nvPr/>
        </p:nvSpPr>
        <p:spPr>
          <a:xfrm>
            <a:off x="4518143" y="5736158"/>
            <a:ext cx="4545603" cy="1077218"/>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effectLst>
                  <a:outerShdw blurRad="50800" dist="39000" dir="5460000" algn="tl">
                    <a:srgbClr val="000000">
                      <a:alpha val="38000"/>
                    </a:srgbClr>
                  </a:outerShdw>
                </a:effectLst>
                <a:latin typeface="Calibri"/>
              </a:rPr>
              <a:t>Gran Premio de </a:t>
            </a:r>
            <a:r>
              <a:rPr lang="es-ES_tradnl" sz="3200" b="1" dirty="0" smtClean="0">
                <a:ln w="11430"/>
                <a:effectLst>
                  <a:outerShdw blurRad="50800" dist="39000" dir="5460000" algn="tl">
                    <a:srgbClr val="000000">
                      <a:alpha val="38000"/>
                    </a:srgbClr>
                  </a:outerShdw>
                </a:effectLst>
                <a:latin typeface="Calibri"/>
              </a:rPr>
              <a:t>Alemania</a:t>
            </a:r>
            <a:endParaRPr lang="es-ES_tradnl" sz="3200" b="1" dirty="0">
              <a:ln w="11430"/>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3200" b="1" dirty="0" smtClean="0">
                <a:ln w="11430"/>
                <a:effectLst>
                  <a:outerShdw blurRad="50800" dist="39000" dir="5460000" algn="tl">
                    <a:srgbClr val="000000">
                      <a:alpha val="38000"/>
                    </a:srgbClr>
                  </a:outerShdw>
                </a:effectLst>
                <a:latin typeface="Calibri"/>
              </a:rPr>
              <a:t>17-19 </a:t>
            </a:r>
            <a:r>
              <a:rPr lang="es-ES_tradnl" sz="3200" b="1" dirty="0">
                <a:ln w="11430"/>
                <a:effectLst>
                  <a:outerShdw blurRad="50800" dist="39000" dir="5460000" algn="tl">
                    <a:srgbClr val="000000">
                      <a:alpha val="38000"/>
                    </a:srgbClr>
                  </a:outerShdw>
                </a:effectLst>
                <a:latin typeface="Calibri"/>
              </a:rPr>
              <a:t>de </a:t>
            </a:r>
            <a:r>
              <a:rPr lang="es-ES_tradnl" sz="3200" b="1" dirty="0" smtClean="0">
                <a:ln w="11430"/>
                <a:effectLst>
                  <a:outerShdw blurRad="50800" dist="39000" dir="5460000" algn="tl">
                    <a:srgbClr val="000000">
                      <a:alpha val="38000"/>
                    </a:srgbClr>
                  </a:outerShdw>
                </a:effectLst>
                <a:latin typeface="Calibri"/>
              </a:rPr>
              <a:t>Julio</a:t>
            </a:r>
            <a:endParaRPr lang="es-MX" sz="2400" b="1" dirty="0">
              <a:ln w="11430"/>
              <a:effectLst>
                <a:outerShdw blurRad="50800" dist="39000" dir="5460000" algn="tl">
                  <a:srgbClr val="000000">
                    <a:alpha val="38000"/>
                  </a:srgbClr>
                </a:outerShdw>
              </a:effectLst>
              <a:latin typeface="Calibri"/>
            </a:endParaRPr>
          </a:p>
        </p:txBody>
      </p:sp>
    </p:spTree>
    <p:extLst>
      <p:ext uri="{BB962C8B-B14F-4D97-AF65-F5344CB8AC3E}">
        <p14:creationId xmlns:p14="http://schemas.microsoft.com/office/powerpoint/2010/main" val="607344776"/>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F1 intro-1 Eaglenest.wav"/>
          </p:stSnd>
        </p:sndAc>
      </p:transition>
    </mc:Choice>
    <mc:Fallback xmlns="">
      <p:transition spd="slow" advTm="0">
        <p:fade/>
        <p:sndAc>
          <p:stSnd>
            <p:snd r:embed="rId4" name="F1 intro-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 calcmode="lin" valueType="num">
                                      <p:cBhvr>
                                        <p:cTn id="9" dur="125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25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0"/>
                            </p:stCondLst>
                            <p:childTnLst>
                              <p:par>
                                <p:cTn id="12" presetID="15" presetClass="entr" presetSubtype="0" fill="hold" grpId="0" nodeType="afterEffect">
                                  <p:stCondLst>
                                    <p:cond delay="1500"/>
                                  </p:stCondLst>
                                  <p:iterate type="lt">
                                    <p:tmPct val="10000"/>
                                  </p:iterate>
                                  <p:childTnLst>
                                    <p:set>
                                      <p:cBhvr>
                                        <p:cTn id="13" dur="1" fill="hold">
                                          <p:stCondLst>
                                            <p:cond delay="0"/>
                                          </p:stCondLst>
                                        </p:cTn>
                                        <p:tgtEl>
                                          <p:spTgt spid="18"/>
                                        </p:tgtEl>
                                        <p:attrNameLst>
                                          <p:attrName>style.visibility</p:attrName>
                                        </p:attrNameLst>
                                      </p:cBhvr>
                                      <p:to>
                                        <p:strVal val="visible"/>
                                      </p:to>
                                    </p:set>
                                    <p:anim calcmode="lin" valueType="num">
                                      <p:cBhvr>
                                        <p:cTn id="14" dur="1250" fill="hold"/>
                                        <p:tgtEl>
                                          <p:spTgt spid="18"/>
                                        </p:tgtEl>
                                        <p:attrNameLst>
                                          <p:attrName>ppt_w</p:attrName>
                                        </p:attrNameLst>
                                      </p:cBhvr>
                                      <p:tavLst>
                                        <p:tav tm="0">
                                          <p:val>
                                            <p:fltVal val="0"/>
                                          </p:val>
                                        </p:tav>
                                        <p:tav tm="100000">
                                          <p:val>
                                            <p:strVal val="#ppt_w"/>
                                          </p:val>
                                        </p:tav>
                                      </p:tavLst>
                                    </p:anim>
                                    <p:anim calcmode="lin" valueType="num">
                                      <p:cBhvr>
                                        <p:cTn id="15" dur="1250" fill="hold"/>
                                        <p:tgtEl>
                                          <p:spTgt spid="18"/>
                                        </p:tgtEl>
                                        <p:attrNameLst>
                                          <p:attrName>ppt_h</p:attrName>
                                        </p:attrNameLst>
                                      </p:cBhvr>
                                      <p:tavLst>
                                        <p:tav tm="0">
                                          <p:val>
                                            <p:fltVal val="0"/>
                                          </p:val>
                                        </p:tav>
                                        <p:tav tm="100000">
                                          <p:val>
                                            <p:strVal val="#ppt_h"/>
                                          </p:val>
                                        </p:tav>
                                      </p:tavLst>
                                    </p:anim>
                                    <p:anim calcmode="lin" valueType="num">
                                      <p:cBhvr>
                                        <p:cTn id="16" dur="1250" fill="hold"/>
                                        <p:tgtEl>
                                          <p:spTgt spid="18"/>
                                        </p:tgtEl>
                                        <p:attrNameLst>
                                          <p:attrName>ppt_x</p:attrName>
                                        </p:attrNameLst>
                                      </p:cBhvr>
                                      <p:tavLst>
                                        <p:tav tm="0" fmla="#ppt_x+(cos(-2*pi*(1-$))*-#ppt_x-sin(-2*pi*(1-$))*(1-#ppt_y))*(1-$)">
                                          <p:val>
                                            <p:fltVal val="0"/>
                                          </p:val>
                                        </p:tav>
                                        <p:tav tm="100000">
                                          <p:val>
                                            <p:fltVal val="1"/>
                                          </p:val>
                                        </p:tav>
                                      </p:tavLst>
                                    </p:anim>
                                    <p:anim calcmode="lin" valueType="num">
                                      <p:cBhvr>
                                        <p:cTn id="17" dur="125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1750"/>
                            </p:stCondLst>
                            <p:childTnLst>
                              <p:par>
                                <p:cTn id="19" presetID="15" presetClass="entr" presetSubtype="0" fill="hold" grpId="0" nodeType="afterEffect">
                                  <p:stCondLst>
                                    <p:cond delay="100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1250" fill="hold"/>
                                        <p:tgtEl>
                                          <p:spTgt spid="21"/>
                                        </p:tgtEl>
                                        <p:attrNameLst>
                                          <p:attrName>ppt_w</p:attrName>
                                        </p:attrNameLst>
                                      </p:cBhvr>
                                      <p:tavLst>
                                        <p:tav tm="0">
                                          <p:val>
                                            <p:fltVal val="0"/>
                                          </p:val>
                                        </p:tav>
                                        <p:tav tm="100000">
                                          <p:val>
                                            <p:strVal val="#ppt_w"/>
                                          </p:val>
                                        </p:tav>
                                      </p:tavLst>
                                    </p:anim>
                                    <p:anim calcmode="lin" valueType="num">
                                      <p:cBhvr>
                                        <p:cTn id="22" dur="1250" fill="hold"/>
                                        <p:tgtEl>
                                          <p:spTgt spid="21"/>
                                        </p:tgtEl>
                                        <p:attrNameLst>
                                          <p:attrName>ppt_h</p:attrName>
                                        </p:attrNameLst>
                                      </p:cBhvr>
                                      <p:tavLst>
                                        <p:tav tm="0">
                                          <p:val>
                                            <p:fltVal val="0"/>
                                          </p:val>
                                        </p:tav>
                                        <p:tav tm="100000">
                                          <p:val>
                                            <p:strVal val="#ppt_h"/>
                                          </p:val>
                                        </p:tav>
                                      </p:tavLst>
                                    </p:anim>
                                    <p:anim calcmode="lin" valueType="num">
                                      <p:cBhvr>
                                        <p:cTn id="23" dur="1250" fill="hold"/>
                                        <p:tgtEl>
                                          <p:spTgt spid="21"/>
                                        </p:tgtEl>
                                        <p:attrNameLst>
                                          <p:attrName>ppt_x</p:attrName>
                                        </p:attrNameLst>
                                      </p:cBhvr>
                                      <p:tavLst>
                                        <p:tav tm="0" fmla="#ppt_x+(cos(-2*pi*(1-$))*-#ppt_x-sin(-2*pi*(1-$))*(1-#ppt_y))*(1-$)">
                                          <p:val>
                                            <p:fltVal val="0"/>
                                          </p:val>
                                        </p:tav>
                                        <p:tav tm="100000">
                                          <p:val>
                                            <p:fltVal val="1"/>
                                          </p:val>
                                        </p:tav>
                                      </p:tavLst>
                                    </p:anim>
                                    <p:anim calcmode="lin" valueType="num">
                                      <p:cBhvr>
                                        <p:cTn id="24" dur="125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7875"/>
                            </p:stCondLst>
                            <p:childTnLst>
                              <p:par>
                                <p:cTn id="26" presetID="15" presetClass="entr" presetSubtype="0" fill="hold" grpId="0" nodeType="afterEffect">
                                  <p:stCondLst>
                                    <p:cond delay="10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1250" fill="hold"/>
                                        <p:tgtEl>
                                          <p:spTgt spid="17"/>
                                        </p:tgtEl>
                                        <p:attrNameLst>
                                          <p:attrName>ppt_w</p:attrName>
                                        </p:attrNameLst>
                                      </p:cBhvr>
                                      <p:tavLst>
                                        <p:tav tm="0">
                                          <p:val>
                                            <p:fltVal val="0"/>
                                          </p:val>
                                        </p:tav>
                                        <p:tav tm="100000">
                                          <p:val>
                                            <p:strVal val="#ppt_w"/>
                                          </p:val>
                                        </p:tav>
                                      </p:tavLst>
                                    </p:anim>
                                    <p:anim calcmode="lin" valueType="num">
                                      <p:cBhvr>
                                        <p:cTn id="29" dur="1250" fill="hold"/>
                                        <p:tgtEl>
                                          <p:spTgt spid="17"/>
                                        </p:tgtEl>
                                        <p:attrNameLst>
                                          <p:attrName>ppt_h</p:attrName>
                                        </p:attrNameLst>
                                      </p:cBhvr>
                                      <p:tavLst>
                                        <p:tav tm="0">
                                          <p:val>
                                            <p:fltVal val="0"/>
                                          </p:val>
                                        </p:tav>
                                        <p:tav tm="100000">
                                          <p:val>
                                            <p:strVal val="#ppt_h"/>
                                          </p:val>
                                        </p:tav>
                                      </p:tavLst>
                                    </p:anim>
                                    <p:anim calcmode="lin" valueType="num">
                                      <p:cBhvr>
                                        <p:cTn id="30" dur="1250" fill="hold"/>
                                        <p:tgtEl>
                                          <p:spTgt spid="17"/>
                                        </p:tgtEl>
                                        <p:attrNameLst>
                                          <p:attrName>ppt_x</p:attrName>
                                        </p:attrNameLst>
                                      </p:cBhvr>
                                      <p:tavLst>
                                        <p:tav tm="0" fmla="#ppt_x+(cos(-2*pi*(1-$))*-#ppt_x-sin(-2*pi*(1-$))*(1-#ppt_y))*(1-$)">
                                          <p:val>
                                            <p:fltVal val="0"/>
                                          </p:val>
                                        </p:tav>
                                        <p:tav tm="100000">
                                          <p:val>
                                            <p:fltVal val="1"/>
                                          </p:val>
                                        </p:tav>
                                      </p:tavLst>
                                    </p:anim>
                                    <p:anim calcmode="lin" valueType="num">
                                      <p:cBhvr>
                                        <p:cTn id="31" dur="125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3625"/>
                            </p:stCondLst>
                            <p:childTnLst>
                              <p:par>
                                <p:cTn id="33" presetID="15" presetClass="entr" presetSubtype="0" fill="hold" grpId="0" nodeType="afterEffect">
                                  <p:stCondLst>
                                    <p:cond delay="1000"/>
                                  </p:stCondLst>
                                  <p:iterate type="lt">
                                    <p:tmPct val="1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1250" fill="hold"/>
                                        <p:tgtEl>
                                          <p:spTgt spid="20"/>
                                        </p:tgtEl>
                                        <p:attrNameLst>
                                          <p:attrName>ppt_w</p:attrName>
                                        </p:attrNameLst>
                                      </p:cBhvr>
                                      <p:tavLst>
                                        <p:tav tm="0">
                                          <p:val>
                                            <p:fltVal val="0"/>
                                          </p:val>
                                        </p:tav>
                                        <p:tav tm="100000">
                                          <p:val>
                                            <p:strVal val="#ppt_w"/>
                                          </p:val>
                                        </p:tav>
                                      </p:tavLst>
                                    </p:anim>
                                    <p:anim calcmode="lin" valueType="num">
                                      <p:cBhvr>
                                        <p:cTn id="36" dur="1250" fill="hold"/>
                                        <p:tgtEl>
                                          <p:spTgt spid="20"/>
                                        </p:tgtEl>
                                        <p:attrNameLst>
                                          <p:attrName>ppt_h</p:attrName>
                                        </p:attrNameLst>
                                      </p:cBhvr>
                                      <p:tavLst>
                                        <p:tav tm="0">
                                          <p:val>
                                            <p:fltVal val="0"/>
                                          </p:val>
                                        </p:tav>
                                        <p:tav tm="100000">
                                          <p:val>
                                            <p:strVal val="#ppt_h"/>
                                          </p:val>
                                        </p:tav>
                                      </p:tavLst>
                                    </p:anim>
                                    <p:anim calcmode="lin" valueType="num">
                                      <p:cBhvr>
                                        <p:cTn id="37" dur="1250" fill="hold"/>
                                        <p:tgtEl>
                                          <p:spTgt spid="20"/>
                                        </p:tgtEl>
                                        <p:attrNameLst>
                                          <p:attrName>ppt_x</p:attrName>
                                        </p:attrNameLst>
                                      </p:cBhvr>
                                      <p:tavLst>
                                        <p:tav tm="0" fmla="#ppt_x+(cos(-2*pi*(1-$))*-#ppt_x-sin(-2*pi*(1-$))*(1-#ppt_y))*(1-$)">
                                          <p:val>
                                            <p:fltVal val="0"/>
                                          </p:val>
                                        </p:tav>
                                        <p:tav tm="100000">
                                          <p:val>
                                            <p:fltVal val="1"/>
                                          </p:val>
                                        </p:tav>
                                      </p:tavLst>
                                    </p:anim>
                                    <p:anim calcmode="lin" valueType="num">
                                      <p:cBhvr>
                                        <p:cTn id="38" dur="125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9625"/>
                            </p:stCondLst>
                            <p:childTnLst>
                              <p:par>
                                <p:cTn id="40" presetID="15" presetClass="entr" presetSubtype="0" fill="hold" grpId="0" nodeType="afterEffect">
                                  <p:stCondLst>
                                    <p:cond delay="1000"/>
                                  </p:stCondLst>
                                  <p:iterate type="lt">
                                    <p:tmPct val="10000"/>
                                  </p:iterate>
                                  <p:childTnLst>
                                    <p:set>
                                      <p:cBhvr>
                                        <p:cTn id="41" dur="1" fill="hold">
                                          <p:stCondLst>
                                            <p:cond delay="0"/>
                                          </p:stCondLst>
                                        </p:cTn>
                                        <p:tgtEl>
                                          <p:spTgt spid="16"/>
                                        </p:tgtEl>
                                        <p:attrNameLst>
                                          <p:attrName>style.visibility</p:attrName>
                                        </p:attrNameLst>
                                      </p:cBhvr>
                                      <p:to>
                                        <p:strVal val="visible"/>
                                      </p:to>
                                    </p:set>
                                    <p:anim calcmode="lin" valueType="num">
                                      <p:cBhvr>
                                        <p:cTn id="42" dur="1250" fill="hold"/>
                                        <p:tgtEl>
                                          <p:spTgt spid="16"/>
                                        </p:tgtEl>
                                        <p:attrNameLst>
                                          <p:attrName>ppt_w</p:attrName>
                                        </p:attrNameLst>
                                      </p:cBhvr>
                                      <p:tavLst>
                                        <p:tav tm="0">
                                          <p:val>
                                            <p:fltVal val="0"/>
                                          </p:val>
                                        </p:tav>
                                        <p:tav tm="100000">
                                          <p:val>
                                            <p:strVal val="#ppt_w"/>
                                          </p:val>
                                        </p:tav>
                                      </p:tavLst>
                                    </p:anim>
                                    <p:anim calcmode="lin" valueType="num">
                                      <p:cBhvr>
                                        <p:cTn id="43" dur="1250" fill="hold"/>
                                        <p:tgtEl>
                                          <p:spTgt spid="16"/>
                                        </p:tgtEl>
                                        <p:attrNameLst>
                                          <p:attrName>ppt_h</p:attrName>
                                        </p:attrNameLst>
                                      </p:cBhvr>
                                      <p:tavLst>
                                        <p:tav tm="0">
                                          <p:val>
                                            <p:fltVal val="0"/>
                                          </p:val>
                                        </p:tav>
                                        <p:tav tm="100000">
                                          <p:val>
                                            <p:strVal val="#ppt_h"/>
                                          </p:val>
                                        </p:tav>
                                      </p:tavLst>
                                    </p:anim>
                                    <p:anim calcmode="lin" valueType="num">
                                      <p:cBhvr>
                                        <p:cTn id="44" dur="1250" fill="hold"/>
                                        <p:tgtEl>
                                          <p:spTgt spid="16"/>
                                        </p:tgtEl>
                                        <p:attrNameLst>
                                          <p:attrName>ppt_x</p:attrName>
                                        </p:attrNameLst>
                                      </p:cBhvr>
                                      <p:tavLst>
                                        <p:tav tm="0" fmla="#ppt_x+(cos(-2*pi*(1-$))*-#ppt_x-sin(-2*pi*(1-$))*(1-#ppt_y))*(1-$)">
                                          <p:val>
                                            <p:fltVal val="0"/>
                                          </p:val>
                                        </p:tav>
                                        <p:tav tm="100000">
                                          <p:val>
                                            <p:fltVal val="1"/>
                                          </p:val>
                                        </p:tav>
                                      </p:tavLst>
                                    </p:anim>
                                    <p:anim calcmode="lin" valueType="num">
                                      <p:cBhvr>
                                        <p:cTn id="45" dur="125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5250"/>
                            </p:stCondLst>
                            <p:childTnLst>
                              <p:par>
                                <p:cTn id="47" presetID="15" presetClass="entr" presetSubtype="0" fill="hold" grpId="0" nodeType="afterEffect">
                                  <p:stCondLst>
                                    <p:cond delay="100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250" fill="hold"/>
                                        <p:tgtEl>
                                          <p:spTgt spid="19"/>
                                        </p:tgtEl>
                                        <p:attrNameLst>
                                          <p:attrName>ppt_w</p:attrName>
                                        </p:attrNameLst>
                                      </p:cBhvr>
                                      <p:tavLst>
                                        <p:tav tm="0">
                                          <p:val>
                                            <p:fltVal val="0"/>
                                          </p:val>
                                        </p:tav>
                                        <p:tav tm="100000">
                                          <p:val>
                                            <p:strVal val="#ppt_w"/>
                                          </p:val>
                                        </p:tav>
                                      </p:tavLst>
                                    </p:anim>
                                    <p:anim calcmode="lin" valueType="num">
                                      <p:cBhvr>
                                        <p:cTn id="50" dur="1250" fill="hold"/>
                                        <p:tgtEl>
                                          <p:spTgt spid="19"/>
                                        </p:tgtEl>
                                        <p:attrNameLst>
                                          <p:attrName>ppt_h</p:attrName>
                                        </p:attrNameLst>
                                      </p:cBhvr>
                                      <p:tavLst>
                                        <p:tav tm="0">
                                          <p:val>
                                            <p:fltVal val="0"/>
                                          </p:val>
                                        </p:tav>
                                        <p:tav tm="100000">
                                          <p:val>
                                            <p:strVal val="#ppt_h"/>
                                          </p:val>
                                        </p:tav>
                                      </p:tavLst>
                                    </p:anim>
                                    <p:anim calcmode="lin" valueType="num">
                                      <p:cBhvr>
                                        <p:cTn id="51" dur="1250" fill="hold"/>
                                        <p:tgtEl>
                                          <p:spTgt spid="19"/>
                                        </p:tgtEl>
                                        <p:attrNameLst>
                                          <p:attrName>ppt_x</p:attrName>
                                        </p:attrNameLst>
                                      </p:cBhvr>
                                      <p:tavLst>
                                        <p:tav tm="0" fmla="#ppt_x+(cos(-2*pi*(1-$))*-#ppt_x-sin(-2*pi*(1-$))*(1-#ppt_y))*(1-$)">
                                          <p:val>
                                            <p:fltVal val="0"/>
                                          </p:val>
                                        </p:tav>
                                        <p:tav tm="100000">
                                          <p:val>
                                            <p:fltVal val="1"/>
                                          </p:val>
                                        </p:tav>
                                      </p:tavLst>
                                    </p:anim>
                                    <p:anim calcmode="lin" valueType="num">
                                      <p:cBhvr>
                                        <p:cTn id="52" dur="125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41000"/>
                            </p:stCondLst>
                            <p:childTnLst>
                              <p:par>
                                <p:cTn id="54" presetID="15" presetClass="entr" presetSubtype="0" fill="hold" grpId="0" nodeType="afterEffect">
                                  <p:stCondLst>
                                    <p:cond delay="1000"/>
                                  </p:stCondLst>
                                  <p:iterate type="lt">
                                    <p:tmPct val="10000"/>
                                  </p:iterate>
                                  <p:childTnLst>
                                    <p:set>
                                      <p:cBhvr>
                                        <p:cTn id="55" dur="1" fill="hold">
                                          <p:stCondLst>
                                            <p:cond delay="0"/>
                                          </p:stCondLst>
                                        </p:cTn>
                                        <p:tgtEl>
                                          <p:spTgt spid="15"/>
                                        </p:tgtEl>
                                        <p:attrNameLst>
                                          <p:attrName>style.visibility</p:attrName>
                                        </p:attrNameLst>
                                      </p:cBhvr>
                                      <p:to>
                                        <p:strVal val="visible"/>
                                      </p:to>
                                    </p:set>
                                    <p:anim calcmode="lin" valueType="num">
                                      <p:cBhvr>
                                        <p:cTn id="56" dur="1250" fill="hold"/>
                                        <p:tgtEl>
                                          <p:spTgt spid="15"/>
                                        </p:tgtEl>
                                        <p:attrNameLst>
                                          <p:attrName>ppt_w</p:attrName>
                                        </p:attrNameLst>
                                      </p:cBhvr>
                                      <p:tavLst>
                                        <p:tav tm="0">
                                          <p:val>
                                            <p:fltVal val="0"/>
                                          </p:val>
                                        </p:tav>
                                        <p:tav tm="100000">
                                          <p:val>
                                            <p:strVal val="#ppt_w"/>
                                          </p:val>
                                        </p:tav>
                                      </p:tavLst>
                                    </p:anim>
                                    <p:anim calcmode="lin" valueType="num">
                                      <p:cBhvr>
                                        <p:cTn id="57" dur="1250" fill="hold"/>
                                        <p:tgtEl>
                                          <p:spTgt spid="15"/>
                                        </p:tgtEl>
                                        <p:attrNameLst>
                                          <p:attrName>ppt_h</p:attrName>
                                        </p:attrNameLst>
                                      </p:cBhvr>
                                      <p:tavLst>
                                        <p:tav tm="0">
                                          <p:val>
                                            <p:fltVal val="0"/>
                                          </p:val>
                                        </p:tav>
                                        <p:tav tm="100000">
                                          <p:val>
                                            <p:strVal val="#ppt_h"/>
                                          </p:val>
                                        </p:tav>
                                      </p:tavLst>
                                    </p:anim>
                                    <p:anim calcmode="lin" valueType="num">
                                      <p:cBhvr>
                                        <p:cTn id="58" dur="125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25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6625"/>
                            </p:stCondLst>
                            <p:childTnLst>
                              <p:par>
                                <p:cTn id="61" presetID="15" presetClass="entr" presetSubtype="0" fill="hold" grpId="0" nodeType="afterEffect">
                                  <p:stCondLst>
                                    <p:cond delay="1000"/>
                                  </p:stCondLst>
                                  <p:iterate type="lt">
                                    <p:tmPct val="10000"/>
                                  </p:iterate>
                                  <p:childTnLst>
                                    <p:set>
                                      <p:cBhvr>
                                        <p:cTn id="62" dur="1" fill="hold">
                                          <p:stCondLst>
                                            <p:cond delay="0"/>
                                          </p:stCondLst>
                                        </p:cTn>
                                        <p:tgtEl>
                                          <p:spTgt spid="5"/>
                                        </p:tgtEl>
                                        <p:attrNameLst>
                                          <p:attrName>style.visibility</p:attrName>
                                        </p:attrNameLst>
                                      </p:cBhvr>
                                      <p:to>
                                        <p:strVal val="visible"/>
                                      </p:to>
                                    </p:set>
                                    <p:anim calcmode="lin" valueType="num">
                                      <p:cBhvr>
                                        <p:cTn id="63" dur="1250" fill="hold"/>
                                        <p:tgtEl>
                                          <p:spTgt spid="5"/>
                                        </p:tgtEl>
                                        <p:attrNameLst>
                                          <p:attrName>ppt_w</p:attrName>
                                        </p:attrNameLst>
                                      </p:cBhvr>
                                      <p:tavLst>
                                        <p:tav tm="0">
                                          <p:val>
                                            <p:fltVal val="0"/>
                                          </p:val>
                                        </p:tav>
                                        <p:tav tm="100000">
                                          <p:val>
                                            <p:strVal val="#ppt_w"/>
                                          </p:val>
                                        </p:tav>
                                      </p:tavLst>
                                    </p:anim>
                                    <p:anim calcmode="lin" valueType="num">
                                      <p:cBhvr>
                                        <p:cTn id="64" dur="1250" fill="hold"/>
                                        <p:tgtEl>
                                          <p:spTgt spid="5"/>
                                        </p:tgtEl>
                                        <p:attrNameLst>
                                          <p:attrName>ppt_h</p:attrName>
                                        </p:attrNameLst>
                                      </p:cBhvr>
                                      <p:tavLst>
                                        <p:tav tm="0">
                                          <p:val>
                                            <p:fltVal val="0"/>
                                          </p:val>
                                        </p:tav>
                                        <p:tav tm="100000">
                                          <p:val>
                                            <p:strVal val="#ppt_h"/>
                                          </p:val>
                                        </p:tav>
                                      </p:tavLst>
                                    </p:anim>
                                    <p:anim calcmode="lin" valueType="num">
                                      <p:cBhvr>
                                        <p:cTn id="65" dur="1250" fill="hold"/>
                                        <p:tgtEl>
                                          <p:spTgt spid="5"/>
                                        </p:tgtEl>
                                        <p:attrNameLst>
                                          <p:attrName>ppt_x</p:attrName>
                                        </p:attrNameLst>
                                      </p:cBhvr>
                                      <p:tavLst>
                                        <p:tav tm="0" fmla="#ppt_x+(cos(-2*pi*(1-$))*-#ppt_x-sin(-2*pi*(1-$))*(1-#ppt_y))*(1-$)">
                                          <p:val>
                                            <p:fltVal val="0"/>
                                          </p:val>
                                        </p:tav>
                                        <p:tav tm="100000">
                                          <p:val>
                                            <p:fltVal val="1"/>
                                          </p:val>
                                        </p:tav>
                                      </p:tavLst>
                                    </p:anim>
                                    <p:anim calcmode="lin" valueType="num">
                                      <p:cBhvr>
                                        <p:cTn id="66" dur="125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52625"/>
                            </p:stCondLst>
                            <p:childTnLst>
                              <p:par>
                                <p:cTn id="68" presetID="15" presetClass="entr" presetSubtype="0" fill="hold" grpId="0" nodeType="afterEffect">
                                  <p:stCondLst>
                                    <p:cond delay="1000"/>
                                  </p:stCondLst>
                                  <p:iterate type="lt">
                                    <p:tmPct val="10000"/>
                                  </p:iterate>
                                  <p:childTnLst>
                                    <p:set>
                                      <p:cBhvr>
                                        <p:cTn id="69" dur="1" fill="hold">
                                          <p:stCondLst>
                                            <p:cond delay="0"/>
                                          </p:stCondLst>
                                        </p:cTn>
                                        <p:tgtEl>
                                          <p:spTgt spid="14"/>
                                        </p:tgtEl>
                                        <p:attrNameLst>
                                          <p:attrName>style.visibility</p:attrName>
                                        </p:attrNameLst>
                                      </p:cBhvr>
                                      <p:to>
                                        <p:strVal val="visible"/>
                                      </p:to>
                                    </p:set>
                                    <p:anim calcmode="lin" valueType="num">
                                      <p:cBhvr>
                                        <p:cTn id="70" dur="1250" fill="hold"/>
                                        <p:tgtEl>
                                          <p:spTgt spid="14"/>
                                        </p:tgtEl>
                                        <p:attrNameLst>
                                          <p:attrName>ppt_w</p:attrName>
                                        </p:attrNameLst>
                                      </p:cBhvr>
                                      <p:tavLst>
                                        <p:tav tm="0">
                                          <p:val>
                                            <p:fltVal val="0"/>
                                          </p:val>
                                        </p:tav>
                                        <p:tav tm="100000">
                                          <p:val>
                                            <p:strVal val="#ppt_w"/>
                                          </p:val>
                                        </p:tav>
                                      </p:tavLst>
                                    </p:anim>
                                    <p:anim calcmode="lin" valueType="num">
                                      <p:cBhvr>
                                        <p:cTn id="71" dur="1250" fill="hold"/>
                                        <p:tgtEl>
                                          <p:spTgt spid="14"/>
                                        </p:tgtEl>
                                        <p:attrNameLst>
                                          <p:attrName>ppt_h</p:attrName>
                                        </p:attrNameLst>
                                      </p:cBhvr>
                                      <p:tavLst>
                                        <p:tav tm="0">
                                          <p:val>
                                            <p:fltVal val="0"/>
                                          </p:val>
                                        </p:tav>
                                        <p:tav tm="100000">
                                          <p:val>
                                            <p:strVal val="#ppt_h"/>
                                          </p:val>
                                        </p:tav>
                                      </p:tavLst>
                                    </p:anim>
                                    <p:anim calcmode="lin" valueType="num">
                                      <p:cBhvr>
                                        <p:cTn id="72" dur="1250" fill="hold"/>
                                        <p:tgtEl>
                                          <p:spTgt spid="14"/>
                                        </p:tgtEl>
                                        <p:attrNameLst>
                                          <p:attrName>ppt_x</p:attrName>
                                        </p:attrNameLst>
                                      </p:cBhvr>
                                      <p:tavLst>
                                        <p:tav tm="0" fmla="#ppt_x+(cos(-2*pi*(1-$))*-#ppt_x-sin(-2*pi*(1-$))*(1-#ppt_y))*(1-$)">
                                          <p:val>
                                            <p:fltVal val="0"/>
                                          </p:val>
                                        </p:tav>
                                        <p:tav tm="100000">
                                          <p:val>
                                            <p:fltVal val="1"/>
                                          </p:val>
                                        </p:tav>
                                      </p:tavLst>
                                    </p:anim>
                                    <p:anim calcmode="lin" valueType="num">
                                      <p:cBhvr>
                                        <p:cTn id="73" dur="125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58750"/>
                            </p:stCondLst>
                            <p:childTnLst>
                              <p:par>
                                <p:cTn id="75" presetID="15" presetClass="entr" presetSubtype="0" fill="hold" grpId="0" nodeType="afterEffect">
                                  <p:stCondLst>
                                    <p:cond delay="1000"/>
                                  </p:stCondLst>
                                  <p:iterate type="lt">
                                    <p:tmPct val="10000"/>
                                  </p:iterate>
                                  <p:childTnLst>
                                    <p:set>
                                      <p:cBhvr>
                                        <p:cTn id="76" dur="1" fill="hold">
                                          <p:stCondLst>
                                            <p:cond delay="0"/>
                                          </p:stCondLst>
                                        </p:cTn>
                                        <p:tgtEl>
                                          <p:spTgt spid="22"/>
                                        </p:tgtEl>
                                        <p:attrNameLst>
                                          <p:attrName>style.visibility</p:attrName>
                                        </p:attrNameLst>
                                      </p:cBhvr>
                                      <p:to>
                                        <p:strVal val="visible"/>
                                      </p:to>
                                    </p:set>
                                    <p:anim calcmode="lin" valueType="num">
                                      <p:cBhvr>
                                        <p:cTn id="77" dur="1250" fill="hold"/>
                                        <p:tgtEl>
                                          <p:spTgt spid="22"/>
                                        </p:tgtEl>
                                        <p:attrNameLst>
                                          <p:attrName>ppt_w</p:attrName>
                                        </p:attrNameLst>
                                      </p:cBhvr>
                                      <p:tavLst>
                                        <p:tav tm="0">
                                          <p:val>
                                            <p:fltVal val="0"/>
                                          </p:val>
                                        </p:tav>
                                        <p:tav tm="100000">
                                          <p:val>
                                            <p:strVal val="#ppt_w"/>
                                          </p:val>
                                        </p:tav>
                                      </p:tavLst>
                                    </p:anim>
                                    <p:anim calcmode="lin" valueType="num">
                                      <p:cBhvr>
                                        <p:cTn id="78" dur="1250" fill="hold"/>
                                        <p:tgtEl>
                                          <p:spTgt spid="22"/>
                                        </p:tgtEl>
                                        <p:attrNameLst>
                                          <p:attrName>ppt_h</p:attrName>
                                        </p:attrNameLst>
                                      </p:cBhvr>
                                      <p:tavLst>
                                        <p:tav tm="0">
                                          <p:val>
                                            <p:fltVal val="0"/>
                                          </p:val>
                                        </p:tav>
                                        <p:tav tm="100000">
                                          <p:val>
                                            <p:strVal val="#ppt_h"/>
                                          </p:val>
                                        </p:tav>
                                      </p:tavLst>
                                    </p:anim>
                                    <p:anim calcmode="lin" valueType="num">
                                      <p:cBhvr>
                                        <p:cTn id="79" dur="1250" fill="hold"/>
                                        <p:tgtEl>
                                          <p:spTgt spid="22"/>
                                        </p:tgtEl>
                                        <p:attrNameLst>
                                          <p:attrName>ppt_x</p:attrName>
                                        </p:attrNameLst>
                                      </p:cBhvr>
                                      <p:tavLst>
                                        <p:tav tm="0" fmla="#ppt_x+(cos(-2*pi*(1-$))*-#ppt_x-sin(-2*pi*(1-$))*(1-#ppt_y))*(1-$)">
                                          <p:val>
                                            <p:fltVal val="0"/>
                                          </p:val>
                                        </p:tav>
                                        <p:tav tm="100000">
                                          <p:val>
                                            <p:fltVal val="1"/>
                                          </p:val>
                                        </p:tav>
                                      </p:tavLst>
                                    </p:anim>
                                    <p:anim calcmode="lin" valueType="num">
                                      <p:cBhvr>
                                        <p:cTn id="80" dur="1250" fill="hold"/>
                                        <p:tgtEl>
                                          <p:spTgt spid="22"/>
                                        </p:tgtEl>
                                        <p:attrNameLst>
                                          <p:attrName>ppt_y</p:attrName>
                                        </p:attrNameLst>
                                      </p:cBhvr>
                                      <p:tavLst>
                                        <p:tav tm="0" fmla="#ppt_y+(sin(-2*pi*(1-$))*-#ppt_x+cos(-2*pi*(1-$))*(1-#ppt_y))*(1-$)">
                                          <p:val>
                                            <p:fltVal val="0"/>
                                          </p:val>
                                        </p:tav>
                                        <p:tav tm="100000">
                                          <p:val>
                                            <p:fltVal val="1"/>
                                          </p:val>
                                        </p:tav>
                                      </p:tavLst>
                                    </p:anim>
                                  </p:childTnLst>
                                </p:cTn>
                              </p:par>
                            </p:childTnLst>
                          </p:cTn>
                        </p:par>
                        <p:par>
                          <p:cTn id="81" fill="hold">
                            <p:stCondLst>
                              <p:cond delay="64875"/>
                            </p:stCondLst>
                            <p:childTnLst>
                              <p:par>
                                <p:cTn id="82" presetID="1" presetClass="entr" presetSubtype="0" fill="hold" grpId="0" nodeType="afterEffect">
                                  <p:stCondLst>
                                    <p:cond delay="3000"/>
                                  </p:stCondLst>
                                  <p:childTnLst>
                                    <p:set>
                                      <p:cBhvr>
                                        <p:cTn id="8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5" grpId="0"/>
      <p:bldP spid="16" grpId="0"/>
      <p:bldP spid="17" grpId="0"/>
      <p:bldP spid="18" grpId="0"/>
      <p:bldP spid="19" grpId="0"/>
      <p:bldP spid="20" grpId="0"/>
      <p:bldP spid="21" grpId="0"/>
      <p:bldP spid="2" grpId="0"/>
      <p:bldP spid="13" grpId="0"/>
      <p:bldP spid="22"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4828841" y="4779149"/>
            <a:ext cx="3971536" cy="1077218"/>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996600"/>
                </a:solidFill>
                <a:effectLst>
                  <a:outerShdw blurRad="50800" dist="39000" dir="5460000" algn="tl">
                    <a:srgbClr val="000000">
                      <a:alpha val="38000"/>
                    </a:srgbClr>
                  </a:outerShdw>
                </a:effectLst>
                <a:latin typeface="Calibri"/>
              </a:rPr>
              <a:t>Gran Premio de Brasil</a:t>
            </a:r>
          </a:p>
          <a:p>
            <a:pPr algn="ctr" fontAlgn="auto">
              <a:spcBef>
                <a:spcPts val="0"/>
              </a:spcBef>
              <a:spcAft>
                <a:spcPts val="0"/>
              </a:spcAft>
            </a:pPr>
            <a:r>
              <a:rPr lang="es-ES_tradnl" sz="3200" b="1" dirty="0">
                <a:ln w="11430"/>
                <a:solidFill>
                  <a:srgbClr val="996600"/>
                </a:solidFill>
                <a:effectLst>
                  <a:outerShdw blurRad="50800" dist="39000" dir="5460000" algn="tl">
                    <a:srgbClr val="000000">
                      <a:alpha val="38000"/>
                    </a:srgbClr>
                  </a:outerShdw>
                </a:effectLst>
                <a:latin typeface="Calibri"/>
              </a:rPr>
              <a:t>13-15 de Noviembre</a:t>
            </a:r>
            <a:endParaRPr lang="es-MX" sz="2400" b="1" dirty="0">
              <a:ln w="11430"/>
              <a:solidFill>
                <a:srgbClr val="996600"/>
              </a:solidFill>
              <a:effectLst>
                <a:outerShdw blurRad="50800" dist="39000" dir="5460000" algn="tl">
                  <a:srgbClr val="000000">
                    <a:alpha val="38000"/>
                  </a:srgbClr>
                </a:outerShdw>
              </a:effectLst>
              <a:latin typeface="Calibri"/>
            </a:endParaRPr>
          </a:p>
        </p:txBody>
      </p:sp>
      <p:sp>
        <p:nvSpPr>
          <p:cNvPr id="14" name="13 CuadroTexto"/>
          <p:cNvSpPr txBox="1"/>
          <p:nvPr/>
        </p:nvSpPr>
        <p:spPr>
          <a:xfrm>
            <a:off x="3700" y="5283205"/>
            <a:ext cx="4712316"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3333CC"/>
                </a:solidFill>
                <a:effectLst>
                  <a:outerShdw blurRad="50800" dist="39000" dir="5460000" algn="tl">
                    <a:srgbClr val="000000">
                      <a:alpha val="38000"/>
                    </a:srgbClr>
                  </a:outerShdw>
                </a:effectLst>
                <a:latin typeface="Calibri"/>
              </a:rPr>
              <a:t>Gran Premio de Abu </a:t>
            </a:r>
            <a:r>
              <a:rPr lang="es-ES_tradnl" sz="3200" b="1" dirty="0" err="1">
                <a:ln w="11430"/>
                <a:solidFill>
                  <a:srgbClr val="3333CC"/>
                </a:solidFill>
                <a:effectLst>
                  <a:outerShdw blurRad="50800" dist="39000" dir="5460000" algn="tl">
                    <a:srgbClr val="000000">
                      <a:alpha val="38000"/>
                    </a:srgbClr>
                  </a:outerShdw>
                </a:effectLst>
                <a:latin typeface="Calibri"/>
              </a:rPr>
              <a:t>Dhabi</a:t>
            </a:r>
            <a:endParaRPr lang="es-ES_tradnl" sz="3200" b="1" dirty="0">
              <a:ln w="11430"/>
              <a:solidFill>
                <a:srgbClr val="3333CC"/>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2400" b="1" dirty="0">
                <a:ln w="11430"/>
                <a:solidFill>
                  <a:srgbClr val="3333CC"/>
                </a:solidFill>
                <a:effectLst>
                  <a:outerShdw blurRad="50800" dist="39000" dir="5460000" algn="tl">
                    <a:srgbClr val="000000">
                      <a:alpha val="38000"/>
                    </a:srgbClr>
                  </a:outerShdw>
                </a:effectLst>
                <a:latin typeface="Calibri"/>
              </a:rPr>
              <a:t>27-29 de Noviembre</a:t>
            </a:r>
            <a:endParaRPr lang="es-MX" sz="2400" b="1" dirty="0">
              <a:ln w="11430"/>
              <a:solidFill>
                <a:srgbClr val="3333CC"/>
              </a:solidFill>
              <a:effectLst>
                <a:outerShdw blurRad="50800" dist="39000" dir="5460000" algn="tl">
                  <a:srgbClr val="000000">
                    <a:alpha val="38000"/>
                  </a:srgbClr>
                </a:outerShdw>
              </a:effectLst>
              <a:latin typeface="Calibri"/>
            </a:endParaRPr>
          </a:p>
        </p:txBody>
      </p:sp>
      <p:sp>
        <p:nvSpPr>
          <p:cNvPr id="15" name="14 CuadroTexto"/>
          <p:cNvSpPr txBox="1"/>
          <p:nvPr/>
        </p:nvSpPr>
        <p:spPr>
          <a:xfrm>
            <a:off x="218794" y="4329098"/>
            <a:ext cx="4282133"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0070C0"/>
                </a:solidFill>
                <a:effectLst>
                  <a:outerShdw blurRad="50800" dist="39000" dir="5460000" algn="tl">
                    <a:srgbClr val="000000">
                      <a:alpha val="38000"/>
                    </a:srgbClr>
                  </a:outerShdw>
                </a:effectLst>
                <a:latin typeface="Calibri"/>
              </a:rPr>
              <a:t>Gran Premio de México</a:t>
            </a:r>
          </a:p>
          <a:p>
            <a:pPr algn="ctr" fontAlgn="auto">
              <a:spcBef>
                <a:spcPts val="0"/>
              </a:spcBef>
              <a:spcAft>
                <a:spcPts val="0"/>
              </a:spcAft>
            </a:pPr>
            <a:r>
              <a:rPr lang="es-ES_tradnl" sz="2400" b="1" dirty="0">
                <a:ln w="11430"/>
                <a:solidFill>
                  <a:srgbClr val="0070C0"/>
                </a:solidFill>
                <a:effectLst>
                  <a:outerShdw blurRad="50800" dist="39000" dir="5460000" algn="tl">
                    <a:srgbClr val="000000">
                      <a:alpha val="38000"/>
                    </a:srgbClr>
                  </a:outerShdw>
                </a:effectLst>
                <a:latin typeface="Calibri"/>
              </a:rPr>
              <a:t>30 de Octubre-1 de Noviembre</a:t>
            </a:r>
            <a:endParaRPr lang="es-MX" sz="2400" b="1" dirty="0">
              <a:ln w="11430"/>
              <a:solidFill>
                <a:srgbClr val="0070C0"/>
              </a:solidFill>
              <a:effectLst>
                <a:outerShdw blurRad="50800" dist="39000" dir="5460000" algn="tl">
                  <a:srgbClr val="000000">
                    <a:alpha val="38000"/>
                  </a:srgbClr>
                </a:outerShdw>
              </a:effectLst>
              <a:latin typeface="Calibri"/>
            </a:endParaRPr>
          </a:p>
        </p:txBody>
      </p:sp>
      <p:sp>
        <p:nvSpPr>
          <p:cNvPr id="16" name="15 CuadroTexto"/>
          <p:cNvSpPr txBox="1"/>
          <p:nvPr/>
        </p:nvSpPr>
        <p:spPr>
          <a:xfrm>
            <a:off x="368544" y="3392994"/>
            <a:ext cx="3982629"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Gran Premio de Rusia</a:t>
            </a:r>
          </a:p>
          <a:p>
            <a:pPr algn="ctr" fontAlgn="auto">
              <a:spcBef>
                <a:spcPts val="0"/>
              </a:spcBef>
              <a:spcAft>
                <a:spcPts val="0"/>
              </a:spcAft>
            </a:pPr>
            <a:r>
              <a:rPr lang="es-ES_tradnl" sz="24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9-11 de Octubre</a:t>
            </a:r>
            <a:endParaRPr lang="es-MX" sz="24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p:txBody>
      </p:sp>
      <p:sp>
        <p:nvSpPr>
          <p:cNvPr id="17" name="16 CuadroTexto"/>
          <p:cNvSpPr txBox="1"/>
          <p:nvPr/>
        </p:nvSpPr>
        <p:spPr>
          <a:xfrm>
            <a:off x="47979" y="2474893"/>
            <a:ext cx="4623766"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C0504D">
                    <a:lumMod val="50000"/>
                  </a:srgbClr>
                </a:solidFill>
                <a:effectLst>
                  <a:outerShdw blurRad="50800" dist="39000" dir="5460000" algn="tl">
                    <a:srgbClr val="000000">
                      <a:alpha val="38000"/>
                    </a:srgbClr>
                  </a:outerShdw>
                </a:effectLst>
                <a:latin typeface="Calibri"/>
              </a:rPr>
              <a:t>Gran Premio de </a:t>
            </a:r>
            <a:r>
              <a:rPr lang="es-ES_tradnl" sz="3200" b="1" dirty="0" err="1">
                <a:ln w="11430"/>
                <a:solidFill>
                  <a:srgbClr val="C0504D">
                    <a:lumMod val="50000"/>
                  </a:srgbClr>
                </a:solidFill>
                <a:effectLst>
                  <a:outerShdw blurRad="50800" dist="39000" dir="5460000" algn="tl">
                    <a:srgbClr val="000000">
                      <a:alpha val="38000"/>
                    </a:srgbClr>
                  </a:outerShdw>
                </a:effectLst>
                <a:latin typeface="Calibri"/>
              </a:rPr>
              <a:t>Singapore</a:t>
            </a:r>
            <a:endParaRPr lang="es-ES_tradnl" sz="3200" b="1" dirty="0">
              <a:ln w="11430"/>
              <a:solidFill>
                <a:srgbClr val="C0504D">
                  <a:lumMod val="50000"/>
                </a:srgbClr>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2400" b="1" dirty="0">
                <a:ln w="11430"/>
                <a:solidFill>
                  <a:srgbClr val="C0504D">
                    <a:lumMod val="50000"/>
                  </a:srgbClr>
                </a:solidFill>
                <a:effectLst>
                  <a:outerShdw blurRad="50800" dist="39000" dir="5460000" algn="tl">
                    <a:srgbClr val="000000">
                      <a:alpha val="38000"/>
                    </a:srgbClr>
                  </a:outerShdw>
                </a:effectLst>
                <a:latin typeface="Calibri"/>
              </a:rPr>
              <a:t>18-20 de Septiembre</a:t>
            </a:r>
            <a:endParaRPr lang="es-MX" sz="2400" b="1" dirty="0">
              <a:ln w="11430"/>
              <a:solidFill>
                <a:srgbClr val="C0504D">
                  <a:lumMod val="50000"/>
                </a:srgbClr>
              </a:solidFill>
              <a:effectLst>
                <a:outerShdw blurRad="50800" dist="39000" dir="5460000" algn="tl">
                  <a:srgbClr val="000000">
                    <a:alpha val="38000"/>
                  </a:srgbClr>
                </a:outerShdw>
              </a:effectLst>
              <a:latin typeface="Calibri"/>
            </a:endParaRPr>
          </a:p>
        </p:txBody>
      </p:sp>
      <p:sp>
        <p:nvSpPr>
          <p:cNvPr id="18" name="17 CuadroTexto"/>
          <p:cNvSpPr txBox="1"/>
          <p:nvPr/>
        </p:nvSpPr>
        <p:spPr>
          <a:xfrm>
            <a:off x="244697" y="1466781"/>
            <a:ext cx="4230325"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336600"/>
                </a:solidFill>
                <a:effectLst>
                  <a:outerShdw blurRad="50800" dist="39000" dir="5460000" algn="tl">
                    <a:srgbClr val="000000">
                      <a:alpha val="38000"/>
                    </a:srgbClr>
                  </a:outerShdw>
                </a:effectLst>
                <a:latin typeface="Calibri"/>
              </a:rPr>
              <a:t>Gran Premio de </a:t>
            </a:r>
            <a:r>
              <a:rPr lang="es-ES_tradnl" sz="3200" b="1" dirty="0" err="1">
                <a:ln w="11430"/>
                <a:solidFill>
                  <a:srgbClr val="336600"/>
                </a:solidFill>
                <a:effectLst>
                  <a:outerShdw blurRad="50800" dist="39000" dir="5460000" algn="tl">
                    <a:srgbClr val="000000">
                      <a:alpha val="38000"/>
                    </a:srgbClr>
                  </a:outerShdw>
                </a:effectLst>
                <a:latin typeface="Calibri"/>
              </a:rPr>
              <a:t>Belgica</a:t>
            </a:r>
            <a:endParaRPr lang="es-ES_tradnl" sz="3200" b="1" dirty="0">
              <a:ln w="11430"/>
              <a:solidFill>
                <a:srgbClr val="336600"/>
              </a:solidFill>
              <a:effectLst>
                <a:outerShdw blurRad="50800" dist="39000" dir="5460000" algn="tl">
                  <a:srgbClr val="000000">
                    <a:alpha val="38000"/>
                  </a:srgbClr>
                </a:outerShdw>
              </a:effectLst>
              <a:latin typeface="Calibri"/>
            </a:endParaRPr>
          </a:p>
          <a:p>
            <a:pPr algn="ctr" fontAlgn="auto">
              <a:spcBef>
                <a:spcPts val="0"/>
              </a:spcBef>
              <a:spcAft>
                <a:spcPts val="0"/>
              </a:spcAft>
            </a:pPr>
            <a:r>
              <a:rPr lang="es-ES_tradnl" sz="2400" b="1" dirty="0">
                <a:ln w="11430"/>
                <a:solidFill>
                  <a:srgbClr val="336600"/>
                </a:solidFill>
                <a:effectLst>
                  <a:outerShdw blurRad="50800" dist="39000" dir="5460000" algn="tl">
                    <a:srgbClr val="000000">
                      <a:alpha val="38000"/>
                    </a:srgbClr>
                  </a:outerShdw>
                </a:effectLst>
                <a:latin typeface="Calibri"/>
              </a:rPr>
              <a:t>21-23 de Agosto</a:t>
            </a:r>
            <a:endParaRPr lang="es-MX" sz="2400" b="1" dirty="0">
              <a:ln w="11430"/>
              <a:solidFill>
                <a:srgbClr val="336600"/>
              </a:solidFill>
              <a:effectLst>
                <a:outerShdw blurRad="50800" dist="39000" dir="5460000" algn="tl">
                  <a:srgbClr val="000000">
                    <a:alpha val="38000"/>
                  </a:srgbClr>
                </a:outerShdw>
              </a:effectLst>
              <a:latin typeface="Calibri"/>
            </a:endParaRPr>
          </a:p>
        </p:txBody>
      </p:sp>
      <p:sp>
        <p:nvSpPr>
          <p:cNvPr id="19" name="18 CuadroTexto"/>
          <p:cNvSpPr txBox="1"/>
          <p:nvPr/>
        </p:nvSpPr>
        <p:spPr>
          <a:xfrm>
            <a:off x="4996349" y="3843045"/>
            <a:ext cx="3636508"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CC00FF"/>
                </a:solidFill>
                <a:effectLst>
                  <a:outerShdw blurRad="50800" dist="39000" dir="5460000" algn="tl">
                    <a:srgbClr val="000000">
                      <a:alpha val="38000"/>
                    </a:srgbClr>
                  </a:outerShdw>
                </a:effectLst>
                <a:latin typeface="Calibri"/>
              </a:rPr>
              <a:t>Gran Premio de USA</a:t>
            </a:r>
          </a:p>
          <a:p>
            <a:pPr algn="ctr" fontAlgn="auto">
              <a:spcBef>
                <a:spcPts val="0"/>
              </a:spcBef>
              <a:spcAft>
                <a:spcPts val="0"/>
              </a:spcAft>
            </a:pPr>
            <a:r>
              <a:rPr lang="es-ES_tradnl" sz="2400" b="1" dirty="0">
                <a:ln w="11430"/>
                <a:solidFill>
                  <a:srgbClr val="CC00FF"/>
                </a:solidFill>
                <a:effectLst>
                  <a:outerShdw blurRad="50800" dist="39000" dir="5460000" algn="tl">
                    <a:srgbClr val="000000">
                      <a:alpha val="38000"/>
                    </a:srgbClr>
                  </a:outerShdw>
                </a:effectLst>
                <a:latin typeface="Calibri"/>
              </a:rPr>
              <a:t>23-25 de Octubre</a:t>
            </a:r>
            <a:endParaRPr lang="es-MX" sz="2400" b="1" dirty="0">
              <a:ln w="11430"/>
              <a:solidFill>
                <a:srgbClr val="CC00FF"/>
              </a:solidFill>
              <a:effectLst>
                <a:outerShdw blurRad="50800" dist="39000" dir="5460000" algn="tl">
                  <a:srgbClr val="000000">
                    <a:alpha val="38000"/>
                  </a:srgbClr>
                </a:outerShdw>
              </a:effectLst>
              <a:latin typeface="Calibri"/>
            </a:endParaRPr>
          </a:p>
        </p:txBody>
      </p:sp>
      <p:sp>
        <p:nvSpPr>
          <p:cNvPr id="20" name="19 CuadroTexto"/>
          <p:cNvSpPr txBox="1"/>
          <p:nvPr/>
        </p:nvSpPr>
        <p:spPr>
          <a:xfrm>
            <a:off x="4782575" y="2906941"/>
            <a:ext cx="4064061"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CCCCFF"/>
                </a:solidFill>
                <a:effectLst>
                  <a:outerShdw blurRad="50800" dist="39000" dir="5460000" algn="tl">
                    <a:srgbClr val="000000">
                      <a:alpha val="38000"/>
                    </a:srgbClr>
                  </a:outerShdw>
                </a:effectLst>
                <a:latin typeface="Calibri"/>
              </a:rPr>
              <a:t>Gran Premio de Japón</a:t>
            </a:r>
          </a:p>
          <a:p>
            <a:pPr algn="ctr" fontAlgn="auto">
              <a:spcBef>
                <a:spcPts val="0"/>
              </a:spcBef>
              <a:spcAft>
                <a:spcPts val="0"/>
              </a:spcAft>
            </a:pPr>
            <a:r>
              <a:rPr lang="es-ES_tradnl" sz="2400" b="1" dirty="0">
                <a:ln w="11430"/>
                <a:solidFill>
                  <a:srgbClr val="CCCCFF"/>
                </a:solidFill>
                <a:effectLst>
                  <a:outerShdw blurRad="50800" dist="39000" dir="5460000" algn="tl">
                    <a:srgbClr val="000000">
                      <a:alpha val="38000"/>
                    </a:srgbClr>
                  </a:outerShdw>
                </a:effectLst>
                <a:latin typeface="Calibri"/>
              </a:rPr>
              <a:t>25-27 de Septiembre</a:t>
            </a:r>
            <a:endParaRPr lang="es-MX" sz="2400" b="1" dirty="0">
              <a:ln w="11430"/>
              <a:solidFill>
                <a:srgbClr val="CCCCFF"/>
              </a:solidFill>
              <a:effectLst>
                <a:outerShdw blurRad="50800" dist="39000" dir="5460000" algn="tl">
                  <a:srgbClr val="000000">
                    <a:alpha val="38000"/>
                  </a:srgbClr>
                </a:outerShdw>
              </a:effectLst>
              <a:latin typeface="Calibri"/>
            </a:endParaRPr>
          </a:p>
        </p:txBody>
      </p:sp>
      <p:sp>
        <p:nvSpPr>
          <p:cNvPr id="21" name="20 CuadroTexto"/>
          <p:cNvSpPr txBox="1"/>
          <p:nvPr/>
        </p:nvSpPr>
        <p:spPr>
          <a:xfrm>
            <a:off x="4915048" y="2024842"/>
            <a:ext cx="3799117"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srgbClr val="7030A0"/>
                </a:solidFill>
                <a:effectLst>
                  <a:outerShdw blurRad="50800" dist="39000" dir="5460000" algn="tl">
                    <a:srgbClr val="000000">
                      <a:alpha val="38000"/>
                    </a:srgbClr>
                  </a:outerShdw>
                </a:effectLst>
                <a:latin typeface="Calibri"/>
              </a:rPr>
              <a:t>Gran Premio de Italia</a:t>
            </a:r>
          </a:p>
          <a:p>
            <a:pPr algn="ctr" fontAlgn="auto">
              <a:spcBef>
                <a:spcPts val="0"/>
              </a:spcBef>
              <a:spcAft>
                <a:spcPts val="0"/>
              </a:spcAft>
            </a:pPr>
            <a:r>
              <a:rPr lang="es-ES_tradnl" sz="2400" b="1" dirty="0">
                <a:ln w="11430"/>
                <a:solidFill>
                  <a:srgbClr val="7030A0"/>
                </a:solidFill>
                <a:effectLst>
                  <a:outerShdw blurRad="50800" dist="39000" dir="5460000" algn="tl">
                    <a:srgbClr val="000000">
                      <a:alpha val="38000"/>
                    </a:srgbClr>
                  </a:outerShdw>
                </a:effectLst>
                <a:latin typeface="Calibri"/>
              </a:rPr>
              <a:t>4-6 de Septiembre</a:t>
            </a:r>
            <a:endParaRPr lang="es-MX" sz="2400" b="1" dirty="0">
              <a:ln w="11430"/>
              <a:solidFill>
                <a:srgbClr val="7030A0"/>
              </a:solidFill>
              <a:effectLst>
                <a:outerShdw blurRad="50800" dist="39000" dir="5460000" algn="tl">
                  <a:srgbClr val="000000">
                    <a:alpha val="38000"/>
                  </a:srgbClr>
                </a:outerShdw>
              </a:effectLst>
              <a:latin typeface="Calibri"/>
            </a:endParaRPr>
          </a:p>
        </p:txBody>
      </p:sp>
      <p:sp>
        <p:nvSpPr>
          <p:cNvPr id="13" name="12 CuadroTexto"/>
          <p:cNvSpPr txBox="1"/>
          <p:nvPr/>
        </p:nvSpPr>
        <p:spPr>
          <a:xfrm>
            <a:off x="4683888" y="1034733"/>
            <a:ext cx="4221990" cy="95410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_tradnl" sz="3200" b="1" dirty="0">
                <a:ln w="11430"/>
                <a:solidFill>
                  <a:prstClr val="black"/>
                </a:solidFill>
                <a:effectLst>
                  <a:outerShdw blurRad="50800" dist="39000" dir="5460000" algn="tl">
                    <a:srgbClr val="000000">
                      <a:alpha val="38000"/>
                    </a:srgbClr>
                  </a:outerShdw>
                </a:effectLst>
                <a:latin typeface="Calibri"/>
              </a:rPr>
              <a:t>Gran Premio de Magyar</a:t>
            </a:r>
          </a:p>
          <a:p>
            <a:pPr algn="ctr" fontAlgn="auto">
              <a:spcBef>
                <a:spcPts val="0"/>
              </a:spcBef>
              <a:spcAft>
                <a:spcPts val="0"/>
              </a:spcAft>
            </a:pPr>
            <a:r>
              <a:rPr lang="es-ES_tradnl" sz="2400" b="1" dirty="0">
                <a:ln w="11430"/>
                <a:solidFill>
                  <a:prstClr val="black"/>
                </a:solidFill>
                <a:effectLst>
                  <a:outerShdw blurRad="50800" dist="39000" dir="5460000" algn="tl">
                    <a:srgbClr val="000000">
                      <a:alpha val="38000"/>
                    </a:srgbClr>
                  </a:outerShdw>
                </a:effectLst>
                <a:latin typeface="Calibri"/>
              </a:rPr>
              <a:t>24-26 de Julio</a:t>
            </a:r>
            <a:endParaRPr lang="es-MX" sz="2400" b="1" dirty="0">
              <a:ln w="11430"/>
              <a:solidFill>
                <a:prstClr val="black"/>
              </a:solidFill>
              <a:effectLst>
                <a:outerShdw blurRad="50800" dist="39000" dir="5460000" algn="tl">
                  <a:srgbClr val="000000">
                    <a:alpha val="38000"/>
                  </a:srgbClr>
                </a:outerShdw>
              </a:effectLst>
              <a:latin typeface="Calibri"/>
            </a:endParaRPr>
          </a:p>
        </p:txBody>
      </p:sp>
      <p:sp>
        <p:nvSpPr>
          <p:cNvPr id="23" name="22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4" name="Picture 3" descr="E:\En turno\Normales\formula_1_one_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29859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 calcmode="lin" valueType="num">
                                      <p:cBhvr>
                                        <p:cTn id="9" dur="125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 dur="125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875"/>
                            </p:stCondLst>
                            <p:childTnLst>
                              <p:par>
                                <p:cTn id="12" presetID="15" presetClass="entr" presetSubtype="0" fill="hold" grpId="0" nodeType="afterEffect">
                                  <p:stCondLst>
                                    <p:cond delay="1000"/>
                                  </p:stCondLst>
                                  <p:iterate type="lt">
                                    <p:tmPct val="10000"/>
                                  </p:iterate>
                                  <p:childTnLst>
                                    <p:set>
                                      <p:cBhvr>
                                        <p:cTn id="13" dur="1" fill="hold">
                                          <p:stCondLst>
                                            <p:cond delay="0"/>
                                          </p:stCondLst>
                                        </p:cTn>
                                        <p:tgtEl>
                                          <p:spTgt spid="18"/>
                                        </p:tgtEl>
                                        <p:attrNameLst>
                                          <p:attrName>style.visibility</p:attrName>
                                        </p:attrNameLst>
                                      </p:cBhvr>
                                      <p:to>
                                        <p:strVal val="visible"/>
                                      </p:to>
                                    </p:set>
                                    <p:anim calcmode="lin" valueType="num">
                                      <p:cBhvr>
                                        <p:cTn id="14" dur="1250" fill="hold"/>
                                        <p:tgtEl>
                                          <p:spTgt spid="18"/>
                                        </p:tgtEl>
                                        <p:attrNameLst>
                                          <p:attrName>ppt_w</p:attrName>
                                        </p:attrNameLst>
                                      </p:cBhvr>
                                      <p:tavLst>
                                        <p:tav tm="0">
                                          <p:val>
                                            <p:fltVal val="0"/>
                                          </p:val>
                                        </p:tav>
                                        <p:tav tm="100000">
                                          <p:val>
                                            <p:strVal val="#ppt_w"/>
                                          </p:val>
                                        </p:tav>
                                      </p:tavLst>
                                    </p:anim>
                                    <p:anim calcmode="lin" valueType="num">
                                      <p:cBhvr>
                                        <p:cTn id="15" dur="1250" fill="hold"/>
                                        <p:tgtEl>
                                          <p:spTgt spid="18"/>
                                        </p:tgtEl>
                                        <p:attrNameLst>
                                          <p:attrName>ppt_h</p:attrName>
                                        </p:attrNameLst>
                                      </p:cBhvr>
                                      <p:tavLst>
                                        <p:tav tm="0">
                                          <p:val>
                                            <p:fltVal val="0"/>
                                          </p:val>
                                        </p:tav>
                                        <p:tav tm="100000">
                                          <p:val>
                                            <p:strVal val="#ppt_h"/>
                                          </p:val>
                                        </p:tav>
                                      </p:tavLst>
                                    </p:anim>
                                    <p:anim calcmode="lin" valueType="num">
                                      <p:cBhvr>
                                        <p:cTn id="16" dur="1250" fill="hold"/>
                                        <p:tgtEl>
                                          <p:spTgt spid="18"/>
                                        </p:tgtEl>
                                        <p:attrNameLst>
                                          <p:attrName>ppt_x</p:attrName>
                                        </p:attrNameLst>
                                      </p:cBhvr>
                                      <p:tavLst>
                                        <p:tav tm="0" fmla="#ppt_x+(cos(-2*pi*(1-$))*-#ppt_x-sin(-2*pi*(1-$))*(1-#ppt_y))*(1-$)">
                                          <p:val>
                                            <p:fltVal val="0"/>
                                          </p:val>
                                        </p:tav>
                                        <p:tav tm="100000">
                                          <p:val>
                                            <p:fltVal val="1"/>
                                          </p:val>
                                        </p:tav>
                                      </p:tavLst>
                                    </p:anim>
                                    <p:anim calcmode="lin" valueType="num">
                                      <p:cBhvr>
                                        <p:cTn id="17" dur="125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1000"/>
                            </p:stCondLst>
                            <p:childTnLst>
                              <p:par>
                                <p:cTn id="19" presetID="15" presetClass="entr" presetSubtype="0" fill="hold" grpId="0" nodeType="afterEffect">
                                  <p:stCondLst>
                                    <p:cond delay="100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1250" fill="hold"/>
                                        <p:tgtEl>
                                          <p:spTgt spid="21"/>
                                        </p:tgtEl>
                                        <p:attrNameLst>
                                          <p:attrName>ppt_w</p:attrName>
                                        </p:attrNameLst>
                                      </p:cBhvr>
                                      <p:tavLst>
                                        <p:tav tm="0">
                                          <p:val>
                                            <p:fltVal val="0"/>
                                          </p:val>
                                        </p:tav>
                                        <p:tav tm="100000">
                                          <p:val>
                                            <p:strVal val="#ppt_w"/>
                                          </p:val>
                                        </p:tav>
                                      </p:tavLst>
                                    </p:anim>
                                    <p:anim calcmode="lin" valueType="num">
                                      <p:cBhvr>
                                        <p:cTn id="22" dur="1250" fill="hold"/>
                                        <p:tgtEl>
                                          <p:spTgt spid="21"/>
                                        </p:tgtEl>
                                        <p:attrNameLst>
                                          <p:attrName>ppt_h</p:attrName>
                                        </p:attrNameLst>
                                      </p:cBhvr>
                                      <p:tavLst>
                                        <p:tav tm="0">
                                          <p:val>
                                            <p:fltVal val="0"/>
                                          </p:val>
                                        </p:tav>
                                        <p:tav tm="100000">
                                          <p:val>
                                            <p:strVal val="#ppt_h"/>
                                          </p:val>
                                        </p:tav>
                                      </p:tavLst>
                                    </p:anim>
                                    <p:anim calcmode="lin" valueType="num">
                                      <p:cBhvr>
                                        <p:cTn id="23" dur="1250" fill="hold"/>
                                        <p:tgtEl>
                                          <p:spTgt spid="21"/>
                                        </p:tgtEl>
                                        <p:attrNameLst>
                                          <p:attrName>ppt_x</p:attrName>
                                        </p:attrNameLst>
                                      </p:cBhvr>
                                      <p:tavLst>
                                        <p:tav tm="0" fmla="#ppt_x+(cos(-2*pi*(1-$))*-#ppt_x-sin(-2*pi*(1-$))*(1-#ppt_y))*(1-$)">
                                          <p:val>
                                            <p:fltVal val="0"/>
                                          </p:val>
                                        </p:tav>
                                        <p:tav tm="100000">
                                          <p:val>
                                            <p:fltVal val="1"/>
                                          </p:val>
                                        </p:tav>
                                      </p:tavLst>
                                    </p:anim>
                                    <p:anim calcmode="lin" valueType="num">
                                      <p:cBhvr>
                                        <p:cTn id="24" dur="125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7250"/>
                            </p:stCondLst>
                            <p:childTnLst>
                              <p:par>
                                <p:cTn id="26" presetID="15" presetClass="entr" presetSubtype="0" fill="hold" grpId="0" nodeType="afterEffect">
                                  <p:stCondLst>
                                    <p:cond delay="10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1250" fill="hold"/>
                                        <p:tgtEl>
                                          <p:spTgt spid="17"/>
                                        </p:tgtEl>
                                        <p:attrNameLst>
                                          <p:attrName>ppt_w</p:attrName>
                                        </p:attrNameLst>
                                      </p:cBhvr>
                                      <p:tavLst>
                                        <p:tav tm="0">
                                          <p:val>
                                            <p:fltVal val="0"/>
                                          </p:val>
                                        </p:tav>
                                        <p:tav tm="100000">
                                          <p:val>
                                            <p:strVal val="#ppt_w"/>
                                          </p:val>
                                        </p:tav>
                                      </p:tavLst>
                                    </p:anim>
                                    <p:anim calcmode="lin" valueType="num">
                                      <p:cBhvr>
                                        <p:cTn id="29" dur="1250" fill="hold"/>
                                        <p:tgtEl>
                                          <p:spTgt spid="17"/>
                                        </p:tgtEl>
                                        <p:attrNameLst>
                                          <p:attrName>ppt_h</p:attrName>
                                        </p:attrNameLst>
                                      </p:cBhvr>
                                      <p:tavLst>
                                        <p:tav tm="0">
                                          <p:val>
                                            <p:fltVal val="0"/>
                                          </p:val>
                                        </p:tav>
                                        <p:tav tm="100000">
                                          <p:val>
                                            <p:strVal val="#ppt_h"/>
                                          </p:val>
                                        </p:tav>
                                      </p:tavLst>
                                    </p:anim>
                                    <p:anim calcmode="lin" valueType="num">
                                      <p:cBhvr>
                                        <p:cTn id="30" dur="1250" fill="hold"/>
                                        <p:tgtEl>
                                          <p:spTgt spid="17"/>
                                        </p:tgtEl>
                                        <p:attrNameLst>
                                          <p:attrName>ppt_x</p:attrName>
                                        </p:attrNameLst>
                                      </p:cBhvr>
                                      <p:tavLst>
                                        <p:tav tm="0" fmla="#ppt_x+(cos(-2*pi*(1-$))*-#ppt_x-sin(-2*pi*(1-$))*(1-#ppt_y))*(1-$)">
                                          <p:val>
                                            <p:fltVal val="0"/>
                                          </p:val>
                                        </p:tav>
                                        <p:tav tm="100000">
                                          <p:val>
                                            <p:fltVal val="1"/>
                                          </p:val>
                                        </p:tav>
                                      </p:tavLst>
                                    </p:anim>
                                    <p:anim calcmode="lin" valueType="num">
                                      <p:cBhvr>
                                        <p:cTn id="31" dur="125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4125"/>
                            </p:stCondLst>
                            <p:childTnLst>
                              <p:par>
                                <p:cTn id="33" presetID="15" presetClass="entr" presetSubtype="0" fill="hold" grpId="0" nodeType="afterEffect">
                                  <p:stCondLst>
                                    <p:cond delay="1000"/>
                                  </p:stCondLst>
                                  <p:iterate type="lt">
                                    <p:tmPct val="1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1250" fill="hold"/>
                                        <p:tgtEl>
                                          <p:spTgt spid="20"/>
                                        </p:tgtEl>
                                        <p:attrNameLst>
                                          <p:attrName>ppt_w</p:attrName>
                                        </p:attrNameLst>
                                      </p:cBhvr>
                                      <p:tavLst>
                                        <p:tav tm="0">
                                          <p:val>
                                            <p:fltVal val="0"/>
                                          </p:val>
                                        </p:tav>
                                        <p:tav tm="100000">
                                          <p:val>
                                            <p:strVal val="#ppt_w"/>
                                          </p:val>
                                        </p:tav>
                                      </p:tavLst>
                                    </p:anim>
                                    <p:anim calcmode="lin" valueType="num">
                                      <p:cBhvr>
                                        <p:cTn id="36" dur="1250" fill="hold"/>
                                        <p:tgtEl>
                                          <p:spTgt spid="20"/>
                                        </p:tgtEl>
                                        <p:attrNameLst>
                                          <p:attrName>ppt_h</p:attrName>
                                        </p:attrNameLst>
                                      </p:cBhvr>
                                      <p:tavLst>
                                        <p:tav tm="0">
                                          <p:val>
                                            <p:fltVal val="0"/>
                                          </p:val>
                                        </p:tav>
                                        <p:tav tm="100000">
                                          <p:val>
                                            <p:strVal val="#ppt_h"/>
                                          </p:val>
                                        </p:tav>
                                      </p:tavLst>
                                    </p:anim>
                                    <p:anim calcmode="lin" valueType="num">
                                      <p:cBhvr>
                                        <p:cTn id="37" dur="1250" fill="hold"/>
                                        <p:tgtEl>
                                          <p:spTgt spid="20"/>
                                        </p:tgtEl>
                                        <p:attrNameLst>
                                          <p:attrName>ppt_x</p:attrName>
                                        </p:attrNameLst>
                                      </p:cBhvr>
                                      <p:tavLst>
                                        <p:tav tm="0" fmla="#ppt_x+(cos(-2*pi*(1-$))*-#ppt_x-sin(-2*pi*(1-$))*(1-#ppt_y))*(1-$)">
                                          <p:val>
                                            <p:fltVal val="0"/>
                                          </p:val>
                                        </p:tav>
                                        <p:tav tm="100000">
                                          <p:val>
                                            <p:fltVal val="1"/>
                                          </p:val>
                                        </p:tav>
                                      </p:tavLst>
                                    </p:anim>
                                    <p:anim calcmode="lin" valueType="num">
                                      <p:cBhvr>
                                        <p:cTn id="38" dur="125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0500"/>
                            </p:stCondLst>
                            <p:childTnLst>
                              <p:par>
                                <p:cTn id="40" presetID="15" presetClass="entr" presetSubtype="0" fill="hold" grpId="0" nodeType="afterEffect">
                                  <p:stCondLst>
                                    <p:cond delay="1000"/>
                                  </p:stCondLst>
                                  <p:iterate type="lt">
                                    <p:tmPct val="10000"/>
                                  </p:iterate>
                                  <p:childTnLst>
                                    <p:set>
                                      <p:cBhvr>
                                        <p:cTn id="41" dur="1" fill="hold">
                                          <p:stCondLst>
                                            <p:cond delay="0"/>
                                          </p:stCondLst>
                                        </p:cTn>
                                        <p:tgtEl>
                                          <p:spTgt spid="16"/>
                                        </p:tgtEl>
                                        <p:attrNameLst>
                                          <p:attrName>style.visibility</p:attrName>
                                        </p:attrNameLst>
                                      </p:cBhvr>
                                      <p:to>
                                        <p:strVal val="visible"/>
                                      </p:to>
                                    </p:set>
                                    <p:anim calcmode="lin" valueType="num">
                                      <p:cBhvr>
                                        <p:cTn id="42" dur="1250" fill="hold"/>
                                        <p:tgtEl>
                                          <p:spTgt spid="16"/>
                                        </p:tgtEl>
                                        <p:attrNameLst>
                                          <p:attrName>ppt_w</p:attrName>
                                        </p:attrNameLst>
                                      </p:cBhvr>
                                      <p:tavLst>
                                        <p:tav tm="0">
                                          <p:val>
                                            <p:fltVal val="0"/>
                                          </p:val>
                                        </p:tav>
                                        <p:tav tm="100000">
                                          <p:val>
                                            <p:strVal val="#ppt_w"/>
                                          </p:val>
                                        </p:tav>
                                      </p:tavLst>
                                    </p:anim>
                                    <p:anim calcmode="lin" valueType="num">
                                      <p:cBhvr>
                                        <p:cTn id="43" dur="1250" fill="hold"/>
                                        <p:tgtEl>
                                          <p:spTgt spid="16"/>
                                        </p:tgtEl>
                                        <p:attrNameLst>
                                          <p:attrName>ppt_h</p:attrName>
                                        </p:attrNameLst>
                                      </p:cBhvr>
                                      <p:tavLst>
                                        <p:tav tm="0">
                                          <p:val>
                                            <p:fltVal val="0"/>
                                          </p:val>
                                        </p:tav>
                                        <p:tav tm="100000">
                                          <p:val>
                                            <p:strVal val="#ppt_h"/>
                                          </p:val>
                                        </p:tav>
                                      </p:tavLst>
                                    </p:anim>
                                    <p:anim calcmode="lin" valueType="num">
                                      <p:cBhvr>
                                        <p:cTn id="44" dur="1250" fill="hold"/>
                                        <p:tgtEl>
                                          <p:spTgt spid="16"/>
                                        </p:tgtEl>
                                        <p:attrNameLst>
                                          <p:attrName>ppt_x</p:attrName>
                                        </p:attrNameLst>
                                      </p:cBhvr>
                                      <p:tavLst>
                                        <p:tav tm="0" fmla="#ppt_x+(cos(-2*pi*(1-$))*-#ppt_x-sin(-2*pi*(1-$))*(1-#ppt_y))*(1-$)">
                                          <p:val>
                                            <p:fltVal val="0"/>
                                          </p:val>
                                        </p:tav>
                                        <p:tav tm="100000">
                                          <p:val>
                                            <p:fltVal val="1"/>
                                          </p:val>
                                        </p:tav>
                                      </p:tavLst>
                                    </p:anim>
                                    <p:anim calcmode="lin" valueType="num">
                                      <p:cBhvr>
                                        <p:cTn id="45" dur="125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6375"/>
                            </p:stCondLst>
                            <p:childTnLst>
                              <p:par>
                                <p:cTn id="47" presetID="15" presetClass="entr" presetSubtype="0" fill="hold" grpId="0" nodeType="afterEffect">
                                  <p:stCondLst>
                                    <p:cond delay="100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250" fill="hold"/>
                                        <p:tgtEl>
                                          <p:spTgt spid="19"/>
                                        </p:tgtEl>
                                        <p:attrNameLst>
                                          <p:attrName>ppt_w</p:attrName>
                                        </p:attrNameLst>
                                      </p:cBhvr>
                                      <p:tavLst>
                                        <p:tav tm="0">
                                          <p:val>
                                            <p:fltVal val="0"/>
                                          </p:val>
                                        </p:tav>
                                        <p:tav tm="100000">
                                          <p:val>
                                            <p:strVal val="#ppt_w"/>
                                          </p:val>
                                        </p:tav>
                                      </p:tavLst>
                                    </p:anim>
                                    <p:anim calcmode="lin" valueType="num">
                                      <p:cBhvr>
                                        <p:cTn id="50" dur="1250" fill="hold"/>
                                        <p:tgtEl>
                                          <p:spTgt spid="19"/>
                                        </p:tgtEl>
                                        <p:attrNameLst>
                                          <p:attrName>ppt_h</p:attrName>
                                        </p:attrNameLst>
                                      </p:cBhvr>
                                      <p:tavLst>
                                        <p:tav tm="0">
                                          <p:val>
                                            <p:fltVal val="0"/>
                                          </p:val>
                                        </p:tav>
                                        <p:tav tm="100000">
                                          <p:val>
                                            <p:strVal val="#ppt_h"/>
                                          </p:val>
                                        </p:tav>
                                      </p:tavLst>
                                    </p:anim>
                                    <p:anim calcmode="lin" valueType="num">
                                      <p:cBhvr>
                                        <p:cTn id="51" dur="1250" fill="hold"/>
                                        <p:tgtEl>
                                          <p:spTgt spid="19"/>
                                        </p:tgtEl>
                                        <p:attrNameLst>
                                          <p:attrName>ppt_x</p:attrName>
                                        </p:attrNameLst>
                                      </p:cBhvr>
                                      <p:tavLst>
                                        <p:tav tm="0" fmla="#ppt_x+(cos(-2*pi*(1-$))*-#ppt_x-sin(-2*pi*(1-$))*(1-#ppt_y))*(1-$)">
                                          <p:val>
                                            <p:fltVal val="0"/>
                                          </p:val>
                                        </p:tav>
                                        <p:tav tm="100000">
                                          <p:val>
                                            <p:fltVal val="1"/>
                                          </p:val>
                                        </p:tav>
                                      </p:tavLst>
                                    </p:anim>
                                    <p:anim calcmode="lin" valueType="num">
                                      <p:cBhvr>
                                        <p:cTn id="52" dur="125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42125"/>
                            </p:stCondLst>
                            <p:childTnLst>
                              <p:par>
                                <p:cTn id="54" presetID="15" presetClass="entr" presetSubtype="0" fill="hold" grpId="0" nodeType="afterEffect">
                                  <p:stCondLst>
                                    <p:cond delay="1000"/>
                                  </p:stCondLst>
                                  <p:iterate type="lt">
                                    <p:tmPct val="10000"/>
                                  </p:iterate>
                                  <p:childTnLst>
                                    <p:set>
                                      <p:cBhvr>
                                        <p:cTn id="55" dur="1" fill="hold">
                                          <p:stCondLst>
                                            <p:cond delay="0"/>
                                          </p:stCondLst>
                                        </p:cTn>
                                        <p:tgtEl>
                                          <p:spTgt spid="15"/>
                                        </p:tgtEl>
                                        <p:attrNameLst>
                                          <p:attrName>style.visibility</p:attrName>
                                        </p:attrNameLst>
                                      </p:cBhvr>
                                      <p:to>
                                        <p:strVal val="visible"/>
                                      </p:to>
                                    </p:set>
                                    <p:anim calcmode="lin" valueType="num">
                                      <p:cBhvr>
                                        <p:cTn id="56" dur="1250" fill="hold"/>
                                        <p:tgtEl>
                                          <p:spTgt spid="15"/>
                                        </p:tgtEl>
                                        <p:attrNameLst>
                                          <p:attrName>ppt_w</p:attrName>
                                        </p:attrNameLst>
                                      </p:cBhvr>
                                      <p:tavLst>
                                        <p:tav tm="0">
                                          <p:val>
                                            <p:fltVal val="0"/>
                                          </p:val>
                                        </p:tav>
                                        <p:tav tm="100000">
                                          <p:val>
                                            <p:strVal val="#ppt_w"/>
                                          </p:val>
                                        </p:tav>
                                      </p:tavLst>
                                    </p:anim>
                                    <p:anim calcmode="lin" valueType="num">
                                      <p:cBhvr>
                                        <p:cTn id="57" dur="1250" fill="hold"/>
                                        <p:tgtEl>
                                          <p:spTgt spid="15"/>
                                        </p:tgtEl>
                                        <p:attrNameLst>
                                          <p:attrName>ppt_h</p:attrName>
                                        </p:attrNameLst>
                                      </p:cBhvr>
                                      <p:tavLst>
                                        <p:tav tm="0">
                                          <p:val>
                                            <p:fltVal val="0"/>
                                          </p:val>
                                        </p:tav>
                                        <p:tav tm="100000">
                                          <p:val>
                                            <p:strVal val="#ppt_h"/>
                                          </p:val>
                                        </p:tav>
                                      </p:tavLst>
                                    </p:anim>
                                    <p:anim calcmode="lin" valueType="num">
                                      <p:cBhvr>
                                        <p:cTn id="58" dur="125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25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9500"/>
                            </p:stCondLst>
                            <p:childTnLst>
                              <p:par>
                                <p:cTn id="61" presetID="15" presetClass="entr" presetSubtype="0" fill="hold" grpId="0" nodeType="afterEffect">
                                  <p:stCondLst>
                                    <p:cond delay="1000"/>
                                  </p:stCondLst>
                                  <p:iterate type="lt">
                                    <p:tmPct val="10000"/>
                                  </p:iterate>
                                  <p:childTnLst>
                                    <p:set>
                                      <p:cBhvr>
                                        <p:cTn id="62" dur="1" fill="hold">
                                          <p:stCondLst>
                                            <p:cond delay="0"/>
                                          </p:stCondLst>
                                        </p:cTn>
                                        <p:tgtEl>
                                          <p:spTgt spid="5"/>
                                        </p:tgtEl>
                                        <p:attrNameLst>
                                          <p:attrName>style.visibility</p:attrName>
                                        </p:attrNameLst>
                                      </p:cBhvr>
                                      <p:to>
                                        <p:strVal val="visible"/>
                                      </p:to>
                                    </p:set>
                                    <p:anim calcmode="lin" valueType="num">
                                      <p:cBhvr>
                                        <p:cTn id="63" dur="1250" fill="hold"/>
                                        <p:tgtEl>
                                          <p:spTgt spid="5"/>
                                        </p:tgtEl>
                                        <p:attrNameLst>
                                          <p:attrName>ppt_w</p:attrName>
                                        </p:attrNameLst>
                                      </p:cBhvr>
                                      <p:tavLst>
                                        <p:tav tm="0">
                                          <p:val>
                                            <p:fltVal val="0"/>
                                          </p:val>
                                        </p:tav>
                                        <p:tav tm="100000">
                                          <p:val>
                                            <p:strVal val="#ppt_w"/>
                                          </p:val>
                                        </p:tav>
                                      </p:tavLst>
                                    </p:anim>
                                    <p:anim calcmode="lin" valueType="num">
                                      <p:cBhvr>
                                        <p:cTn id="64" dur="1250" fill="hold"/>
                                        <p:tgtEl>
                                          <p:spTgt spid="5"/>
                                        </p:tgtEl>
                                        <p:attrNameLst>
                                          <p:attrName>ppt_h</p:attrName>
                                        </p:attrNameLst>
                                      </p:cBhvr>
                                      <p:tavLst>
                                        <p:tav tm="0">
                                          <p:val>
                                            <p:fltVal val="0"/>
                                          </p:val>
                                        </p:tav>
                                        <p:tav tm="100000">
                                          <p:val>
                                            <p:strVal val="#ppt_h"/>
                                          </p:val>
                                        </p:tav>
                                      </p:tavLst>
                                    </p:anim>
                                    <p:anim calcmode="lin" valueType="num">
                                      <p:cBhvr>
                                        <p:cTn id="65" dur="1250" fill="hold"/>
                                        <p:tgtEl>
                                          <p:spTgt spid="5"/>
                                        </p:tgtEl>
                                        <p:attrNameLst>
                                          <p:attrName>ppt_x</p:attrName>
                                        </p:attrNameLst>
                                      </p:cBhvr>
                                      <p:tavLst>
                                        <p:tav tm="0" fmla="#ppt_x+(cos(-2*pi*(1-$))*-#ppt_x-sin(-2*pi*(1-$))*(1-#ppt_y))*(1-$)">
                                          <p:val>
                                            <p:fltVal val="0"/>
                                          </p:val>
                                        </p:tav>
                                        <p:tav tm="100000">
                                          <p:val>
                                            <p:fltVal val="1"/>
                                          </p:val>
                                        </p:tav>
                                      </p:tavLst>
                                    </p:anim>
                                    <p:anim calcmode="lin" valueType="num">
                                      <p:cBhvr>
                                        <p:cTn id="66" dur="125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55875"/>
                            </p:stCondLst>
                            <p:childTnLst>
                              <p:par>
                                <p:cTn id="68" presetID="15" presetClass="entr" presetSubtype="0" fill="hold" grpId="0" nodeType="afterEffect">
                                  <p:stCondLst>
                                    <p:cond delay="1000"/>
                                  </p:stCondLst>
                                  <p:iterate type="lt">
                                    <p:tmPct val="10000"/>
                                  </p:iterate>
                                  <p:childTnLst>
                                    <p:set>
                                      <p:cBhvr>
                                        <p:cTn id="69" dur="1" fill="hold">
                                          <p:stCondLst>
                                            <p:cond delay="0"/>
                                          </p:stCondLst>
                                        </p:cTn>
                                        <p:tgtEl>
                                          <p:spTgt spid="14"/>
                                        </p:tgtEl>
                                        <p:attrNameLst>
                                          <p:attrName>style.visibility</p:attrName>
                                        </p:attrNameLst>
                                      </p:cBhvr>
                                      <p:to>
                                        <p:strVal val="visible"/>
                                      </p:to>
                                    </p:set>
                                    <p:anim calcmode="lin" valueType="num">
                                      <p:cBhvr>
                                        <p:cTn id="70" dur="1250" fill="hold"/>
                                        <p:tgtEl>
                                          <p:spTgt spid="14"/>
                                        </p:tgtEl>
                                        <p:attrNameLst>
                                          <p:attrName>ppt_w</p:attrName>
                                        </p:attrNameLst>
                                      </p:cBhvr>
                                      <p:tavLst>
                                        <p:tav tm="0">
                                          <p:val>
                                            <p:fltVal val="0"/>
                                          </p:val>
                                        </p:tav>
                                        <p:tav tm="100000">
                                          <p:val>
                                            <p:strVal val="#ppt_w"/>
                                          </p:val>
                                        </p:tav>
                                      </p:tavLst>
                                    </p:anim>
                                    <p:anim calcmode="lin" valueType="num">
                                      <p:cBhvr>
                                        <p:cTn id="71" dur="1250" fill="hold"/>
                                        <p:tgtEl>
                                          <p:spTgt spid="14"/>
                                        </p:tgtEl>
                                        <p:attrNameLst>
                                          <p:attrName>ppt_h</p:attrName>
                                        </p:attrNameLst>
                                      </p:cBhvr>
                                      <p:tavLst>
                                        <p:tav tm="0">
                                          <p:val>
                                            <p:fltVal val="0"/>
                                          </p:val>
                                        </p:tav>
                                        <p:tav tm="100000">
                                          <p:val>
                                            <p:strVal val="#ppt_h"/>
                                          </p:val>
                                        </p:tav>
                                      </p:tavLst>
                                    </p:anim>
                                    <p:anim calcmode="lin" valueType="num">
                                      <p:cBhvr>
                                        <p:cTn id="72" dur="1250" fill="hold"/>
                                        <p:tgtEl>
                                          <p:spTgt spid="14"/>
                                        </p:tgtEl>
                                        <p:attrNameLst>
                                          <p:attrName>ppt_x</p:attrName>
                                        </p:attrNameLst>
                                      </p:cBhvr>
                                      <p:tavLst>
                                        <p:tav tm="0" fmla="#ppt_x+(cos(-2*pi*(1-$))*-#ppt_x-sin(-2*pi*(1-$))*(1-#ppt_y))*(1-$)">
                                          <p:val>
                                            <p:fltVal val="0"/>
                                          </p:val>
                                        </p:tav>
                                        <p:tav tm="100000">
                                          <p:val>
                                            <p:fltVal val="1"/>
                                          </p:val>
                                        </p:tav>
                                      </p:tavLst>
                                    </p:anim>
                                    <p:anim calcmode="lin" valueType="num">
                                      <p:cBhvr>
                                        <p:cTn id="73" dur="125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62500"/>
                            </p:stCondLst>
                            <p:childTnLst>
                              <p:par>
                                <p:cTn id="75" presetID="1" presetClass="entr" presetSubtype="0" fill="hold" grpId="0" nodeType="afterEffect">
                                  <p:stCondLst>
                                    <p:cond delay="3000"/>
                                  </p:stCondLst>
                                  <p:childTnLst>
                                    <p:set>
                                      <p:cBhvr>
                                        <p:cTn id="7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5" grpId="0"/>
      <p:bldP spid="16" grpId="0"/>
      <p:bldP spid="17" grpId="0"/>
      <p:bldP spid="18" grpId="0"/>
      <p:bldP spid="19" grpId="0"/>
      <p:bldP spid="20" grpId="0"/>
      <p:bldP spid="21" grpId="0"/>
      <p:bldP spid="13" grpId="0"/>
      <p:bldP spid="23" grpId="0"/>
    </p:bldLst>
  </p:timing>
</p:sld>
</file>

<file path=ppt/slides/slide1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2700000" scaled="1"/>
        </a:gradFill>
        <a:effectLst/>
      </p:bgPr>
    </p:bg>
    <p:spTree>
      <p:nvGrpSpPr>
        <p:cNvPr id="1" name=""/>
        <p:cNvGrpSpPr/>
        <p:nvPr/>
      </p:nvGrpSpPr>
      <p:grpSpPr>
        <a:xfrm>
          <a:off x="0" y="0"/>
          <a:ext cx="0" cy="0"/>
          <a:chOff x="0" y="0"/>
          <a:chExt cx="0" cy="0"/>
        </a:xfrm>
      </p:grpSpPr>
      <p:pic>
        <p:nvPicPr>
          <p:cNvPr id="5" name="Picture 2" descr="C:\Documents and Settings\Administrador\Escritorio\Fotos hermosas\flyingeaglepq0yc5[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412875"/>
            <a:ext cx="2484438" cy="21097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9699" name="Picture 3" descr="C:\Documents and Settings\Cap Aguilar\Desktop\Lear Vuelo Salud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992188"/>
            <a:ext cx="14398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7596336" y="2276872"/>
            <a:ext cx="756084" cy="338554"/>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fld id="{B63376B1-7CA8-4D76-BE73-70A6239A374B}" type="datetime10">
              <a:rPr lang="es-ES" sz="1600" b="1">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pPr algn="ctr" fontAlgn="auto">
                <a:spcBef>
                  <a:spcPts val="0"/>
                </a:spcBef>
                <a:spcAft>
                  <a:spcPts val="0"/>
                </a:spcAft>
                <a:defRPr/>
              </a:pPr>
              <a:t>05:51</a:t>
            </a:fld>
            <a:endParaRPr lang="es-ES" sz="1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p:txBody>
      </p:sp>
      <p:sp>
        <p:nvSpPr>
          <p:cNvPr id="11" name="3 Marcador de fecha"/>
          <p:cNvSpPr txBox="1">
            <a:spLocks/>
          </p:cNvSpPr>
          <p:nvPr/>
        </p:nvSpPr>
        <p:spPr>
          <a:xfrm>
            <a:off x="5940152" y="1340768"/>
            <a:ext cx="2315364" cy="456298"/>
          </a:xfrm>
          <a:prstGeom prst="rect">
            <a:avLst/>
          </a:prstGeom>
        </p:spPr>
        <p:txBody>
          <a:bodyPr anchor="ctr">
            <a:scene3d>
              <a:camera prst="orthographicFront"/>
              <a:lightRig rig="glow" dir="tl">
                <a:rot lat="0" lon="0" rev="5400000"/>
              </a:lightRig>
            </a:scene3d>
            <a:sp3d contourW="12700">
              <a:bevelT w="25400" h="25400"/>
              <a:contourClr>
                <a:schemeClr val="accent6">
                  <a:shade val="73000"/>
                </a:schemeClr>
              </a:contourClr>
            </a:sp3d>
          </a:bodyPr>
          <a:lstStyle>
            <a:defPPr>
              <a:defRPr lang="en-US"/>
            </a:defPPr>
            <a:lvl1pPr marL="0" algn="l" defTabSz="914400" rtl="0" eaLnBrk="1" fontAlgn="auto" latinLnBrk="0" hangingPunct="1">
              <a:spcBef>
                <a:spcPts val="0"/>
              </a:spcBef>
              <a:spcAft>
                <a:spcPts val="0"/>
              </a:spcAft>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5F5EC3A4-B7A9-4661-902A-59AD703F9E4A}" type="datetime4">
              <a:rPr lang="es-ES" sz="1600" b="1" smtClean="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rPr>
              <a:pPr>
                <a:defRPr/>
              </a:pPr>
              <a:t>08 de abril de 2015</a:t>
            </a:fld>
            <a:endParaRPr lang="es-ES" sz="16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endParaRPr>
          </a:p>
        </p:txBody>
      </p:sp>
      <p:sp>
        <p:nvSpPr>
          <p:cNvPr id="13" name="12 CuadroTexto"/>
          <p:cNvSpPr txBox="1">
            <a:spLocks noChangeArrowheads="1"/>
          </p:cNvSpPr>
          <p:nvPr/>
        </p:nvSpPr>
        <p:spPr bwMode="auto">
          <a:xfrm>
            <a:off x="6156176" y="3154324"/>
            <a:ext cx="1944216" cy="34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defRPr/>
            </a:pPr>
            <a:r>
              <a:rPr lang="es-MX" b="1" dirty="0" smtClean="0">
                <a:ln w="11430"/>
                <a:solidFill>
                  <a:srgbClr val="996600"/>
                </a:solidFill>
                <a:effectLst>
                  <a:outerShdw blurRad="50800" dist="39000" dir="5460000" algn="tl">
                    <a:srgbClr val="000000">
                      <a:alpha val="38000"/>
                    </a:srgbClr>
                  </a:outerShdw>
                </a:effectLst>
                <a:latin typeface="Edwardian Script ITC" pitchFamily="66" charset="0"/>
              </a:rPr>
              <a:t>Disfruta  de un  excelente  día</a:t>
            </a:r>
            <a:endParaRPr lang="es-MX" sz="12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pic>
        <p:nvPicPr>
          <p:cNvPr id="15" name="Picture 3" descr="C:\Documents and Settings\Cap Aguilar\Desktop\Lear Vuelo Salud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992188"/>
            <a:ext cx="14351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p:nvPr/>
        </p:nvSpPr>
        <p:spPr>
          <a:xfrm>
            <a:off x="251520" y="116632"/>
            <a:ext cx="4320480" cy="662266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Imágenes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Internet</a:t>
            </a:r>
          </a:p>
          <a:p>
            <a:pPr algn="ctr" fontAlgn="auto">
              <a:lnSpc>
                <a:spcPts val="2500"/>
              </a:lnSpc>
              <a:spcBef>
                <a:spcPts val="0"/>
              </a:spcBef>
              <a:spcAft>
                <a:spcPts val="0"/>
              </a:spcAft>
              <a:defRPr/>
            </a:pPr>
            <a:endParaRPr lang="es-ES" sz="2400" b="1" dirty="0">
              <a:ln w="11430"/>
              <a:solidFill>
                <a:srgbClr val="C000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Texto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Wikipedia</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Videos  :</a:t>
            </a:r>
          </a:p>
          <a:p>
            <a:pPr algn="ctr" fontAlgn="auto">
              <a:lnSpc>
                <a:spcPts val="2500"/>
              </a:lnSpc>
              <a:spcBef>
                <a:spcPts val="0"/>
              </a:spcBef>
              <a:spcAft>
                <a:spcPts val="0"/>
              </a:spcAft>
              <a:defRPr/>
            </a:pP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Youtube</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Música:</a:t>
            </a:r>
          </a:p>
          <a:p>
            <a:pPr algn="ctr" fontAlgn="auto">
              <a:lnSpc>
                <a:spcPts val="2500"/>
              </a:lnSpc>
              <a:spcBef>
                <a:spcPts val="0"/>
              </a:spcBef>
              <a:spcAft>
                <a:spcPts val="0"/>
              </a:spcAft>
              <a:defRPr/>
            </a:pPr>
            <a:r>
              <a:rPr lang="es-ES" sz="1400" b="1" dirty="0">
                <a:ln w="11430"/>
                <a:solidFill>
                  <a:srgbClr val="0000FF"/>
                </a:solidFill>
                <a:effectLst>
                  <a:outerShdw blurRad="50800" dist="39000" dir="5460000" algn="tl">
                    <a:srgbClr val="000000">
                      <a:alpha val="38000"/>
                    </a:srgbClr>
                  </a:outerShdw>
                </a:effectLst>
                <a:latin typeface="Algerian" pitchFamily="82" charset="0"/>
              </a:rPr>
              <a:t>Himnos nacionales</a:t>
            </a:r>
          </a:p>
          <a:p>
            <a:pPr algn="ctr" fontAlgn="auto">
              <a:lnSpc>
                <a:spcPts val="2500"/>
              </a:lnSpc>
              <a:spcBef>
                <a:spcPts val="0"/>
              </a:spcBef>
              <a:spcAft>
                <a:spcPts val="0"/>
              </a:spcAft>
              <a:defRPr/>
            </a:pPr>
            <a:endParaRPr lang="es-ES" sz="1400" b="1" dirty="0">
              <a:ln w="11430"/>
              <a:solidFill>
                <a:srgbClr val="996600"/>
              </a:solidFill>
              <a:effectLst>
                <a:outerShdw blurRad="50800" dist="39000" dir="5460000" algn="tl">
                  <a:srgbClr val="000000">
                    <a:alpha val="38000"/>
                  </a:srgbClr>
                </a:outerShdw>
              </a:effectLst>
              <a:latin typeface="Algerian" pitchFamily="82"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Interprete:</a:t>
            </a:r>
          </a:p>
          <a:p>
            <a:pPr algn="ctr" fontAlgn="auto">
              <a:lnSpc>
                <a:spcPts val="2500"/>
              </a:lnSpc>
              <a:spcBef>
                <a:spcPts val="0"/>
              </a:spcBef>
              <a:spcAft>
                <a:spcPts val="0"/>
              </a:spcAft>
              <a:defRPr/>
            </a:pPr>
            <a:r>
              <a:rPr lang="es-ES" sz="2400" b="1" dirty="0" smtClean="0">
                <a:ln w="11430"/>
                <a:solidFill>
                  <a:srgbClr val="0000FF"/>
                </a:solidFill>
                <a:effectLst>
                  <a:outerShdw blurRad="50800" dist="39000" dir="5460000" algn="tl">
                    <a:srgbClr val="000000">
                      <a:alpha val="38000"/>
                    </a:srgbClr>
                  </a:outerShdw>
                </a:effectLst>
                <a:latin typeface="Edwardian Script ITC" pitchFamily="66" charset="0"/>
              </a:rPr>
              <a:t>Diversas Bandas Militares</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Edición:</a:t>
            </a:r>
          </a:p>
          <a:p>
            <a:pPr algn="ctr" fontAlgn="auto">
              <a:lnSpc>
                <a:spcPts val="2500"/>
              </a:lnSpc>
              <a:spcBef>
                <a:spcPts val="0"/>
              </a:spcBef>
              <a:spcAft>
                <a:spcPts val="0"/>
              </a:spcAft>
              <a:defRPr/>
            </a:pP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Eaglenest</a:t>
            </a: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 </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Duración : </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01 hora </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18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minutos</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42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segundos</a:t>
            </a: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sp>
        <p:nvSpPr>
          <p:cNvPr id="9" name="8 CuadroTexto"/>
          <p:cNvSpPr txBox="1"/>
          <p:nvPr/>
        </p:nvSpPr>
        <p:spPr>
          <a:xfrm>
            <a:off x="6796088" y="3500438"/>
            <a:ext cx="1592262" cy="254000"/>
          </a:xfrm>
          <a:prstGeom prst="rect">
            <a:avLst/>
          </a:prstGeom>
          <a:noFill/>
        </p:spPr>
        <p:txBody>
          <a:bodyPr wrap="none">
            <a:spAutoFit/>
          </a:bodyPr>
          <a:lstStyle/>
          <a:p>
            <a:pPr fontAlgn="auto">
              <a:spcBef>
                <a:spcPts val="0"/>
              </a:spcBef>
              <a:spcAft>
                <a:spcPts val="0"/>
              </a:spcAft>
              <a:defRPr/>
            </a:pPr>
            <a:r>
              <a:rPr lang="es-MX" sz="1050" dirty="0">
                <a:solidFill>
                  <a:prstClr val="white"/>
                </a:solidFill>
                <a:effectLst>
                  <a:outerShdw blurRad="38100" dist="38100" dir="2700000" algn="tl">
                    <a:srgbClr val="000000">
                      <a:alpha val="43137"/>
                    </a:srgbClr>
                  </a:outerShdw>
                </a:effectLst>
                <a:latin typeface="Arial Narrow" panose="020B0606020202030204" pitchFamily="34" charset="0"/>
              </a:rPr>
              <a:t>emiliomaguilar@hotmail.com</a:t>
            </a: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599502"/>
      </p:ext>
    </p:extLst>
  </p:cSld>
  <p:clrMapOvr>
    <a:masterClrMapping/>
  </p:clrMapOvr>
  <p:transition spd="slow" advClick="0" advTm="28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6250" fill="hold"/>
                                        <p:tgtEl>
                                          <p:spTgt spid="14"/>
                                        </p:tgtEl>
                                        <p:attrNameLst>
                                          <p:attrName>ppt_x</p:attrName>
                                        </p:attrNameLst>
                                      </p:cBhvr>
                                      <p:tavLst>
                                        <p:tav tm="0">
                                          <p:val>
                                            <p:strVal val="#ppt_x"/>
                                          </p:val>
                                        </p:tav>
                                        <p:tav tm="100000">
                                          <p:val>
                                            <p:strVal val="#ppt_x"/>
                                          </p:val>
                                        </p:tav>
                                      </p:tavLst>
                                    </p:anim>
                                    <p:anim calcmode="lin" valueType="num">
                                      <p:cBhvr>
                                        <p:cTn id="8" dur="26250" fill="hold"/>
                                        <p:tgtEl>
                                          <p:spTgt spid="14"/>
                                        </p:tgtEl>
                                        <p:attrNameLst>
                                          <p:attrName>ppt_y</p:attrName>
                                        </p:attrNameLst>
                                      </p:cBhvr>
                                      <p:tavLst>
                                        <p:tav tm="0">
                                          <p:val>
                                            <p:strVal val="#ppt_y+1"/>
                                          </p:val>
                                        </p:tav>
                                        <p:tav tm="100000">
                                          <p:val>
                                            <p:strVal val="#ppt_y-1"/>
                                          </p:val>
                                        </p:tav>
                                      </p:tavLst>
                                    </p:anim>
                                  </p:childTnLst>
                                </p:cTn>
                              </p:par>
                              <p:par>
                                <p:cTn id="9" presetID="1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29699"/>
                                        </p:tgtEl>
                                        <p:attrNameLst>
                                          <p:attrName>style.visibility</p:attrName>
                                        </p:attrNameLst>
                                      </p:cBhvr>
                                      <p:to>
                                        <p:strVal val="visible"/>
                                      </p:to>
                                    </p:set>
                                    <p:anim calcmode="lin" valueType="num">
                                      <p:cBhvr additive="base">
                                        <p:cTn id="14" dur="5000" fill="hold"/>
                                        <p:tgtEl>
                                          <p:spTgt spid="29699"/>
                                        </p:tgtEl>
                                        <p:attrNameLst>
                                          <p:attrName>ppt_x</p:attrName>
                                        </p:attrNameLst>
                                      </p:cBhvr>
                                      <p:tavLst>
                                        <p:tav tm="0">
                                          <p:val>
                                            <p:strVal val="0-#ppt_w/2"/>
                                          </p:val>
                                        </p:tav>
                                        <p:tav tm="100000">
                                          <p:val>
                                            <p:strVal val="#ppt_x"/>
                                          </p:val>
                                        </p:tav>
                                      </p:tavLst>
                                    </p:anim>
                                    <p:anim calcmode="lin" valueType="num">
                                      <p:cBhvr additive="base">
                                        <p:cTn id="15" dur="5000" fill="hold"/>
                                        <p:tgtEl>
                                          <p:spTgt spid="29699"/>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29699"/>
                                        </p:tgtEl>
                                        <p:attrNameLst>
                                          <p:attrName>style.visibility</p:attrName>
                                        </p:attrNameLst>
                                      </p:cBhvr>
                                      <p:to>
                                        <p:strVal val="visible"/>
                                      </p:to>
                                    </p:set>
                                    <p:animEffect transition="in" filter="fade">
                                      <p:cBhvr>
                                        <p:cTn id="18" dur="3000"/>
                                        <p:tgtEl>
                                          <p:spTgt spid="29699"/>
                                        </p:tgtEl>
                                      </p:cBhvr>
                                    </p:animEffect>
                                  </p:childTnLst>
                                </p:cTn>
                              </p:par>
                              <p:par>
                                <p:cTn id="19" presetID="2" presetClass="entr" presetSubtype="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0" fill="hold"/>
                                        <p:tgtEl>
                                          <p:spTgt spid="15"/>
                                        </p:tgtEl>
                                        <p:attrNameLst>
                                          <p:attrName>ppt_x</p:attrName>
                                        </p:attrNameLst>
                                      </p:cBhvr>
                                      <p:tavLst>
                                        <p:tav tm="0">
                                          <p:val>
                                            <p:strVal val="0-#ppt_w/2"/>
                                          </p:val>
                                        </p:tav>
                                        <p:tav tm="100000">
                                          <p:val>
                                            <p:strVal val="#ppt_x"/>
                                          </p:val>
                                        </p:tav>
                                      </p:tavLst>
                                    </p:anim>
                                    <p:anim calcmode="lin" valueType="num">
                                      <p:cBhvr additive="base">
                                        <p:cTn id="22" dur="5000" fill="hold"/>
                                        <p:tgtEl>
                                          <p:spTgt spid="15"/>
                                        </p:tgtEl>
                                        <p:attrNameLst>
                                          <p:attrName>ppt_y</p:attrName>
                                        </p:attrNameLst>
                                      </p:cBhvr>
                                      <p:tavLst>
                                        <p:tav tm="0">
                                          <p:val>
                                            <p:strVal val="#ppt_y"/>
                                          </p:val>
                                        </p:tav>
                                        <p:tav tm="100000">
                                          <p:val>
                                            <p:strVal val="#ppt_y"/>
                                          </p:val>
                                        </p:tav>
                                      </p:tavLst>
                                    </p:anim>
                                  </p:childTnLst>
                                </p:cTn>
                              </p:par>
                              <p:par>
                                <p:cTn id="23" presetID="2" presetClass="exit" presetSubtype="2" fill="hold" nodeType="withEffect">
                                  <p:stCondLst>
                                    <p:cond delay="5000"/>
                                  </p:stCondLst>
                                  <p:childTnLst>
                                    <p:anim calcmode="lin" valueType="num">
                                      <p:cBhvr additive="base">
                                        <p:cTn id="24" dur="2000"/>
                                        <p:tgtEl>
                                          <p:spTgt spid="15"/>
                                        </p:tgtEl>
                                        <p:attrNameLst>
                                          <p:attrName>ppt_x</p:attrName>
                                        </p:attrNameLst>
                                      </p:cBhvr>
                                      <p:tavLst>
                                        <p:tav tm="0">
                                          <p:val>
                                            <p:strVal val="ppt_x"/>
                                          </p:val>
                                        </p:tav>
                                        <p:tav tm="100000">
                                          <p:val>
                                            <p:strVal val="1+ppt_w/2"/>
                                          </p:val>
                                        </p:tav>
                                      </p:tavLst>
                                    </p:anim>
                                    <p:anim calcmode="lin" valueType="num">
                                      <p:cBhvr additive="base">
                                        <p:cTn id="25" dur="2000"/>
                                        <p:tgtEl>
                                          <p:spTgt spid="15"/>
                                        </p:tgtEl>
                                        <p:attrNameLst>
                                          <p:attrName>ppt_y</p:attrName>
                                        </p:attrNameLst>
                                      </p:cBhvr>
                                      <p:tavLst>
                                        <p:tav tm="0">
                                          <p:val>
                                            <p:strVal val="ppt_y"/>
                                          </p:val>
                                        </p:tav>
                                        <p:tav tm="100000">
                                          <p:val>
                                            <p:strVal val="ppt_y"/>
                                          </p:val>
                                        </p:tav>
                                      </p:tavLst>
                                    </p:anim>
                                    <p:set>
                                      <p:cBhvr>
                                        <p:cTn id="26" dur="1" fill="hold">
                                          <p:stCondLst>
                                            <p:cond delay="1999"/>
                                          </p:stCondLst>
                                        </p:cTn>
                                        <p:tgtEl>
                                          <p:spTgt spid="15"/>
                                        </p:tgtEl>
                                        <p:attrNameLst>
                                          <p:attrName>style.visibility</p:attrName>
                                        </p:attrNameLst>
                                      </p:cBhvr>
                                      <p:to>
                                        <p:strVal val="hidden"/>
                                      </p:to>
                                    </p:set>
                                  </p:childTnLst>
                                </p:cTn>
                              </p:par>
                              <p:par>
                                <p:cTn id="27" presetID="47" presetClass="entr" presetSubtype="0" fill="hold" grpId="0" nodeType="withEffect">
                                  <p:stCondLst>
                                    <p:cond delay="35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0"/>
                                        <p:tgtEl>
                                          <p:spTgt spid="9"/>
                                        </p:tgtEl>
                                      </p:cBhvr>
                                    </p:animEffect>
                                    <p:anim calcmode="lin" valueType="num">
                                      <p:cBhvr>
                                        <p:cTn id="30" dur="2500" fill="hold"/>
                                        <p:tgtEl>
                                          <p:spTgt spid="9"/>
                                        </p:tgtEl>
                                        <p:attrNameLst>
                                          <p:attrName>ppt_x</p:attrName>
                                        </p:attrNameLst>
                                      </p:cBhvr>
                                      <p:tavLst>
                                        <p:tav tm="0">
                                          <p:val>
                                            <p:strVal val="#ppt_x"/>
                                          </p:val>
                                        </p:tav>
                                        <p:tav tm="100000">
                                          <p:val>
                                            <p:strVal val="#ppt_x"/>
                                          </p:val>
                                        </p:tav>
                                      </p:tavLst>
                                    </p:anim>
                                    <p:anim calcmode="lin" valueType="num">
                                      <p:cBhvr>
                                        <p:cTn id="31" dur="2500" fill="hold"/>
                                        <p:tgtEl>
                                          <p:spTgt spid="9"/>
                                        </p:tgtEl>
                                        <p:attrNameLst>
                                          <p:attrName>ppt_y</p:attrName>
                                        </p:attrNameLst>
                                      </p:cBhvr>
                                      <p:tavLst>
                                        <p:tav tm="0">
                                          <p:val>
                                            <p:strVal val="#ppt_y-.1"/>
                                          </p:val>
                                        </p:tav>
                                        <p:tav tm="100000">
                                          <p:val>
                                            <p:strVal val="#ppt_y"/>
                                          </p:val>
                                        </p:tav>
                                      </p:tavLst>
                                    </p:anim>
                                  </p:childTnLst>
                                </p:cTn>
                              </p:par>
                              <p:par>
                                <p:cTn id="32" presetID="53" presetClass="entr" presetSubtype="16" fill="hold" nodeType="withEffect">
                                  <p:stCondLst>
                                    <p:cond delay="60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animEffect transition="in" filter="fade">
                                      <p:cBhvr>
                                        <p:cTn id="36" dur="2000"/>
                                        <p:tgtEl>
                                          <p:spTgt spid="11"/>
                                        </p:tgtEl>
                                      </p:cBhvr>
                                    </p:animEffect>
                                  </p:childTnLst>
                                </p:cTn>
                              </p:par>
                              <p:par>
                                <p:cTn id="37" presetID="10" presetClass="entr" presetSubtype="0" fill="hold" nodeType="withEffect">
                                  <p:stCondLst>
                                    <p:cond delay="60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4000"/>
                                        <p:tgtEl>
                                          <p:spTgt spid="13"/>
                                        </p:tgtEl>
                                      </p:cBhvr>
                                    </p:animEffect>
                                  </p:childTnLst>
                                </p:cTn>
                              </p:par>
                              <p:par>
                                <p:cTn id="40" presetID="2" presetClass="entr" presetSubtype="2" fill="hold" nodeType="withEffect">
                                  <p:stCondLst>
                                    <p:cond delay="600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4000" fill="hold"/>
                                        <p:tgtEl>
                                          <p:spTgt spid="13"/>
                                        </p:tgtEl>
                                        <p:attrNameLst>
                                          <p:attrName>ppt_x</p:attrName>
                                        </p:attrNameLst>
                                      </p:cBhvr>
                                      <p:tavLst>
                                        <p:tav tm="0">
                                          <p:val>
                                            <p:strVal val="1+#ppt_w/2"/>
                                          </p:val>
                                        </p:tav>
                                        <p:tav tm="100000">
                                          <p:val>
                                            <p:strVal val="#ppt_x"/>
                                          </p:val>
                                        </p:tav>
                                      </p:tavLst>
                                    </p:anim>
                                    <p:anim calcmode="lin" valueType="num">
                                      <p:cBhvr additive="base">
                                        <p:cTn id="43" dur="4000" fill="hold"/>
                                        <p:tgtEl>
                                          <p:spTgt spid="13"/>
                                        </p:tgtEl>
                                        <p:attrNameLst>
                                          <p:attrName>ppt_y</p:attrName>
                                        </p:attrNameLst>
                                      </p:cBhvr>
                                      <p:tavLst>
                                        <p:tav tm="0">
                                          <p:val>
                                            <p:strVal val="#ppt_y"/>
                                          </p:val>
                                        </p:tav>
                                        <p:tav tm="100000">
                                          <p:val>
                                            <p:strVal val="#ppt_y"/>
                                          </p:val>
                                        </p:tav>
                                      </p:tavLst>
                                    </p:anim>
                                  </p:childTnLst>
                                </p:cTn>
                              </p:par>
                              <p:par>
                                <p:cTn id="44" presetID="53" presetClass="entr" presetSubtype="16" fill="hold" nodeType="withEffect">
                                  <p:stCondLst>
                                    <p:cond delay="6000"/>
                                  </p:stCondLst>
                                  <p:childTnLst>
                                    <p:set>
                                      <p:cBhvr>
                                        <p:cTn id="45" dur="1" fill="hold">
                                          <p:stCondLst>
                                            <p:cond delay="0"/>
                                          </p:stCondLst>
                                        </p:cTn>
                                        <p:tgtEl>
                                          <p:spTgt spid="8"/>
                                        </p:tgtEl>
                                        <p:attrNameLst>
                                          <p:attrName>style.visibility</p:attrName>
                                        </p:attrNameLst>
                                      </p:cBhvr>
                                      <p:to>
                                        <p:strVal val="visible"/>
                                      </p:to>
                                    </p:set>
                                    <p:anim calcmode="lin" valueType="num">
                                      <p:cBhvr>
                                        <p:cTn id="46" dur="2000" fill="hold"/>
                                        <p:tgtEl>
                                          <p:spTgt spid="8"/>
                                        </p:tgtEl>
                                        <p:attrNameLst>
                                          <p:attrName>ppt_w</p:attrName>
                                        </p:attrNameLst>
                                      </p:cBhvr>
                                      <p:tavLst>
                                        <p:tav tm="0">
                                          <p:val>
                                            <p:fltVal val="0"/>
                                          </p:val>
                                        </p:tav>
                                        <p:tav tm="100000">
                                          <p:val>
                                            <p:strVal val="#ppt_w"/>
                                          </p:val>
                                        </p:tav>
                                      </p:tavLst>
                                    </p:anim>
                                    <p:anim calcmode="lin" valueType="num">
                                      <p:cBhvr>
                                        <p:cTn id="47" dur="2000" fill="hold"/>
                                        <p:tgtEl>
                                          <p:spTgt spid="8"/>
                                        </p:tgtEl>
                                        <p:attrNameLst>
                                          <p:attrName>ppt_h</p:attrName>
                                        </p:attrNameLst>
                                      </p:cBhvr>
                                      <p:tavLst>
                                        <p:tav tm="0">
                                          <p:val>
                                            <p:fltVal val="0"/>
                                          </p:val>
                                        </p:tav>
                                        <p:tav tm="100000">
                                          <p:val>
                                            <p:strVal val="#ppt_h"/>
                                          </p:val>
                                        </p:tav>
                                      </p:tavLst>
                                    </p:anim>
                                    <p:animEffect transition="in" filter="fade">
                                      <p:cBhvr>
                                        <p:cTn id="48" dur="2000"/>
                                        <p:tgtEl>
                                          <p:spTgt spid="8"/>
                                        </p:tgtEl>
                                      </p:cBhvr>
                                    </p:animEffect>
                                  </p:childTnLst>
                                </p:cTn>
                              </p:par>
                              <p:par>
                                <p:cTn id="49" presetID="10" presetClass="exit" presetSubtype="0" fill="hold" nodeType="withEffect">
                                  <p:stCondLst>
                                    <p:cond delay="12500"/>
                                  </p:stCondLst>
                                  <p:childTnLst>
                                    <p:animEffect transition="out" filter="fade">
                                      <p:cBhvr>
                                        <p:cTn id="50" dur="5000"/>
                                        <p:tgtEl>
                                          <p:spTgt spid="13"/>
                                        </p:tgtEl>
                                      </p:cBhvr>
                                    </p:animEffect>
                                    <p:set>
                                      <p:cBhvr>
                                        <p:cTn id="51" dur="1" fill="hold">
                                          <p:stCondLst>
                                            <p:cond delay="4999"/>
                                          </p:stCondLst>
                                        </p:cTn>
                                        <p:tgtEl>
                                          <p:spTgt spid="13"/>
                                        </p:tgtEl>
                                        <p:attrNameLst>
                                          <p:attrName>style.visibility</p:attrName>
                                        </p:attrNameLst>
                                      </p:cBhvr>
                                      <p:to>
                                        <p:strVal val="hidden"/>
                                      </p:to>
                                    </p:set>
                                  </p:childTnLst>
                                </p:cTn>
                              </p:par>
                              <p:par>
                                <p:cTn id="52" presetID="53" presetClass="exit" presetSubtype="32" fill="hold" nodeType="withEffect">
                                  <p:stCondLst>
                                    <p:cond delay="13500"/>
                                  </p:stCondLst>
                                  <p:childTnLst>
                                    <p:anim calcmode="lin" valueType="num">
                                      <p:cBhvr>
                                        <p:cTn id="53" dur="2000"/>
                                        <p:tgtEl>
                                          <p:spTgt spid="11"/>
                                        </p:tgtEl>
                                        <p:attrNameLst>
                                          <p:attrName>ppt_w</p:attrName>
                                        </p:attrNameLst>
                                      </p:cBhvr>
                                      <p:tavLst>
                                        <p:tav tm="0">
                                          <p:val>
                                            <p:strVal val="ppt_w"/>
                                          </p:val>
                                        </p:tav>
                                        <p:tav tm="100000">
                                          <p:val>
                                            <p:fltVal val="0"/>
                                          </p:val>
                                        </p:tav>
                                      </p:tavLst>
                                    </p:anim>
                                    <p:anim calcmode="lin" valueType="num">
                                      <p:cBhvr>
                                        <p:cTn id="54" dur="2000"/>
                                        <p:tgtEl>
                                          <p:spTgt spid="11"/>
                                        </p:tgtEl>
                                        <p:attrNameLst>
                                          <p:attrName>ppt_h</p:attrName>
                                        </p:attrNameLst>
                                      </p:cBhvr>
                                      <p:tavLst>
                                        <p:tav tm="0">
                                          <p:val>
                                            <p:strVal val="ppt_h"/>
                                          </p:val>
                                        </p:tav>
                                        <p:tav tm="100000">
                                          <p:val>
                                            <p:fltVal val="0"/>
                                          </p:val>
                                        </p:tav>
                                      </p:tavLst>
                                    </p:anim>
                                    <p:animEffect transition="out" filter="fade">
                                      <p:cBhvr>
                                        <p:cTn id="55" dur="2000"/>
                                        <p:tgtEl>
                                          <p:spTgt spid="11"/>
                                        </p:tgtEl>
                                      </p:cBhvr>
                                    </p:animEffect>
                                    <p:set>
                                      <p:cBhvr>
                                        <p:cTn id="56" dur="1" fill="hold">
                                          <p:stCondLst>
                                            <p:cond delay="1999"/>
                                          </p:stCondLst>
                                        </p:cTn>
                                        <p:tgtEl>
                                          <p:spTgt spid="11"/>
                                        </p:tgtEl>
                                        <p:attrNameLst>
                                          <p:attrName>style.visibility</p:attrName>
                                        </p:attrNameLst>
                                      </p:cBhvr>
                                      <p:to>
                                        <p:strVal val="hidden"/>
                                      </p:to>
                                    </p:set>
                                  </p:childTnLst>
                                </p:cTn>
                              </p:par>
                              <p:par>
                                <p:cTn id="57" presetID="53" presetClass="exit" presetSubtype="32" fill="hold" nodeType="withEffect">
                                  <p:stCondLst>
                                    <p:cond delay="13500"/>
                                  </p:stCondLst>
                                  <p:childTnLst>
                                    <p:anim calcmode="lin" valueType="num">
                                      <p:cBhvr>
                                        <p:cTn id="58" dur="2000"/>
                                        <p:tgtEl>
                                          <p:spTgt spid="8"/>
                                        </p:tgtEl>
                                        <p:attrNameLst>
                                          <p:attrName>ppt_w</p:attrName>
                                        </p:attrNameLst>
                                      </p:cBhvr>
                                      <p:tavLst>
                                        <p:tav tm="0">
                                          <p:val>
                                            <p:strVal val="ppt_w"/>
                                          </p:val>
                                        </p:tav>
                                        <p:tav tm="100000">
                                          <p:val>
                                            <p:fltVal val="0"/>
                                          </p:val>
                                        </p:tav>
                                      </p:tavLst>
                                    </p:anim>
                                    <p:anim calcmode="lin" valueType="num">
                                      <p:cBhvr>
                                        <p:cTn id="59" dur="2000"/>
                                        <p:tgtEl>
                                          <p:spTgt spid="8"/>
                                        </p:tgtEl>
                                        <p:attrNameLst>
                                          <p:attrName>ppt_h</p:attrName>
                                        </p:attrNameLst>
                                      </p:cBhvr>
                                      <p:tavLst>
                                        <p:tav tm="0">
                                          <p:val>
                                            <p:strVal val="ppt_h"/>
                                          </p:val>
                                        </p:tav>
                                        <p:tav tm="100000">
                                          <p:val>
                                            <p:fltVal val="0"/>
                                          </p:val>
                                        </p:tav>
                                      </p:tavLst>
                                    </p:anim>
                                    <p:animEffect transition="out" filter="fade">
                                      <p:cBhvr>
                                        <p:cTn id="60" dur="2000"/>
                                        <p:tgtEl>
                                          <p:spTgt spid="8"/>
                                        </p:tgtEl>
                                      </p:cBhvr>
                                    </p:animEffect>
                                    <p:set>
                                      <p:cBhvr>
                                        <p:cTn id="61" dur="1" fill="hold">
                                          <p:stCondLst>
                                            <p:cond delay="1999"/>
                                          </p:stCondLst>
                                        </p:cTn>
                                        <p:tgtEl>
                                          <p:spTgt spid="8"/>
                                        </p:tgtEl>
                                        <p:attrNameLst>
                                          <p:attrName>style.visibility</p:attrName>
                                        </p:attrNameLst>
                                      </p:cBhvr>
                                      <p:to>
                                        <p:strVal val="hidden"/>
                                      </p:to>
                                    </p:set>
                                  </p:childTnLst>
                                </p:cTn>
                              </p:par>
                              <p:par>
                                <p:cTn id="62" presetID="10" presetClass="exit" presetSubtype="0" fill="hold" nodeType="withEffect">
                                  <p:stCondLst>
                                    <p:cond delay="19500"/>
                                  </p:stCondLst>
                                  <p:childTnLst>
                                    <p:animEffect transition="out" filter="fade">
                                      <p:cBhvr>
                                        <p:cTn id="63" dur="3000"/>
                                        <p:tgtEl>
                                          <p:spTgt spid="29699"/>
                                        </p:tgtEl>
                                      </p:cBhvr>
                                    </p:animEffect>
                                    <p:set>
                                      <p:cBhvr>
                                        <p:cTn id="64" dur="1" fill="hold">
                                          <p:stCondLst>
                                            <p:cond delay="2999"/>
                                          </p:stCondLst>
                                        </p:cTn>
                                        <p:tgtEl>
                                          <p:spTgt spid="29699"/>
                                        </p:tgtEl>
                                        <p:attrNameLst>
                                          <p:attrName>style.visibility</p:attrName>
                                        </p:attrNameLst>
                                      </p:cBhvr>
                                      <p:to>
                                        <p:strVal val="hidden"/>
                                      </p:to>
                                    </p:set>
                                  </p:childTnLst>
                                </p:cTn>
                              </p:par>
                              <p:par>
                                <p:cTn id="65" presetID="2" presetClass="exit" presetSubtype="2" fill="hold" nodeType="withEffect">
                                  <p:stCondLst>
                                    <p:cond delay="19500"/>
                                  </p:stCondLst>
                                  <p:childTnLst>
                                    <p:anim calcmode="lin" valueType="num">
                                      <p:cBhvr additive="base">
                                        <p:cTn id="66" dur="5000"/>
                                        <p:tgtEl>
                                          <p:spTgt spid="29699"/>
                                        </p:tgtEl>
                                        <p:attrNameLst>
                                          <p:attrName>ppt_x</p:attrName>
                                        </p:attrNameLst>
                                      </p:cBhvr>
                                      <p:tavLst>
                                        <p:tav tm="0">
                                          <p:val>
                                            <p:strVal val="ppt_x"/>
                                          </p:val>
                                        </p:tav>
                                        <p:tav tm="100000">
                                          <p:val>
                                            <p:strVal val="1+ppt_w/2"/>
                                          </p:val>
                                        </p:tav>
                                      </p:tavLst>
                                    </p:anim>
                                    <p:anim calcmode="lin" valueType="num">
                                      <p:cBhvr additive="base">
                                        <p:cTn id="67" dur="5000"/>
                                        <p:tgtEl>
                                          <p:spTgt spid="29699"/>
                                        </p:tgtEl>
                                        <p:attrNameLst>
                                          <p:attrName>ppt_y</p:attrName>
                                        </p:attrNameLst>
                                      </p:cBhvr>
                                      <p:tavLst>
                                        <p:tav tm="0">
                                          <p:val>
                                            <p:strVal val="ppt_y"/>
                                          </p:val>
                                        </p:tav>
                                        <p:tav tm="100000">
                                          <p:val>
                                            <p:strVal val="ppt_y"/>
                                          </p:val>
                                        </p:tav>
                                      </p:tavLst>
                                    </p:anim>
                                    <p:set>
                                      <p:cBhvr>
                                        <p:cTn id="68" dur="1" fill="hold">
                                          <p:stCondLst>
                                            <p:cond delay="4999"/>
                                          </p:stCondLst>
                                        </p:cTn>
                                        <p:tgtEl>
                                          <p:spTgt spid="29699"/>
                                        </p:tgtEl>
                                        <p:attrNameLst>
                                          <p:attrName>style.visibility</p:attrName>
                                        </p:attrNameLst>
                                      </p:cBhvr>
                                      <p:to>
                                        <p:strVal val="hidden"/>
                                      </p:to>
                                    </p:set>
                                  </p:childTnLst>
                                </p:cTn>
                              </p:par>
                              <p:par>
                                <p:cTn id="69" presetID="10" presetClass="exit" presetSubtype="0" fill="hold" nodeType="withEffect">
                                  <p:stCondLst>
                                    <p:cond delay="23500"/>
                                  </p:stCondLst>
                                  <p:childTnLst>
                                    <p:animEffect transition="out" filter="fade">
                                      <p:cBhvr>
                                        <p:cTn id="70" dur="3500"/>
                                        <p:tgtEl>
                                          <p:spTgt spid="5"/>
                                        </p:tgtEl>
                                      </p:cBhvr>
                                    </p:animEffect>
                                    <p:set>
                                      <p:cBhvr>
                                        <p:cTn id="71" dur="1" fill="hold">
                                          <p:stCondLst>
                                            <p:cond delay="3499"/>
                                          </p:stCondLst>
                                        </p:cTn>
                                        <p:tgtEl>
                                          <p:spTgt spid="5"/>
                                        </p:tgtEl>
                                        <p:attrNameLst>
                                          <p:attrName>style.visibility</p:attrName>
                                        </p:attrNameLst>
                                      </p:cBhvr>
                                      <p:to>
                                        <p:strVal val="hidden"/>
                                      </p:to>
                                    </p:set>
                                  </p:childTnLst>
                                </p:cTn>
                              </p:par>
                              <p:par>
                                <p:cTn id="72" presetID="42" presetClass="exit" presetSubtype="0" fill="hold" grpId="1" nodeType="withEffect">
                                  <p:stCondLst>
                                    <p:cond delay="23500"/>
                                  </p:stCondLst>
                                  <p:childTnLst>
                                    <p:animEffect transition="out" filter="fade">
                                      <p:cBhvr>
                                        <p:cTn id="73" dur="3500"/>
                                        <p:tgtEl>
                                          <p:spTgt spid="9"/>
                                        </p:tgtEl>
                                      </p:cBhvr>
                                    </p:animEffect>
                                    <p:anim calcmode="lin" valueType="num">
                                      <p:cBhvr>
                                        <p:cTn id="74" dur="3500"/>
                                        <p:tgtEl>
                                          <p:spTgt spid="9"/>
                                        </p:tgtEl>
                                        <p:attrNameLst>
                                          <p:attrName>ppt_x</p:attrName>
                                        </p:attrNameLst>
                                      </p:cBhvr>
                                      <p:tavLst>
                                        <p:tav tm="0">
                                          <p:val>
                                            <p:strVal val="ppt_x"/>
                                          </p:val>
                                        </p:tav>
                                        <p:tav tm="100000">
                                          <p:val>
                                            <p:strVal val="ppt_x"/>
                                          </p:val>
                                        </p:tav>
                                      </p:tavLst>
                                    </p:anim>
                                    <p:anim calcmode="lin" valueType="num">
                                      <p:cBhvr>
                                        <p:cTn id="75" dur="3500"/>
                                        <p:tgtEl>
                                          <p:spTgt spid="9"/>
                                        </p:tgtEl>
                                        <p:attrNameLst>
                                          <p:attrName>ppt_y</p:attrName>
                                        </p:attrNameLst>
                                      </p:cBhvr>
                                      <p:tavLst>
                                        <p:tav tm="0">
                                          <p:val>
                                            <p:strVal val="ppt_y"/>
                                          </p:val>
                                        </p:tav>
                                        <p:tav tm="100000">
                                          <p:val>
                                            <p:strVal val="ppt_y+.1"/>
                                          </p:val>
                                        </p:tav>
                                      </p:tavLst>
                                    </p:anim>
                                    <p:set>
                                      <p:cBhvr>
                                        <p:cTn id="76" dur="1" fill="hold">
                                          <p:stCondLst>
                                            <p:cond delay="3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s-MX" altLang="es-MX">
              <a:solidFill>
                <a:srgbClr val="000000"/>
              </a:solidFill>
            </a:endParaRPr>
          </a:p>
        </p:txBody>
      </p:sp>
      <p:sp>
        <p:nvSpPr>
          <p:cNvPr id="52227" name="Rectangle 3"/>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s-MX" altLang="es-MX">
              <a:solidFill>
                <a:srgbClr val="000000"/>
              </a:solidFill>
            </a:endParaRPr>
          </a:p>
        </p:txBody>
      </p:sp>
      <p:pic>
        <p:nvPicPr>
          <p:cNvPr id="52228" name="Picture 4" descr="logo_gran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5"/>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 altLang="es-MX" sz="6000" b="1">
                <a:solidFill>
                  <a:srgbClr val="000000"/>
                </a:solidFill>
                <a:latin typeface="Kristen ITC" pitchFamily="66" charset="0"/>
              </a:rPr>
              <a:t>¿Te ha gustado?</a:t>
            </a:r>
            <a:r>
              <a:rPr lang="es-ES" altLang="es-MX" sz="4800">
                <a:solidFill>
                  <a:srgbClr val="000000"/>
                </a:solidFill>
                <a:latin typeface="Kristen ITC" pitchFamily="66" charset="0"/>
              </a:rPr>
              <a:t> </a:t>
            </a:r>
            <a:br>
              <a:rPr lang="es-ES" altLang="es-MX" sz="4800">
                <a:solidFill>
                  <a:srgbClr val="000000"/>
                </a:solidFill>
                <a:latin typeface="Kristen ITC" pitchFamily="66" charset="0"/>
              </a:rPr>
            </a:br>
            <a:r>
              <a:rPr lang="es-ES" altLang="es-MX" sz="4400">
                <a:solidFill>
                  <a:srgbClr val="000000"/>
                </a:solidFill>
                <a:latin typeface="Kristen ITC" pitchFamily="66" charset="0"/>
              </a:rPr>
              <a:t>Puedes ver más entrando </a:t>
            </a:r>
            <a:br>
              <a:rPr lang="es-ES" altLang="es-MX" sz="4400">
                <a:solidFill>
                  <a:srgbClr val="000000"/>
                </a:solidFill>
                <a:latin typeface="Kristen ITC" pitchFamily="66" charset="0"/>
              </a:rPr>
            </a:br>
            <a:r>
              <a:rPr lang="es-ES" altLang="es-MX" sz="4400" b="1">
                <a:solidFill>
                  <a:srgbClr val="40F903"/>
                </a:solidFill>
                <a:latin typeface="Kristen ITC" pitchFamily="66" charset="0"/>
                <a:hlinkClick r:id="rId3"/>
              </a:rPr>
              <a:t>Aquí</a:t>
            </a:r>
            <a:endParaRPr lang="es-ES" altLang="es-MX" sz="4400" b="1">
              <a:solidFill>
                <a:srgbClr val="40F903"/>
              </a:solidFill>
              <a:latin typeface="Kristen ITC" pitchFamily="66" charset="0"/>
            </a:endParaRPr>
          </a:p>
        </p:txBody>
      </p:sp>
      <p:sp>
        <p:nvSpPr>
          <p:cNvPr id="52230" name="Text Box 6"/>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altLang="es-MX" b="1">
                <a:solidFill>
                  <a:srgbClr val="000000"/>
                </a:solidFill>
                <a:latin typeface="Kristen ITC" pitchFamily="66" charset="0"/>
              </a:rPr>
              <a:t>Además puedes recibir powerpoints en tu correo electrónico suscribiéndote aquí:</a:t>
            </a:r>
            <a:r>
              <a:rPr lang="es-ES_tradnl" altLang="es-MX" b="1">
                <a:solidFill>
                  <a:srgbClr val="0066FF"/>
                </a:solidFill>
              </a:rPr>
              <a:t> </a:t>
            </a:r>
          </a:p>
          <a:p>
            <a:pPr eaLnBrk="1" hangingPunct="1">
              <a:spcBef>
                <a:spcPct val="50000"/>
              </a:spcBef>
            </a:pPr>
            <a:endParaRPr lang="es-ES" altLang="es-MX" b="1">
              <a:solidFill>
                <a:srgbClr val="0066FF"/>
              </a:solidFill>
            </a:endParaRPr>
          </a:p>
        </p:txBody>
      </p:sp>
      <p:pic>
        <p:nvPicPr>
          <p:cNvPr id="52231" name="Picture 7" descr="emai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2" name="Picture 8" descr="flecha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3" name="Picture 9" descr="facebook-icon">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4" name="Picture 10" descr="twitter-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5" name="Picture 11" descr="Web-Google-plus-Metro-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6" name="Picture 12" descr="vkontakte-256">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7" name="1 CuadroTexto"/>
          <p:cNvSpPr txBox="1">
            <a:spLocks noChangeArrowheads="1"/>
          </p:cNvSpPr>
          <p:nvPr/>
        </p:nvSpPr>
        <p:spPr bwMode="auto">
          <a:xfrm>
            <a:off x="9251950" y="44450"/>
            <a:ext cx="3866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MX" sz="800" dirty="0" smtClean="0">
                <a:solidFill>
                  <a:srgbClr val="000000"/>
                </a:solidFill>
              </a:rPr>
              <a:t>1:04</a:t>
            </a:r>
            <a:endParaRPr lang="es-MX" altLang="es-MX" sz="800" dirty="0">
              <a:solidFill>
                <a:srgbClr val="000000"/>
              </a:solidFill>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6000"/>
                                  </p:stCondLst>
                                  <p:childTnLst>
                                    <p:set>
                                      <p:cBhvr>
                                        <p:cTn id="6" dur="1" fill="hold">
                                          <p:stCondLst>
                                            <p:cond delay="0"/>
                                          </p:stCondLst>
                                        </p:cTn>
                                        <p:tgtEl>
                                          <p:spTgt spid="52237"/>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 silencio 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7" grpId="0"/>
    </p:bldLst>
  </p:timing>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1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Eaglenes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483</TotalTime>
  <Words>4622</Words>
  <Application>Microsoft Office PowerPoint</Application>
  <PresentationFormat>Presentación en pantalla (4:3)</PresentationFormat>
  <Paragraphs>1269</Paragraphs>
  <Slides>124</Slides>
  <Notes>0</Notes>
  <HiddenSlides>84</HiddenSlides>
  <MMClips>2</MMClips>
  <ScaleCrop>false</ScaleCrop>
  <HeadingPairs>
    <vt:vector size="4" baseType="variant">
      <vt:variant>
        <vt:lpstr>Tema</vt:lpstr>
      </vt:variant>
      <vt:variant>
        <vt:i4>4</vt:i4>
      </vt:variant>
      <vt:variant>
        <vt:lpstr>Títulos de diapositiva</vt:lpstr>
      </vt:variant>
      <vt:variant>
        <vt:i4>124</vt:i4>
      </vt:variant>
    </vt:vector>
  </HeadingPairs>
  <TitlesOfParts>
    <vt:vector size="128" baseType="lpstr">
      <vt:lpstr>2_Tema de Office</vt:lpstr>
      <vt:lpstr>1_Diseño predeterminado</vt:lpstr>
      <vt:lpstr>Eaglenest</vt:lpstr>
      <vt:lpstr>3_Diseño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modernos Ben Hur (versión completa)</dc:title>
  <dc:creator>Eaglenest</dc:creator>
  <cp:lastModifiedBy>Eaglenest</cp:lastModifiedBy>
  <cp:revision>45</cp:revision>
  <dcterms:created xsi:type="dcterms:W3CDTF">2015-03-21T13:32:37Z</dcterms:created>
  <dcterms:modified xsi:type="dcterms:W3CDTF">2015-04-08T11:44:33Z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