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96" r:id="rId4"/>
    <p:sldId id="268" r:id="rId5"/>
    <p:sldId id="267" r:id="rId6"/>
    <p:sldId id="258" r:id="rId7"/>
    <p:sldId id="288" r:id="rId8"/>
    <p:sldId id="266" r:id="rId9"/>
    <p:sldId id="275" r:id="rId10"/>
    <p:sldId id="274" r:id="rId11"/>
    <p:sldId id="284" r:id="rId12"/>
    <p:sldId id="263" r:id="rId13"/>
    <p:sldId id="270" r:id="rId14"/>
    <p:sldId id="265" r:id="rId15"/>
    <p:sldId id="271" r:id="rId16"/>
    <p:sldId id="269" r:id="rId17"/>
    <p:sldId id="273" r:id="rId18"/>
    <p:sldId id="283" r:id="rId19"/>
    <p:sldId id="259" r:id="rId20"/>
    <p:sldId id="272" r:id="rId21"/>
    <p:sldId id="289" r:id="rId22"/>
    <p:sldId id="294" r:id="rId23"/>
    <p:sldId id="281" r:id="rId24"/>
    <p:sldId id="293" r:id="rId25"/>
    <p:sldId id="261" r:id="rId26"/>
    <p:sldId id="292" r:id="rId27"/>
    <p:sldId id="282" r:id="rId28"/>
    <p:sldId id="298" r:id="rId29"/>
    <p:sldId id="299" r:id="rId30"/>
    <p:sldId id="260" r:id="rId31"/>
    <p:sldId id="300" r:id="rId32"/>
    <p:sldId id="297" r:id="rId33"/>
    <p:sldId id="286" r:id="rId34"/>
    <p:sldId id="276" r:id="rId35"/>
    <p:sldId id="279" r:id="rId36"/>
    <p:sldId id="285" r:id="rId37"/>
    <p:sldId id="291" r:id="rId38"/>
    <p:sldId id="290" r:id="rId39"/>
    <p:sldId id="278" r:id="rId40"/>
    <p:sldId id="295" r:id="rId41"/>
    <p:sldId id="287" r:id="rId42"/>
    <p:sldId id="262" r:id="rId43"/>
    <p:sldId id="280" r:id="rId44"/>
    <p:sldId id="256" r:id="rId4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Top Gun Take my breath away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56">
        <p15:prstTrans prst="curtains"/>
      </p:transition>
    </mc:Choice>
    <mc:Fallback>
      <p:transition spd="slow" advTm="70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38200" y="304800"/>
            <a:ext cx="2438400" cy="594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A</a:t>
            </a:r>
          </a:p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V</a:t>
            </a:r>
          </a:p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I</a:t>
            </a:r>
          </a:p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O</a:t>
            </a:r>
          </a:p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N</a:t>
            </a:r>
          </a:p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E</a:t>
            </a:r>
          </a:p>
          <a:p>
            <a:pPr algn="ctr"/>
            <a:r>
              <a:rPr lang="es-VE" sz="6000" b="1" dirty="0">
                <a:solidFill>
                  <a:srgbClr val="FF0000"/>
                </a:solidFill>
              </a:rPr>
              <a:t>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404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939">
        <p14:vortex dir="r"/>
      </p:transition>
    </mc:Choice>
    <mc:Fallback>
      <p:transition spd="slow" advTm="109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4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839">
        <p:blinds dir="vert"/>
      </p:transition>
    </mc:Choice>
    <mc:Fallback>
      <p:transition spd="slow" advTm="10839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9529"/>
      </p:ext>
    </p:extLst>
  </p:cSld>
  <p:clrMapOvr>
    <a:masterClrMapping/>
  </p:clrMapOvr>
  <p:transition spd="slow" advTm="11264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1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1101">
        <p14:switch dir="r"/>
      </p:transition>
    </mc:Choice>
    <mc:Fallback>
      <p:transition spd="slow" advTm="111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0"/>
            <a:ext cx="91582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64617"/>
      </p:ext>
    </p:extLst>
  </p:cSld>
  <p:clrMapOvr>
    <a:masterClrMapping/>
  </p:clrMapOvr>
  <p:transition spd="slow" advTm="10762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1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798">
        <p14:gallery dir="l"/>
      </p:transition>
    </mc:Choice>
    <mc:Fallback>
      <p:transition spd="slow" advTm="107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52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702">
        <p14:flip dir="r"/>
      </p:transition>
    </mc:Choice>
    <mc:Fallback>
      <p:transition spd="slow" advTm="107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0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149">
        <p14:doors dir="vert"/>
      </p:transition>
    </mc:Choice>
    <mc:Fallback>
      <p:transition spd="slow" advTm="111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4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06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262">
        <p14:prism/>
      </p:transition>
    </mc:Choice>
    <mc:Fallback>
      <p:transition spd="slow" advTm="112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4"/>
            <a:ext cx="9144000" cy="688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261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991">
        <p15:prstTrans prst="prestige"/>
      </p:transition>
    </mc:Choice>
    <mc:Fallback>
      <p:transition spd="slow" advTm="109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82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0501">
        <p14:warp dir="in"/>
      </p:transition>
    </mc:Choice>
    <mc:Fallback>
      <p:transition spd="slow" advTm="105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03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123">
        <p15:prstTrans prst="drape"/>
      </p:transition>
    </mc:Choice>
    <mc:Fallback>
      <p:transition spd="slow" advTm="111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33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71">
        <p14:ripple/>
      </p:transition>
    </mc:Choice>
    <mc:Fallback>
      <p:transition spd="slow" advTm="110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47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240">
        <p:dissolve/>
      </p:transition>
    </mc:Choice>
    <mc:Fallback>
      <p:transition spd="slow" advTm="1124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0200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87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677">
        <p15:prstTrans prst="airplane"/>
      </p:transition>
    </mc:Choice>
    <mc:Fallback>
      <p:transition spd="slow" advTm="106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85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450">
        <p15:prstTrans prst="pageCurlDouble"/>
      </p:transition>
    </mc:Choice>
    <mc:Fallback>
      <p:transition spd="slow" advTm="11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258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738">
        <p15:prstTrans prst="fracture"/>
      </p:transition>
    </mc:Choice>
    <mc:Fallback>
      <p:transition spd="slow" advTm="107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26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950">
        <p15:prstTrans prst="crush"/>
      </p:transition>
    </mc:Choice>
    <mc:Fallback>
      <p:transition spd="slow" advTm="109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33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04">
        <p14:ferris dir="l"/>
      </p:transition>
    </mc:Choice>
    <mc:Fallback>
      <p:transition spd="slow" advTm="111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095">
        <p14:conveyor dir="l"/>
      </p:transition>
    </mc:Choice>
    <mc:Fallback>
      <p:transition spd="slow" advTm="110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527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822">
        <p14:shred/>
      </p:transition>
    </mc:Choice>
    <mc:Fallback>
      <p:transition spd="slow" advTm="108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64928"/>
      </p:ext>
    </p:extLst>
  </p:cSld>
  <p:clrMapOvr>
    <a:masterClrMapping/>
  </p:clrMapOvr>
  <p:transition spd="slow" advTm="10942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9153525" cy="686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02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999">
        <p:checker/>
      </p:transition>
    </mc:Choice>
    <mc:Fallback>
      <p:transition spd="slow" advTm="10999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53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0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693">
        <p14:glitter pattern="hexagon"/>
      </p:transition>
    </mc:Choice>
    <mc:Fallback>
      <p:transition spd="slow" advTm="106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2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293">
        <p14:prism/>
      </p:transition>
    </mc:Choice>
    <mc:Fallback>
      <p:transition spd="slow" advTm="112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867181"/>
      </p:ext>
    </p:extLst>
  </p:cSld>
  <p:clrMapOvr>
    <a:masterClrMapping/>
  </p:clrMapOvr>
  <p:transition spd="slow" advTm="10872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843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064">
        <p15:prstTrans prst="drape"/>
      </p:transition>
    </mc:Choice>
    <mc:Fallback>
      <p:transition spd="slow" advTm="110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6"/>
            <a:ext cx="9144000" cy="685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63155"/>
      </p:ext>
    </p:extLst>
  </p:cSld>
  <p:clrMapOvr>
    <a:masterClrMapping/>
  </p:clrMapOvr>
  <p:transition spd="slow" advTm="11111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73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7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833">
        <p:split orient="vert"/>
      </p:transition>
    </mc:Choice>
    <mc:Fallback>
      <p:transition spd="slow" advTm="1083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24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69617"/>
      </p:ext>
    </p:extLst>
  </p:cSld>
  <p:clrMapOvr>
    <a:masterClrMapping/>
  </p:clrMapOvr>
  <p:transition spd="med" advTm="11233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763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123">
        <p15:prstTrans prst="prestige"/>
      </p:transition>
    </mc:Choice>
    <mc:Fallback>
      <p:transition spd="slow" advTm="111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80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0980">
        <p14:warp dir="in"/>
      </p:transition>
    </mc:Choice>
    <mc:Fallback>
      <p:transition spd="slow" advTm="109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6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014">
        <p14:flash/>
      </p:transition>
    </mc:Choice>
    <mc:Fallback>
      <p:transition spd="slow" advTm="110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3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847">
        <p:blinds dir="vert"/>
      </p:transition>
    </mc:Choice>
    <mc:Fallback>
      <p:transition spd="slow" advTm="10847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71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62">
        <p14:ripple/>
      </p:transition>
    </mc:Choice>
    <mc:Fallback>
      <p:transition spd="slow" advTm="110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9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748">
        <p14:switch dir="r"/>
      </p:transition>
    </mc:Choice>
    <mc:Fallback>
      <p:transition spd="slow" advTm="107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4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233">
        <p14:gallery dir="l"/>
      </p:transition>
    </mc:Choice>
    <mc:Fallback>
      <p:transition spd="slow" advTm="112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731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8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57">
        <p14:doors dir="vert"/>
      </p:transition>
    </mc:Choice>
    <mc:Fallback>
      <p:transition spd="slow" advTm="110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985442"/>
      </p:ext>
    </p:extLst>
  </p:cSld>
  <p:clrMapOvr>
    <a:masterClrMapping/>
  </p:clrMapOvr>
  <p:transition spd="slow" advTm="1101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9050"/>
            <a:ext cx="9144001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66429"/>
      </p:ext>
    </p:extLst>
  </p:cSld>
  <p:clrMapOvr>
    <a:masterClrMapping/>
  </p:clrMapOvr>
  <p:transition spd="slow" advTm="10948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1124">
        <p14:glitter pattern="hexagon"/>
      </p:transition>
    </mc:Choice>
    <mc:Fallback>
      <p:transition spd="slow" advTm="111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5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0666">
        <p14:honeycomb/>
      </p:transition>
    </mc:Choice>
    <mc:Fallback>
      <p:transition spd="slow" advTm="106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549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1098</TotalTime>
  <Words>23</Words>
  <Application>Microsoft Office PowerPoint</Application>
  <PresentationFormat>Presentación en pantalla (4:3)</PresentationFormat>
  <Paragraphs>9</Paragraphs>
  <Slides>44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52</cp:revision>
  <cp:lastPrinted>1601-01-01T00:00:00Z</cp:lastPrinted>
  <dcterms:created xsi:type="dcterms:W3CDTF">2015-02-14T17:45:45Z</dcterms:created>
  <dcterms:modified xsi:type="dcterms:W3CDTF">2015-08-02T01:17:18Z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