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2" r:id="rId3"/>
    <p:sldId id="258" r:id="rId4"/>
    <p:sldId id="274" r:id="rId5"/>
    <p:sldId id="273" r:id="rId6"/>
    <p:sldId id="276" r:id="rId7"/>
    <p:sldId id="269" r:id="rId8"/>
    <p:sldId id="271" r:id="rId9"/>
    <p:sldId id="270" r:id="rId10"/>
    <p:sldId id="267" r:id="rId11"/>
    <p:sldId id="266" r:id="rId12"/>
    <p:sldId id="265" r:id="rId13"/>
    <p:sldId id="278" r:id="rId14"/>
    <p:sldId id="264" r:id="rId15"/>
    <p:sldId id="263" r:id="rId16"/>
    <p:sldId id="262" r:id="rId17"/>
    <p:sldId id="261" r:id="rId18"/>
    <p:sldId id="260" r:id="rId19"/>
    <p:sldId id="259" r:id="rId20"/>
    <p:sldId id="279" r:id="rId21"/>
    <p:sldId id="277" r:id="rId22"/>
    <p:sldId id="268" r:id="rId23"/>
    <p:sldId id="275" r:id="rId24"/>
    <p:sldId id="256" r:id="rId25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281E74"/>
    <a:srgbClr val="0066FF"/>
    <a:srgbClr val="E01E91"/>
    <a:srgbClr val="40F903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DOS 2CELLOS   Celloverse [OFFICIAL VIDEO]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4475">
        <p14:honeycomb/>
      </p:transition>
    </mc:Choice>
    <mc:Fallback>
      <p:transition spd="slow" advTm="44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191000" y="228600"/>
            <a:ext cx="4724400" cy="1371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3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</a:t>
            </a:r>
            <a:r>
              <a:rPr lang="es-VE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VE" sz="3600" b="1" dirty="0" smtClean="0">
                <a:solidFill>
                  <a:srgbClr val="281E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</a:t>
            </a:r>
            <a:r>
              <a:rPr lang="es-VE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</a:t>
            </a:r>
            <a:r>
              <a:rPr lang="es-VE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</a:t>
            </a:r>
            <a:r>
              <a:rPr lang="es-VE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s-VE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GLO</a:t>
            </a:r>
            <a:r>
              <a:rPr lang="es-VE" sz="36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BOS</a:t>
            </a:r>
            <a:r>
              <a:rPr lang="es-VE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VE" sz="3600" b="1" dirty="0" smtClean="0">
                <a:solidFill>
                  <a:srgbClr val="E01E9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AERO</a:t>
            </a:r>
            <a:r>
              <a:rPr lang="es-VE" sz="36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STAT</a:t>
            </a:r>
            <a:r>
              <a:rPr lang="es-VE" sz="3600" b="1" dirty="0" smtClean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ICOS</a:t>
            </a:r>
            <a:endParaRPr lang="es-VE" sz="3600" b="1" dirty="0">
              <a:solidFill>
                <a:srgbClr val="00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10847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22187">
        <p14:ripple/>
      </p:transition>
    </mc:Choice>
    <mc:Fallback>
      <p:transition spd="slow" advTm="221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0"/>
            <a:ext cx="9220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788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846">
        <p15:prstTrans prst="curtains"/>
      </p:transition>
    </mc:Choice>
    <mc:Fallback>
      <p:transition spd="slow" advTm="984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288" y="0"/>
            <a:ext cx="91582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448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9275">
        <p15:prstTrans prst="peelOff"/>
      </p:transition>
    </mc:Choice>
    <mc:Fallback>
      <p:transition spd="slow" advTm="927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2"/>
            <a:ext cx="9144000" cy="689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65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0202">
        <p14:prism/>
      </p:transition>
    </mc:Choice>
    <mc:Fallback>
      <p:transition spd="slow" advTm="1020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286024"/>
      </p:ext>
    </p:extLst>
  </p:cSld>
  <p:clrMapOvr>
    <a:masterClrMapping/>
  </p:clrMapOvr>
  <p:transition spd="slow" advTm="10300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416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162">
        <p14:shred/>
      </p:transition>
    </mc:Choice>
    <mc:Fallback>
      <p:transition spd="slow" advTm="1116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288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2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1281">
        <p14:window dir="vert"/>
      </p:transition>
    </mc:Choice>
    <mc:Fallback>
      <p:transition spd="slow" advTm="1128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2"/>
            <a:ext cx="9144000" cy="685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021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769">
        <p14:ferris dir="l"/>
      </p:transition>
    </mc:Choice>
    <mc:Fallback>
      <p:transition spd="slow" advTm="1076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672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264">
        <p:split orient="vert"/>
      </p:transition>
    </mc:Choice>
    <mc:Fallback>
      <p:transition spd="slow" advTm="10264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526"/>
            <a:ext cx="9144000" cy="6867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19642"/>
      </p:ext>
    </p:extLst>
  </p:cSld>
  <p:clrMapOvr>
    <a:masterClrMapping/>
  </p:clrMapOvr>
  <p:transition spd="med" advTm="10098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194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0733">
        <p15:prstTrans prst="pageCurlDouble"/>
      </p:transition>
    </mc:Choice>
    <mc:Fallback>
      <p:transition spd="slow" advTm="1073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2"/>
            <a:ext cx="9144000" cy="685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289742"/>
      </p:ext>
    </p:extLst>
  </p:cSld>
  <p:clrMapOvr>
    <a:masterClrMapping/>
  </p:clrMapOvr>
  <p:transition spd="slow" advTm="10571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852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8968">
        <p:fade/>
      </p:transition>
    </mc:Choice>
    <mc:Fallback>
      <p:transition spd="med" advTm="896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721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9619">
        <p15:prstTrans prst="fallOver"/>
      </p:transition>
    </mc:Choice>
    <mc:Fallback>
      <p:transition spd="slow" advTm="961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812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9778">
        <p14:flip dir="r"/>
      </p:transition>
    </mc:Choice>
    <mc:Fallback>
      <p:transition spd="slow" advTm="977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2"/>
            <a:ext cx="9144000" cy="685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052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0441">
        <p:checker/>
      </p:transition>
    </mc:Choice>
    <mc:Fallback>
      <p:transition spd="slow" advTm="10441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707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9961">
        <p:dissolve/>
      </p:transition>
    </mc:Choice>
    <mc:Fallback>
      <p:transition spd="slow" advTm="9961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614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9986">
        <p14:glitter pattern="hexagon"/>
      </p:transition>
    </mc:Choice>
    <mc:Fallback>
      <p:transition spd="slow" advTm="998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592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0531">
        <p15:prstTrans prst="crush"/>
      </p:transition>
    </mc:Choice>
    <mc:Fallback>
      <p:transition spd="slow" advTm="1053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927275"/>
      </p:ext>
    </p:extLst>
  </p:cSld>
  <p:clrMapOvr>
    <a:masterClrMapping/>
  </p:clrMapOvr>
  <p:transition spd="slow" advTm="10569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61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9858">
        <p14:flythrough/>
      </p:transition>
    </mc:Choice>
    <mc:Fallback>
      <p:transition spd="slow" advTm="985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288"/>
            <a:ext cx="9144000" cy="687228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28600" y="4038600"/>
            <a:ext cx="5486400" cy="2514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8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</a:t>
            </a:r>
            <a:r>
              <a:rPr lang="es-VE" sz="8800" b="1" dirty="0" smtClean="0">
                <a:solidFill>
                  <a:srgbClr val="281E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es-VE" sz="8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es-VE" sz="8800" b="1" dirty="0" smtClean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s-VE" sz="88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es-VE" sz="8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es-VE" sz="8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endParaRPr lang="es-VE" sz="88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82316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7220">
        <p14:ripple/>
      </p:transition>
    </mc:Choice>
    <mc:Fallback>
      <p:transition spd="slow" advTm="172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987">
        <p14:vortex dir="r"/>
      </p:transition>
    </mc:Choice>
    <mc:Fallback>
      <p:transition spd="slow" advTm="798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1071</TotalTime>
  <Words>21</Words>
  <Application>Microsoft Office PowerPoint</Application>
  <PresentationFormat>Presentación en pantalla (4:3)</PresentationFormat>
  <Paragraphs>5</Paragraphs>
  <Slides>24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7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 antonio scognamiglio pugliese</cp:lastModifiedBy>
  <cp:revision>54</cp:revision>
  <cp:lastPrinted>1601-01-01T00:00:00Z</cp:lastPrinted>
  <dcterms:created xsi:type="dcterms:W3CDTF">2015-02-14T17:45:45Z</dcterms:created>
  <dcterms:modified xsi:type="dcterms:W3CDTF">2016-02-13T18:45:00Z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