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88" r:id="rId3"/>
    <p:sldId id="359" r:id="rId4"/>
    <p:sldId id="355" r:id="rId5"/>
    <p:sldId id="374" r:id="rId6"/>
    <p:sldId id="352" r:id="rId7"/>
    <p:sldId id="365" r:id="rId8"/>
    <p:sldId id="366" r:id="rId9"/>
    <p:sldId id="362" r:id="rId10"/>
    <p:sldId id="369" r:id="rId11"/>
    <p:sldId id="259" r:id="rId12"/>
    <p:sldId id="260" r:id="rId13"/>
    <p:sldId id="280" r:id="rId1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8NiRX9gZWmUBqSUlGpCbQ==" hashData="b9IwfTJCiZTkntol6CCl2pMMToPGjCSKNzXt1bsTLofCt6N4CjxR0T6Jqj7Po/zV6goY6NMUrIzBU5vBSx+uV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9F9"/>
    <a:srgbClr val="F7F7F7"/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38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4.jpg"/><Relationship Id="rId9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6096000" y="387917"/>
            <a:ext cx="5777337" cy="372687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Los animales</a:t>
            </a:r>
          </a:p>
          <a:p>
            <a:pPr algn="ctr" defTabSz="1219170"/>
            <a:r>
              <a:rPr lang="es-MX" sz="4267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más impresionantes extinguidos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523020" y="3020292"/>
            <a:ext cx="2867891" cy="430887"/>
          </a:xfrm>
          <a:prstGeom prst="rect">
            <a:avLst/>
          </a:prstGeom>
          <a:noFill/>
        </p:spPr>
        <p:txBody>
          <a:bodyPr spcFirstLastPara="1" wrap="square" lIns="121920" tIns="60960" rIns="121920" bIns="60960" numCol="1">
            <a:spAutoFit/>
          </a:bodyPr>
          <a:lstStyle>
            <a:defPPr>
              <a:defRPr lang="es-MX"/>
            </a:defPPr>
            <a:lvl1pPr algn="ctr" defTabSz="1219170">
              <a:defRPr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defRPr>
            </a:lvl1pPr>
          </a:lstStyle>
          <a:p>
            <a:r>
              <a:rPr lang="es-ES" sz="2000" b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Tercera parte de tres</a:t>
            </a:r>
            <a:endParaRPr lang="es-MX" sz="2000" b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12 CuadroTexto"/>
          <p:cNvSpPr txBox="1"/>
          <p:nvPr/>
        </p:nvSpPr>
        <p:spPr>
          <a:xfrm>
            <a:off x="8609058" y="5579222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9"/>
            <a:ext cx="12192000" cy="6858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6" y="9511"/>
            <a:ext cx="12192000" cy="6858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23799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2" name="Rectángulo 11"/>
          <p:cNvSpPr/>
          <p:nvPr/>
        </p:nvSpPr>
        <p:spPr>
          <a:xfrm>
            <a:off x="1787229" y="1820845"/>
            <a:ext cx="8659091" cy="364786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Arch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Los animales</a:t>
            </a:r>
          </a:p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más impresionantes extinguidos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2130133" y="2404645"/>
            <a:ext cx="7985420" cy="2093073"/>
          </a:xfrm>
          <a:prstGeom prst="rect">
            <a:avLst/>
          </a:prstGeom>
          <a:noFill/>
        </p:spPr>
        <p:txBody>
          <a:bodyPr spcFirstLastPara="1" wrap="square" lIns="121920" tIns="60960" rIns="121920" bIns="60960" numCol="1">
            <a:prstTxWarp prst="textArchUp">
              <a:avLst>
                <a:gd name="adj" fmla="val 1079999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 defTabSz="1219170">
              <a:defRPr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defRPr>
            </a:lvl1pPr>
          </a:lstStyle>
          <a:p>
            <a:r>
              <a:rPr lang="es-ES" dirty="0"/>
              <a:t>Tercera parte de tres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37941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Parque Jurasico (End Credits)- Eaglenest.wav"/>
          </p:stSnd>
        </p:sndAc>
      </p:transition>
    </mc:Choice>
    <mc:Fallback xmlns="">
      <p:transition spd="slow" advClick="0" advTm="0">
        <p:fade/>
        <p:sndAc>
          <p:stSnd>
            <p:snd r:embed="rId10" name="Parque Jurasico (End Credits)-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1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7" presetClass="entr" presetSubtype="4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1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10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1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8005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23" grpId="0"/>
      <p:bldP spid="2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Argentavi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34" y="152395"/>
            <a:ext cx="5255911" cy="35039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5624945" y="103616"/>
            <a:ext cx="6567054" cy="3362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Argentavis</a:t>
            </a:r>
            <a:endParaRPr lang="es-MX" sz="4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SansBold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nombre científico de esta gigantesca ave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Argentavis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magnificens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(ave argentina magnífica)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debido a que su primer fósil fue hallado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Argentina en 1979 y se pudo catalogar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esta especie hasta entonces desconocida.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3622653"/>
            <a:ext cx="12192000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 una altura de dos metros, una longitud hasta la cola de 3´5 metros,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un peso de más de 70 kilos y una envergadura de alas que podía llegar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hasta los 8 metros se cree que 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Argentavis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es la mayor ave voladora que ha existido.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Vivió hace entre 23 y 5 millones de años.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Sus huevos podían llegar a pesar 1 kg y siendo adulto sus plumas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superarían el metro de longitud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42959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6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2375"/>
                            </p:stCondLst>
                            <p:childTnLst>
                              <p:par>
                                <p:cTn id="5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milodo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39" b="98193" l="9639" r="95181">
                        <a14:foregroundMark x1="14056" y1="92169" x2="14056" y2="92169"/>
                        <a14:foregroundMark x1="19277" y1="95181" x2="19277" y2="95181"/>
                        <a14:foregroundMark x1="30120" y1="98193" x2="30120" y2="98193"/>
                        <a14:foregroundMark x1="54217" y1="93373" x2="54217" y2="93373"/>
                        <a14:foregroundMark x1="90763" y1="37349" x2="90763" y2="37349"/>
                        <a14:foregroundMark x1="89558" y1="21687" x2="89558" y2="21687"/>
                        <a14:foregroundMark x1="89960" y1="12048" x2="89960" y2="12651"/>
                        <a14:foregroundMark x1="83534" y1="36145" x2="83534" y2="36145"/>
                        <a14:foregroundMark x1="91968" y1="58434" x2="91968" y2="58434"/>
                        <a14:foregroundMark x1="95181" y1="77711" x2="95181" y2="777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882" y="1631455"/>
            <a:ext cx="5285105" cy="352340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-122862"/>
            <a:ext cx="12192000" cy="1720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Smilodon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800"/>
              </a:lnSpc>
              <a:spcAft>
                <a:spcPts val="0"/>
              </a:spcAft>
            </a:pP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Smilodon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un género extinto de dientes de sable.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macho más grande de la especie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Smilodon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populator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pudo pesar hasta 300 kg, rivalizando con el tigre moderno por el título de félido más grande de todos los tiempos.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17241" y="1626475"/>
            <a:ext cx="5778760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característica más distintiva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sus enormes caninos,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lo convierten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uno de los mamíferos prehistóricos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popular.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veces se les denomina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tigres de dientes de sable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en realidad no eran tigres.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0" y="5217351"/>
            <a:ext cx="12192000" cy="1653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extinguieron a raíz de los cambios climáticos que tuvieron lugar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finales del Pleistoceno y la modificación de los ecosistemas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ocasionaron estos cambios, pero es posible que la llegada de los humanos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contribuyera a su extinción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125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375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uiExpand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Glyptodo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5" y="1846905"/>
            <a:ext cx="4524809" cy="3016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4197928" y="2244036"/>
            <a:ext cx="7980222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Era herbívoro y, por su constitución,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supone que no fue muy ágil.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Su defensa contra los depredadores se basaba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su caparazón rígido.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Las diferentes especies se distinguen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por los patrones y tipos de caparazones.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862" y="13456"/>
            <a:ext cx="12164287" cy="185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Glyptodon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Este animal, relacionado con los actuales armadillos, era nativo de América del Sur.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gliptodonte medía cerca de 3 m y pesaba cerca de 1,4 toneladas,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siendo equivalente en forma y tamaño a un Volkswagen Escarabajo.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3868" y="4793269"/>
            <a:ext cx="12178132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Durante milenios, muchos de esos caparazones permanecieron vacíos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a lo largo de las planicies de Uruguay, Río Grande del Sur y de Argentina, probablemente sirviendo de refugio para los humanos primitivos de la región.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extinguió hace aproximadamente entre 10.000 y 8.500 años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producto de su ineficacia adaptativa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0995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3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857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82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8075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89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4575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7450"/>
                            </p:stCondLst>
                            <p:childTnLst>
                              <p:par>
                                <p:cTn id="6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Mamu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0633">
            <a:off x="759768" y="278390"/>
            <a:ext cx="5437519" cy="36250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7128589" y="18667"/>
            <a:ext cx="4385388" cy="407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Mamut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Existieron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desde hace aproximadamente 4,8 millones de años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hasta hace apenas 3700 años antes de Cristo.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han descrito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numerosas especies,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siendo el mamut lanudo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 más conocida de todas.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0629" y="4031427"/>
            <a:ext cx="11871649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han hallado fósiles de mamut en Norteamérica, Eurasia y África.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colmillo de mamut más grande del que se tiene registro es de un mamut lanudo, cuya longitud alcanzó los 5 metros.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el 2005 se descubrió un colmillo de mamut de 3,3 metros de longitud en Illinois.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todas maneras, la mayoría de especies de mamut no eran más grandes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el elefante asiático actual.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87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37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4625"/>
                            </p:stCondLst>
                            <p:childTnLst>
                              <p:par>
                                <p:cTn id="5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Quetzalcoatlu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97" y="2725644"/>
            <a:ext cx="4578160" cy="41185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6082153" y="1031559"/>
            <a:ext cx="6096000" cy="48136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Quetzalcoatlus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Llamado así por la deidad azteca Quetzalcóatl 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 sin duda una de las criaturas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más grandes que jamás han volado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por los cielos de este planeta. 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Quetzalcoatlus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medía hasta 14m de envergadura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(de una punta del ala a la otra)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pesaba entre 70 y 100kg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b="13163"/>
          <a:stretch/>
        </p:blipFill>
        <p:spPr>
          <a:xfrm>
            <a:off x="193970" y="138541"/>
            <a:ext cx="6082153" cy="2514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3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750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Oso Cavernari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345" y="152406"/>
            <a:ext cx="5633178" cy="54295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-13849" y="-90456"/>
            <a:ext cx="6830285" cy="666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Oso Cavernario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oso de las cavernas u oso cavernario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Ursus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spelaeus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es un gigantesco animal extinto que habitaron Europa desde España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los Urales y desaparecieron hace 27.800 años.</a:t>
            </a:r>
          </a:p>
          <a:p>
            <a:pPr algn="ctr" fontAlgn="base"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nombre le viene porque la mayoría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fósiles de este animal se han encontrado en cavernas o cuevas, lo que indica,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esta especie pasaba mucho mas tiempo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este entorno que sus parientes. </a:t>
            </a:r>
          </a:p>
          <a:p>
            <a:pPr algn="ctr" fontAlgn="base"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machos alcanzaban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los 3 metros de altura en posición erguida y superaban con frecuencia los 440 kg de peso, hasta 600 en pre-hibernación </a:t>
            </a:r>
          </a:p>
          <a:p>
            <a:pPr algn="ctr" fontAlgn="base">
              <a:spcAft>
                <a:spcPts val="0"/>
              </a:spcAft>
            </a:pP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32509" y="6001485"/>
            <a:ext cx="11526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 el triple de un oso pardo de tamaño medio ), se cree que su esperanza de vida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estaba en torno a los 20 años de vida.</a:t>
            </a:r>
            <a:endParaRPr lang="es-MX" sz="2400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12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8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3625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6250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Gigantopithecus black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189" y="251419"/>
            <a:ext cx="5300656" cy="6365045"/>
          </a:xfrm>
          <a:prstGeom prst="rect">
            <a:avLst/>
          </a:prstGeom>
          <a:ln w="127000" cap="rnd">
            <a:solidFill>
              <a:schemeClr val="accent4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0" y="324599"/>
            <a:ext cx="6553189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Gigantopithecus</a:t>
            </a:r>
            <a:r>
              <a:rPr lang="es-MX" sz="4000" b="1" dirty="0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blacki</a:t>
            </a:r>
            <a:endParaRPr lang="es-MX" sz="4000" b="1" dirty="0">
              <a:solidFill>
                <a:srgbClr val="000000"/>
              </a:solidFill>
              <a:latin typeface="OpenSansBold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spcAft>
                <a:spcPts val="0"/>
              </a:spcAft>
            </a:pP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nombre científico de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Gigantopithecus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blacki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denomina a una gigantesca especie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primates ya extintos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vivió en Asia y que llegó a coexistir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los primeros seres humanos. </a:t>
            </a:r>
          </a:p>
          <a:p>
            <a:pPr algn="ctr" fontAlgn="base"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sus 3 metros de altura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cerca de 600 kilos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considerado el mayor simio que ha existido.</a:t>
            </a:r>
          </a:p>
          <a:p>
            <a:pPr algn="ctr" fontAlgn="base"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Algunos investigadores creen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puede ser el animal que está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detras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del mito del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Bigfoot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8807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7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875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Águila de Haas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51" y="-299595"/>
            <a:ext cx="3194764" cy="42596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347606" y="-401"/>
            <a:ext cx="8331765" cy="407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Águila de </a:t>
            </a: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Haast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 un género y especie extintos de águila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alguna vez habitó en la Isla Sur de Nueva Zelanda.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Esta fue el águila de mayor tamaño que se conozca.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Su presa principal eran las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moas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gigantescas aves no voladoras que eran incapaces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defenderse de la fuerza de choque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la velocidad de estas águilas,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las cuales podían alcanzar una velocidad de 80 km/h.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852" y="4017399"/>
            <a:ext cx="12178147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gran tamaño del águila puede haber sido una respuesta evolutiva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al tamaño de sus presas, ya que habría sido sustancialmente menor cuando arribó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la isla, para luego crecer sustancialmente a lo largo del tiempo debido a la carencia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competencia (véase gigantismo insular).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águila de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Haast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se extinguió por el año 1400 d.C.,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cuando su principal fuente alimenticia, las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moas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fueron cazadas hasta la extinción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por los maoríes y la mayor parte de su hábitat de bosques densos fue devastado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1525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6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76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2500"/>
                            </p:stCondLst>
                            <p:childTnLst>
                              <p:par>
                                <p:cTn id="6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Parque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Jurasico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John Williams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12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37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00763"/>
            <a:ext cx="21752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72150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950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4 L -0.22031 0.00024 C -0.29726 -0.00162 -0.42057 -0.00324 -0.46302 -0.00717 C -0.53815 -0.028 -0.65586 -0.07037 -0.69961 -0.09444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2752</TotalTime>
  <Words>982</Words>
  <Application>Microsoft Office PowerPoint</Application>
  <PresentationFormat>Panorámica</PresentationFormat>
  <Paragraphs>153</Paragraphs>
  <Slides>13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5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OpenSansBold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animales  más impresionantes extinguidos Tercera Parte de tres  1237</dc:title>
  <dc:creator>Emilio M Aguilar P</dc:creator>
  <cp:lastModifiedBy>Eagle's nest</cp:lastModifiedBy>
  <cp:revision>220</cp:revision>
  <dcterms:created xsi:type="dcterms:W3CDTF">2016-12-14T02:11:45Z</dcterms:created>
  <dcterms:modified xsi:type="dcterms:W3CDTF">2017-05-15T21:55:27Z</dcterms:modified>
</cp:coreProperties>
</file>