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88" r:id="rId3"/>
    <p:sldId id="351" r:id="rId4"/>
    <p:sldId id="367" r:id="rId5"/>
    <p:sldId id="354" r:id="rId6"/>
    <p:sldId id="373" r:id="rId7"/>
    <p:sldId id="370" r:id="rId8"/>
    <p:sldId id="372" r:id="rId9"/>
    <p:sldId id="353" r:id="rId10"/>
    <p:sldId id="375" r:id="rId11"/>
    <p:sldId id="376" r:id="rId12"/>
    <p:sldId id="259" r:id="rId13"/>
    <p:sldId id="260" r:id="rId14"/>
    <p:sldId id="280" r:id="rId1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cVJO3yINvCmRZbO4EiL+Q==" hashData="3DNlHh3SMwnj6JBEA7LD5qiH21It48vm3Z6Mk3z63MVNpC5Noy2lQhj2nm9xSx94noi4ZINLzSOHLOoZXWyi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9F9"/>
    <a:srgbClr val="F7F7F7"/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31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16/05/2017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st-listas.20minutos.es/images/2014-03/378731/4376525_640px.jpg?1395164589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4.jpg"/><Relationship Id="rId9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12043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2" name="Rectángulo 1"/>
          <p:cNvSpPr/>
          <p:nvPr/>
        </p:nvSpPr>
        <p:spPr>
          <a:xfrm>
            <a:off x="1787229" y="3477485"/>
            <a:ext cx="8659091" cy="185651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ArchDown">
              <a:avLst>
                <a:gd name="adj" fmla="val 21579583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Los animales</a:t>
            </a:r>
          </a:p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más impresionantes extinguidos</a:t>
            </a:r>
          </a:p>
        </p:txBody>
      </p:sp>
      <p:sp>
        <p:nvSpPr>
          <p:cNvPr id="9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301336" y="711354"/>
            <a:ext cx="2603634" cy="400110"/>
          </a:xfrm>
          <a:prstGeom prst="rect">
            <a:avLst/>
          </a:prstGeom>
          <a:noFill/>
        </p:spPr>
        <p:txBody>
          <a:bodyPr spcFirstLastPara="1" wrap="square" lIns="121920" tIns="60960" rIns="121920" bIns="60960" numCol="1">
            <a:spAutoFit/>
          </a:bodyPr>
          <a:lstStyle>
            <a:defPPr>
              <a:defRPr lang="es-MX"/>
            </a:defPPr>
            <a:lvl1pPr algn="ctr" defTabSz="1219170">
              <a:defRPr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defRPr>
            </a:lvl1pPr>
          </a:lstStyle>
          <a:p>
            <a:r>
              <a:rPr lang="es-ES" sz="1800" b="0" dirty="0">
                <a:ln>
                  <a:noFill/>
                </a:ln>
                <a:solidFill>
                  <a:schemeClr val="bg1"/>
                </a:solidFill>
              </a:rPr>
              <a:t>Primera parte de tres</a:t>
            </a:r>
            <a:endParaRPr lang="es-MX" sz="1800" b="0" dirty="0">
              <a:ln>
                <a:noFill/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9"/>
            <a:ext cx="12192000" cy="6858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6" y="9511"/>
            <a:ext cx="12192000" cy="6858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23799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2" name="Rectángulo 11"/>
          <p:cNvSpPr/>
          <p:nvPr/>
        </p:nvSpPr>
        <p:spPr>
          <a:xfrm>
            <a:off x="1787229" y="1800225"/>
            <a:ext cx="8685509" cy="366848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Arch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Los animales</a:t>
            </a:r>
          </a:p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más impresionantes extinguidos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2130133" y="2404645"/>
            <a:ext cx="7985420" cy="2093073"/>
          </a:xfrm>
          <a:prstGeom prst="rect">
            <a:avLst/>
          </a:prstGeom>
          <a:noFill/>
        </p:spPr>
        <p:txBody>
          <a:bodyPr spcFirstLastPara="1" wrap="square" lIns="121920" tIns="60960" rIns="121920" bIns="60960" numCol="1">
            <a:prstTxWarp prst="textArchUp">
              <a:avLst>
                <a:gd name="adj" fmla="val 1079999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algn="ctr" defTabSz="1219170">
              <a:defRPr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defRPr>
            </a:lvl1pPr>
          </a:lstStyle>
          <a:p>
            <a:r>
              <a:rPr lang="es-ES" dirty="0"/>
              <a:t>Primera parte de tres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37941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Journey To The Island - Jurassic Park Gate -Eaglenest.wav"/>
          </p:stSnd>
        </p:sndAc>
      </p:transition>
    </mc:Choice>
    <mc:Fallback xmlns="">
      <p:transition spd="slow" advClick="0" advTm="0">
        <p:fade/>
        <p:sndAc>
          <p:stSnd>
            <p:snd r:embed="rId10" name="Journey To The Island - Jurassic Park Gate -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1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7" presetClass="entr" presetSubtype="4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1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6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10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1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8005"/>
                            </p:stCondLst>
                            <p:childTnLst>
                              <p:par>
                                <p:cTn id="116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23" grpId="0"/>
      <p:bldP spid="2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Los animales ya extinguidos más impresionant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640" y="261256"/>
            <a:ext cx="6046236" cy="6342507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ángulo 3"/>
          <p:cNvSpPr/>
          <p:nvPr/>
        </p:nvSpPr>
        <p:spPr>
          <a:xfrm>
            <a:off x="10466" y="443345"/>
            <a:ext cx="5794589" cy="6006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Durante millones de años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numerosas especies de animales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han poblado nuestro planeta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también se han extinguido,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ya sea por selección natural,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cambios climáticos,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falta de adaptación,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extinciones masivas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o cualquier otro motivo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como la acción del hombre. </a:t>
            </a:r>
          </a:p>
          <a:p>
            <a:pPr algn="ctr"/>
            <a:endParaRPr lang="es-MX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Gracias a los fósiles encontrados podemos hacernos una idea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como eran algunos de los animales más espectaculares que han existido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la historia de la Tierra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1827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0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4220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Arthropleur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46" y="554182"/>
            <a:ext cx="5950874" cy="57357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6095995" y="477453"/>
            <a:ext cx="6096000" cy="59216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Arthropleura</a:t>
            </a: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Arthropleura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es una especie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milpiés gigante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la familia de los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artropléuridos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vivieron en el período Carbonífero (hace 340-280 millones de años)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lo que hoy en día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 Norteamérica y Escocia. </a:t>
            </a: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Con una longitud de entre 0,3 y 2,6 metros y un peso cercano a los 300 kilos,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son los invertebrados terrestres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mayor tamaño conocido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de todos los tiempos.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4196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9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580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Megalodo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50" y="2493818"/>
            <a:ext cx="4186856" cy="2791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186611" y="0"/>
            <a:ext cx="11812556" cy="259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Megalodon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También llamado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megalodonte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tiburón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megadiente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y tiburón blanco gigante (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Carcharodon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megalodon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fue un tiburón gigante que vivió probablemente entre hace 20 y 1,5 millones de años.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No cabe duda de que era el cazador supremo del planeta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durante el Mioceno y el Plioceno.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08384" y="5209596"/>
            <a:ext cx="11812556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Algunos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fosiles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Megalodon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(únicamente dientes debido a su resistencia al paso del tiempo)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indica que podrían haber existido ejemplares de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Megalodon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de 24 metros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cincuenta toneladas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422713" y="2671669"/>
            <a:ext cx="7523583" cy="2443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Los dientes son en muchos aspectos similares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los del tiburón blanco actual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Carcharodon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carcharias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),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pero con un tamaño que puede superar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los 17,5 centímetros de largo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( el triple que los dientes del gran tiburón blanco ).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57104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69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821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9250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Livyatan Melvillei">
            <a:hlinkClick r:id="rId2" tooltip="&quot;22. Livyatan Melvillei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79" y="4048559"/>
            <a:ext cx="3374885" cy="271245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3546764" y="4558147"/>
            <a:ext cx="8631381" cy="2068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Por el momento no se han localizado más restos fósiles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este animal extinto, sin embargo, por el tamaño del cráneo,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los investigadores estiman que el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Livyatan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Melvillei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medía entre 14 y 17,5 metros de largo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podía llegar a las 100 toneladas de peso.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13852"/>
            <a:ext cx="12192000" cy="4074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Livyatan</a:t>
            </a:r>
            <a:r>
              <a:rPr lang="es-MX" sz="4000" b="1" dirty="0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Melvillei</a:t>
            </a: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Livyatan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Melvillei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es un género y especie extinto de cetáceo dentado ( odontoceto ),  descubierto en el 2008 en el actual Perú.</a:t>
            </a: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trata de un superdepredador con los dientes más grandes encontrados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cualquier animal conocido hasta ahora.</a:t>
            </a: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Con un tamaño 3 veces mayor que una orca actual , probablemente rivalizaba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por las presas y se enfrentó con el considerado hasta ahora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el mayor depredador del mar que ha existido , el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Carcharodon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Megalodon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53026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16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393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97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Meganeur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86" y="1488493"/>
            <a:ext cx="5854842" cy="390322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ángulo 2"/>
          <p:cNvSpPr/>
          <p:nvPr/>
        </p:nvSpPr>
        <p:spPr>
          <a:xfrm>
            <a:off x="5583381" y="1017726"/>
            <a:ext cx="6608619" cy="4839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Meganeura</a:t>
            </a:r>
            <a:endParaRPr lang="es-MX" sz="4000" b="1" dirty="0">
              <a:solidFill>
                <a:srgbClr val="000000"/>
              </a:solidFill>
              <a:latin typeface="OpenSansBold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La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Meganeura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Monyi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 una especie de libélula gigante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vivió hace 300 millones de años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el período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Carbonifero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Su envergadura de alas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casi 80 centímetros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la convierten en la mayor especie de insectos que se conoce haya existido en la tierra,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su peso rondaría los 150 gramos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27401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84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4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elicoprio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487" y="130676"/>
            <a:ext cx="5766265" cy="4330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46364" y="4779289"/>
            <a:ext cx="11535388" cy="2068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Ya que actualmente no se dispone de un cráneo, su forma de alimentación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o sus técnicas de depredación caen dentro del terreno de la especulación.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Una hipótesis es que se alimentaba de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ammonites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y que sus dientes estaban especializados en la tarea de romper los caparazones de estos animales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-13857" y="-14380"/>
            <a:ext cx="6109857" cy="481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Helicoprion</a:t>
            </a: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Helicoprion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es un género extinto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peces similar a los tiburones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surgió por primera vez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los océanos del Carbonífero Superior (hace unos 280 millones de años)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terminó extinguiéndose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el Triásico Superior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hace unos 225 millones de años.</a:t>
            </a:r>
          </a:p>
          <a:p>
            <a:pPr algn="ctr"/>
            <a:endParaRPr lang="es-ES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Los dientes eran aserrados, lo que implica que estos animales eran carnívoros. 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4527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7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82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34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1940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yrannosaurus Re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357" y="818278"/>
            <a:ext cx="5561045" cy="4064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354563" y="4987913"/>
            <a:ext cx="11495315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Aunque otros terópodos rivalizan o superan al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Tyrannosaurus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rex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en tamaño,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 todavía el mayor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tiranosáurido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conocido y uno de los mayores depredadores conocidos de la Tierra, midiendo hasta 12,3 metros de largo,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4 metros de altura hasta las caderas, y con pesos estimados entre 6 a 8 toneladas.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94997" y="8478"/>
            <a:ext cx="11495315" cy="72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Tyrannosaurus</a:t>
            </a:r>
            <a:r>
              <a:rPr lang="es-MX" sz="4000" b="1" dirty="0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 Rex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72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morphodo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499" y="2596852"/>
            <a:ext cx="5245244" cy="34968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0" y="13042"/>
            <a:ext cx="12192000" cy="259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Dimorphodon</a:t>
            </a: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Dimorphodon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tenía una envergadura aproximada de 1,4 m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una longitud de 1 metro, contado la cola.</a:t>
            </a: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Tenían un cráneo grande y voluminoso, cuyo peso se reducía gracias a la presencia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grandes cavidades separadas por delgadas paredes óseas.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6195404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Vivió en el período Jurásico temprano, hace 180-200 millones de años.</a:t>
            </a:r>
            <a:endParaRPr lang="es-MX" sz="2400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22549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2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36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Brontoscorpio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1" b="3311"/>
          <a:stretch/>
        </p:blipFill>
        <p:spPr bwMode="auto">
          <a:xfrm>
            <a:off x="512622" y="1427015"/>
            <a:ext cx="5765749" cy="4043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6096000" y="290093"/>
            <a:ext cx="6096000" cy="6316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Brontoscorpio</a:t>
            </a:r>
            <a:endParaRPr lang="es-MX" sz="4000" b="1" dirty="0">
              <a:solidFill>
                <a:srgbClr val="000000"/>
              </a:solidFill>
              <a:latin typeface="OpenSansBold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 un género y especie extinta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escorpión acuático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un metro de longitud que vivió durante el periodo Silúrico en el Reino Unido. </a:t>
            </a: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Su aspecto es el de un escorpión actual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gran tamaño,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pero con ojos compuestos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relativamente grandes. </a:t>
            </a: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ha estimado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el animal completo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debió medir al menos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90 centímetros de largo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81608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3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580"/>
                            </p:stCondLst>
                            <p:childTnLst>
                              <p:par>
                                <p:cTn id="52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67" b="1" kern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Journey To The Island –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67" b="1" kern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Jurassic Park Gate 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John Williams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1o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40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00763"/>
            <a:ext cx="21752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72150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950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4 L -0.22031 0.00024 C -0.29726 -0.00162 -0.42057 -0.00324 -0.46302 -0.00717 C -0.53815 -0.028 -0.65586 -0.07037 -0.69961 -0.09444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2858</TotalTime>
  <Words>820</Words>
  <Application>Microsoft Office PowerPoint</Application>
  <PresentationFormat>Panorámica</PresentationFormat>
  <Paragraphs>142</Paragraphs>
  <Slides>14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6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OpenSansBold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animales  más impresionantes extinguidos primera parte de dos</dc:title>
  <dc:creator>Emilio M Aguilar P</dc:creator>
  <cp:lastModifiedBy>Eagle's nest</cp:lastModifiedBy>
  <cp:revision>228</cp:revision>
  <dcterms:created xsi:type="dcterms:W3CDTF">2016-12-14T02:11:45Z</dcterms:created>
  <dcterms:modified xsi:type="dcterms:W3CDTF">2017-05-16T12:54:04Z</dcterms:modified>
</cp:coreProperties>
</file>