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313" r:id="rId3"/>
    <p:sldId id="308" r:id="rId4"/>
    <p:sldId id="311" r:id="rId5"/>
    <p:sldId id="317" r:id="rId6"/>
    <p:sldId id="256" r:id="rId7"/>
    <p:sldId id="259" r:id="rId8"/>
    <p:sldId id="258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9" r:id="rId23"/>
    <p:sldId id="286" r:id="rId24"/>
    <p:sldId id="280" r:id="rId25"/>
    <p:sldId id="282" r:id="rId26"/>
    <p:sldId id="274" r:id="rId27"/>
    <p:sldId id="275" r:id="rId28"/>
    <p:sldId id="276" r:id="rId29"/>
    <p:sldId id="277" r:id="rId30"/>
    <p:sldId id="287" r:id="rId31"/>
    <p:sldId id="288" r:id="rId32"/>
    <p:sldId id="285" r:id="rId33"/>
    <p:sldId id="289" r:id="rId34"/>
    <p:sldId id="290" r:id="rId35"/>
    <p:sldId id="283" r:id="rId36"/>
    <p:sldId id="284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18" r:id="rId47"/>
    <p:sldId id="319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m9CiJhOTGz5YeMIfYrXsQ" hashData="WmrsZOP67GepH656KUl758x3nS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0FE1F-DD7D-4B28-9FE4-175015561DE2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82AE7-8362-4E97-BE0C-95A4A3AC3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82AE7-8362-4E97-BE0C-95A4A3AC3F8F}" type="slidenum">
              <a:rPr lang="es-ES" smtClean="0"/>
              <a:pPr/>
              <a:t>6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82AE7-8362-4E97-BE0C-95A4A3AC3F8F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4C7D9-603F-4CCA-8229-E57D4125820F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CF5D-9863-4925-8B2C-CD673BCD8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728" y="928670"/>
            <a:ext cx="6572296" cy="42862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75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Los  actores  famosos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más  atractivos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 los  90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Hasta  hoy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20century_fox_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rectángulo"/>
          <p:cNvSpPr/>
          <p:nvPr/>
        </p:nvSpPr>
        <p:spPr>
          <a:xfrm>
            <a:off x="1" y="0"/>
            <a:ext cx="9144000" cy="3395913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3429001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1" y="3395911"/>
            <a:ext cx="9144000" cy="3462088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3381570"/>
            <a:ext cx="9144000" cy="3476429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advTm="10000">
    <p:dissolve/>
    <p:sndAc>
      <p:stSnd>
        <p:snd r:embed="rId2" name="6956048[1]_N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MGM-LOGO-classic-movies-5157478-1024-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rectángulo"/>
          <p:cNvSpPr/>
          <p:nvPr/>
        </p:nvSpPr>
        <p:spPr>
          <a:xfrm flipV="1">
            <a:off x="0" y="-1"/>
            <a:ext cx="4572000" cy="3429001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14272" y="3429001"/>
            <a:ext cx="4557728" cy="342900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4572000" y="0"/>
            <a:ext cx="4572000" cy="342900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429001"/>
            <a:ext cx="4555719" cy="342900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14272" y="0"/>
            <a:ext cx="9138240" cy="6858000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mage1"/>
          <p:cNvPicPr preferRelativeResize="0">
            <a:picLocks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7025" cy="715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Image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57166"/>
            <a:ext cx="60071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588" y="571480"/>
            <a:ext cx="8242300" cy="5892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935039" y="1164167"/>
            <a:ext cx="7308850" cy="4709584"/>
          </a:xfrm>
          <a:prstGeom prst="rect">
            <a:avLst/>
          </a:prstGeom>
          <a:solidFill>
            <a:srgbClr val="0000FF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</p:spTree>
  </p:cSld>
  <p:clrMapOvr>
    <a:masterClrMapping/>
  </p:clrMapOvr>
  <p:transition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6" presetClass="emp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143108" y="1714488"/>
            <a:ext cx="64294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Agency FB" pitchFamily="34" charset="0"/>
              </a:rPr>
              <a:t>Dicen que el tiempo no perdona, y hace algunas décadas era común ver que muchos hombres mayores de 40 años tenían una apariencia sobria que los hacía lucir mucho más grandes de lo que eran en realidad. </a:t>
            </a:r>
            <a:br>
              <a:rPr lang="es-ES" sz="2800" dirty="0" smtClean="0">
                <a:latin typeface="Agency FB" pitchFamily="34" charset="0"/>
              </a:rPr>
            </a:br>
            <a:r>
              <a:rPr lang="es-ES" sz="2800" dirty="0" smtClean="0">
                <a:latin typeface="Agency FB" pitchFamily="34" charset="0"/>
              </a:rPr>
              <a:t>No obstante, ahora las cosas han cambiado, y algunos de los famosos que en los años 90 fueron considerados como los más guapos, han sido agraciados con buenos genes e incluso ahora son más guapos; mientras que en otros se nota la huella del paso del tiempo</a:t>
            </a:r>
            <a:endParaRPr lang="es-ES" sz="28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57346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3429000"/>
            <a:ext cx="4572000" cy="369464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advTm="50000">
    <p:dissolve/>
    <p:sndAc>
      <p:stSnd>
        <p:snd r:embed="rId2" name="Banda-Sonora-La-vida-es-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3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famos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57232"/>
            <a:ext cx="9262604" cy="51435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143644"/>
            <a:ext cx="3021533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LEONARDO DICAPRIO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Los famosos más atractivos de los 90 hoy 2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262561" cy="52149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6215082"/>
            <a:ext cx="1602298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BRAD PITT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lind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857232"/>
            <a:ext cx="8001024" cy="52149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215082"/>
            <a:ext cx="206338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JOHNNY DEPP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atractiv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857232"/>
            <a:ext cx="8198211" cy="51435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143644"/>
            <a:ext cx="2606547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GEORGE CLOONEY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uriosas f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481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143644"/>
            <a:ext cx="2176814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KEANU REEVES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model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857721"/>
            <a:ext cx="7715304" cy="512592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215082"/>
            <a:ext cx="2882328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ROBERT DOWNEY JR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act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00107"/>
            <a:ext cx="8715436" cy="49069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6215082"/>
            <a:ext cx="2277803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HUG HACKMAN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kooa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00108"/>
            <a:ext cx="8429684" cy="47460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6215082"/>
            <a:ext cx="1552797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JUDE LAW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Los famosos más atractivos de los 90 hoy 2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928670"/>
            <a:ext cx="7786742" cy="50987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2554867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BRADLEY COOPER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famos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000108"/>
            <a:ext cx="8501122" cy="507738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6215082"/>
            <a:ext cx="2962606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ANTONIO BANDERAS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lind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928670"/>
            <a:ext cx="8072494" cy="50646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215082"/>
            <a:ext cx="2319994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JAVIER BARDEM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atractiv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857232"/>
            <a:ext cx="8501122" cy="52520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286520"/>
            <a:ext cx="201529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HUGH GRANT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curiosas f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35719" cy="51435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215082"/>
            <a:ext cx="1859548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TOM CRUISE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model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144000" cy="51481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286520"/>
            <a:ext cx="192424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BEN AFFLECK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3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acto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857232"/>
            <a:ext cx="8215338" cy="50980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286520"/>
            <a:ext cx="1879041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MEL GIBSON 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https://i.ytimg.com/vi/BDpMiuFk8no/hqdefault.jpg"/>
          <p:cNvPicPr>
            <a:picLocks noChangeAspect="1" noChangeArrowheads="1"/>
          </p:cNvPicPr>
          <p:nvPr/>
        </p:nvPicPr>
        <p:blipFill>
          <a:blip r:embed="rId3"/>
          <a:srcRect b="11111"/>
          <a:stretch>
            <a:fillRect/>
          </a:stretch>
        </p:blipFill>
        <p:spPr bwMode="auto">
          <a:xfrm>
            <a:off x="571472" y="785794"/>
            <a:ext cx="7929618" cy="528641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4282" y="6143644"/>
            <a:ext cx="1971117" cy="46166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ANDY GARCIA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4" name="Picture 2" descr="fotos de famos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928670"/>
            <a:ext cx="7715304" cy="49667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6072206"/>
            <a:ext cx="203132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BRUCE WILLIS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0" name="Picture 2" descr="http://i.ytimg.com/vi/KoT6_vRPvgo/hq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42918"/>
            <a:ext cx="7429552" cy="557216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3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38" name="Picture 2" descr="http://cde.3.depor.pe/ima/0/0/0/8/8/886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835506"/>
            <a:ext cx="8643998" cy="495094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6072206"/>
            <a:ext cx="2881366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SYLVESTER STALLONE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  <p:sndAc>
      <p:stSnd>
        <p:snd r:embed="rId2" name="bandas sonoras - musica de peliculas - ghost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http://ic.pics.livejournal.com/brenik/43895351/480937/480937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6002" y="857233"/>
            <a:ext cx="6176393" cy="521497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6143644"/>
            <a:ext cx="2496837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CLINT EASTWOOD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http://ic.pics.livejournal.com/brenik/43895351/480036/480036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785794"/>
            <a:ext cx="7358114" cy="535661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6143644"/>
            <a:ext cx="2857520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lvl="0"/>
            <a:r>
              <a:rPr lang="es-ES" sz="2400" b="1" dirty="0" smtClean="0">
                <a:solidFill>
                  <a:srgbClr val="FF0000"/>
                </a:solidFill>
              </a:rPr>
              <a:t>ARNOL SUASENEGER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4" name="Picture 2" descr="http://ic.pics.livejournal.com/brenik/43895351/479325/479325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714356"/>
            <a:ext cx="6357982" cy="533830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215082"/>
            <a:ext cx="2422010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PIERCE BROSNAN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8" name="Picture 2" descr="http://ic.pics.livejournal.com/brenik/43895351/477669/477669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857232"/>
            <a:ext cx="8249961" cy="492922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143644"/>
            <a:ext cx="231845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MICKEY ROURKE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8" name="Picture 2" descr="70 Actores Antes y Después de la Fa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85793"/>
            <a:ext cx="8072494" cy="51966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072206"/>
            <a:ext cx="3119637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DENZEL WASHINGTON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2" name="Picture 2" descr="f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857232"/>
            <a:ext cx="8001056" cy="51506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215082"/>
            <a:ext cx="2714974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DWAYNE JOHNSON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0" name="Picture 2" descr="Antes 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928670"/>
            <a:ext cx="7858148" cy="505868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197419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BILL MURRAY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6" name="Picture 2" descr="act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928670"/>
            <a:ext cx="7858180" cy="50587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215082"/>
            <a:ext cx="2400978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HARRISON FORD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0" name="Picture 2" descr="20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928670"/>
            <a:ext cx="8100929" cy="521497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6143644"/>
            <a:ext cx="1782604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JAMIE FOXX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 descr="actric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85794"/>
            <a:ext cx="8143932" cy="524265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143644"/>
            <a:ext cx="2328073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ADAM SANDLER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20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857232"/>
            <a:ext cx="7929618" cy="510469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6000768"/>
            <a:ext cx="1808700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BEN STILLER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4" name="Picture 2" descr="Antes 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928670"/>
            <a:ext cx="7786742" cy="50127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215082"/>
            <a:ext cx="2114425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MATT DAMON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78" name="Picture 2" descr="act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85794"/>
            <a:ext cx="8215370" cy="52886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215082"/>
            <a:ext cx="2827184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MORGAN FREEMAN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2" name="Picture 2" descr="actric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857232"/>
            <a:ext cx="8072494" cy="51966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143644"/>
            <a:ext cx="2157963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RICHARD GERE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6" name="Picture 2" descr="colecc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85795"/>
            <a:ext cx="8143932" cy="528086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6215082"/>
            <a:ext cx="2354106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ROBERT DENIRO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0" name="Picture 2" descr="fotos de famos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5" y="785795"/>
            <a:ext cx="8072494" cy="519667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143644"/>
            <a:ext cx="2143140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RYAN GOSLING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4" name="Picture 2" descr="famos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000108"/>
            <a:ext cx="7715304" cy="496672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6143644"/>
            <a:ext cx="2643190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TOMMY LEE JONES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8" name="Picture 2" descr="fotos de famos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928670"/>
            <a:ext cx="7786742" cy="50127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1638782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VIN DIESEL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2" name="Picture 2" descr="act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857232"/>
            <a:ext cx="8001056" cy="51506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143644"/>
            <a:ext cx="2923364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WOODY HARRELSON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6" name="Picture 2" descr="f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857232"/>
            <a:ext cx="8072494" cy="51966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143644"/>
            <a:ext cx="2793457" cy="461665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ZACH GALIFIANAKIS 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5" name="Oval 3"/>
          <p:cNvSpPr>
            <a:spLocks noChangeArrowheads="1"/>
          </p:cNvSpPr>
          <p:nvPr/>
        </p:nvSpPr>
        <p:spPr bwMode="auto">
          <a:xfrm>
            <a:off x="2000232" y="571480"/>
            <a:ext cx="5286412" cy="5857916"/>
          </a:xfrm>
          <a:prstGeom prst="ellipse">
            <a:avLst/>
          </a:prstGeom>
          <a:solidFill>
            <a:srgbClr val="00FFFF"/>
          </a:solidFill>
          <a:ln w="36830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143240" y="1357298"/>
            <a:ext cx="3143272" cy="40005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75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 FUERTE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 TENGAS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DIA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2" grpId="0" build="allAtOnce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 actores  famosos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 actores  famosos </Template>
  <TotalTime>2</TotalTime>
  <Words>159</Words>
  <Application>Microsoft Office PowerPoint</Application>
  <PresentationFormat>Presentación en pantalla (4:3)</PresentationFormat>
  <Paragraphs>54</Paragraphs>
  <Slides>46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Los  actores  famosos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2016-02-26T13:59:19Z</dcterms:created>
  <dcterms:modified xsi:type="dcterms:W3CDTF">2016-02-26T14:01:27Z</dcterms:modified>
</cp:coreProperties>
</file>