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6" r:id="rId4"/>
    <p:sldId id="315" r:id="rId5"/>
    <p:sldId id="314" r:id="rId6"/>
    <p:sldId id="313" r:id="rId7"/>
    <p:sldId id="312" r:id="rId8"/>
    <p:sldId id="311" r:id="rId9"/>
    <p:sldId id="310" r:id="rId10"/>
    <p:sldId id="309" r:id="rId11"/>
    <p:sldId id="308" r:id="rId12"/>
    <p:sldId id="307" r:id="rId13"/>
    <p:sldId id="306" r:id="rId14"/>
    <p:sldId id="305" r:id="rId15"/>
    <p:sldId id="304" r:id="rId16"/>
    <p:sldId id="303" r:id="rId17"/>
    <p:sldId id="302" r:id="rId18"/>
    <p:sldId id="301" r:id="rId19"/>
    <p:sldId id="300" r:id="rId20"/>
    <p:sldId id="299" r:id="rId21"/>
    <p:sldId id="298" r:id="rId22"/>
    <p:sldId id="297" r:id="rId23"/>
    <p:sldId id="296" r:id="rId24"/>
    <p:sldId id="295" r:id="rId25"/>
    <p:sldId id="294" r:id="rId26"/>
    <p:sldId id="293" r:id="rId27"/>
    <p:sldId id="292" r:id="rId28"/>
    <p:sldId id="291" r:id="rId29"/>
    <p:sldId id="290" r:id="rId30"/>
    <p:sldId id="289" r:id="rId31"/>
    <p:sldId id="288" r:id="rId32"/>
    <p:sldId id="287" r:id="rId33"/>
    <p:sldId id="286" r:id="rId34"/>
    <p:sldId id="285" r:id="rId35"/>
    <p:sldId id="284" r:id="rId36"/>
    <p:sldId id="283" r:id="rId37"/>
    <p:sldId id="282" r:id="rId38"/>
    <p:sldId id="281" r:id="rId39"/>
    <p:sldId id="280" r:id="rId40"/>
    <p:sldId id="279" r:id="rId41"/>
    <p:sldId id="278" r:id="rId42"/>
    <p:sldId id="277" r:id="rId43"/>
    <p:sldId id="276" r:id="rId44"/>
    <p:sldId id="275" r:id="rId45"/>
    <p:sldId id="274" r:id="rId46"/>
    <p:sldId id="273" r:id="rId47"/>
    <p:sldId id="272" r:id="rId48"/>
    <p:sldId id="271" r:id="rId49"/>
    <p:sldId id="270" r:id="rId50"/>
    <p:sldId id="269" r:id="rId51"/>
    <p:sldId id="268" r:id="rId52"/>
    <p:sldId id="267" r:id="rId53"/>
    <p:sldId id="266" r:id="rId54"/>
    <p:sldId id="265" r:id="rId55"/>
    <p:sldId id="317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n+KxE+/cPICnHfXJUI3+Q==" hashData="GnBPb9cxNKhOYit/WPwNgDbN6a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053D9-52A4-45E3-BD31-3D5D61155F0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C20A5-766B-45C7-AF6A-052B7EC9B899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63197-0C31-4DE9-B63F-5248F4C439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6590F6-2E19-4606-A704-E71D84DD97D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d228_ca4d45a5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412776"/>
            <a:ext cx="7860486" cy="1296144"/>
          </a:xfrm>
          <a:prstGeom prst="rect">
            <a:avLst/>
          </a:prstGeom>
          <a:noFill/>
        </p:spPr>
      </p:pic>
      <p:pic>
        <p:nvPicPr>
          <p:cNvPr id="5530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6353174"/>
            <a:ext cx="3819525" cy="504826"/>
          </a:xfrm>
          <a:prstGeom prst="rect">
            <a:avLst/>
          </a:prstGeom>
          <a:noFill/>
        </p:spPr>
      </p:pic>
      <p:pic>
        <p:nvPicPr>
          <p:cNvPr id="5530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0"/>
            <a:ext cx="4981575" cy="504826"/>
          </a:xfrm>
          <a:prstGeom prst="rect">
            <a:avLst/>
          </a:prstGeom>
          <a:noFill/>
        </p:spPr>
      </p:pic>
      <p:pic>
        <p:nvPicPr>
          <p:cNvPr id="55303" name="Picture 7" descr="C:\Users\Usuario\Downloads\ZNECESARIO PARA PPS\cfa7213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237312"/>
            <a:ext cx="2134561" cy="62068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newsflash/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a46a_14feb03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af8f_42a7c4c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2bd_43a4fe0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e27d_a508ff1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aa6e_c2032b7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fec6_466da23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fec7_9cb1055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bae3_ea633e7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be40_31ff27b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da3b_b690b0d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afef_ed225ff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aa9f_c0324a3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ced4_92609da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19f_4b792f3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a1a_f6b6686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d9ea_ba2e723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ee8_96ed769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48d_ddf0e85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200_5cb989a0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201_97aea9dd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d727_2c232f9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ab5_f26f5a3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ab9_85cc702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0_7caba_d4434aa5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ea2a_95776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d74_4b5bdd1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d52e_2c5ff9a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f6c_bffd818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9d66_1d7e8e6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6157_53aeea0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4a69_a2ed3a09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5dec_2cbc49e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6aab_54322ac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6ad8_7461b74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cae_3019a93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b83_ad6b2a7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b98_5951e9e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e09_5948ef57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ba2_8e9e577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cfd7_a0f6e13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efb_847be93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8cb_42cdcfd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95c4_d15c9797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8ce_10a9350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99f_8552fab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004_614b013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555_4b6fbf3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5edc_ab5d9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57ae_b928a78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3d670_45798bb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76f5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заказ%20и%20аренда%20лимузинов%20в%20новомосковске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e36b_3f8329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7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60</Words>
  <Application>Microsoft Office PowerPoint</Application>
  <PresentationFormat>Presentación en pantalla (4:3)</PresentationFormat>
  <Paragraphs>28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2013-07-02T15:02:33Z</dcterms:created>
  <dcterms:modified xsi:type="dcterms:W3CDTF">2013-07-03T10:41:26Z</dcterms:modified>
</cp:coreProperties>
</file>