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386" r:id="rId3"/>
    <p:sldId id="366" r:id="rId4"/>
    <p:sldId id="378" r:id="rId5"/>
    <p:sldId id="379" r:id="rId6"/>
    <p:sldId id="380" r:id="rId7"/>
    <p:sldId id="381" r:id="rId8"/>
    <p:sldId id="382" r:id="rId9"/>
    <p:sldId id="385" r:id="rId10"/>
    <p:sldId id="383" r:id="rId11"/>
    <p:sldId id="259" r:id="rId12"/>
    <p:sldId id="260" r:id="rId13"/>
    <p:sldId id="280" r:id="rId14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Z1qVELJnYyeoiwHePZ+fw==" hashData="z8jA9XtP4nUqYMdsOxzmT2C4FAIN5WpCNBfxUCva/JhEHDhkTBdinQs42O9Ou2Ixc+edkjHpYh01rTXP1jsbFg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1038" y="72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21/05/2017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21/05/2017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21/05/2017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21/05/2017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21/05/2017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21/05/2017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21/05/2017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21/05/2017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21/05/2017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21/05/2017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21/05/2017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21/05/2017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png"/><Relationship Id="rId5" Type="http://schemas.openxmlformats.org/officeDocument/2006/relationships/image" Target="../media/image14.png"/><Relationship Id="rId4" Type="http://schemas.openxmlformats.org/officeDocument/2006/relationships/image" Target="../media/image6.jpg"/><Relationship Id="rId9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793" y="612043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14" name="1 Rectángulo"/>
          <p:cNvSpPr/>
          <p:nvPr/>
        </p:nvSpPr>
        <p:spPr>
          <a:xfrm>
            <a:off x="2314568" y="671502"/>
            <a:ext cx="7186613" cy="229042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1219170">
              <a:defRPr/>
            </a:pP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León de las cavernas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9" name="12 CuadroTexto"/>
          <p:cNvSpPr txBox="1"/>
          <p:nvPr/>
        </p:nvSpPr>
        <p:spPr>
          <a:xfrm>
            <a:off x="4961719" y="19732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i="0" u="none" strike="noStrike" kern="0" cap="none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i="0" u="none" strike="noStrike" kern="0" cap="none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i="0" u="none" strike="noStrike" kern="0" cap="none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957248" y="0"/>
            <a:ext cx="7286638" cy="177165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12" name="1 Rectángulo"/>
          <p:cNvSpPr/>
          <p:nvPr/>
        </p:nvSpPr>
        <p:spPr>
          <a:xfrm>
            <a:off x="971537" y="615392"/>
            <a:ext cx="7915287" cy="102767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FadeRight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1219170">
              <a:defRPr/>
            </a:pP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El León de las cavernas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09988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EL LEON DUERME-Eaglenest.wav"/>
          </p:stSnd>
        </p:sndAc>
      </p:transition>
    </mc:Choice>
    <mc:Fallback xmlns="">
      <p:transition spd="slow" advClick="0" advTm="0">
        <p:fade/>
        <p:sndAc>
          <p:stSnd>
            <p:snd r:embed="rId9" name="EL LEON DUERME-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5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26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33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8005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2" grpId="0"/>
      <p:bldP spid="1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752109" y="512614"/>
            <a:ext cx="70796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Se cree que se hallaba difundido desde las islas británicas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en occidente hasta el </a:t>
            </a:r>
            <a:r>
              <a:rPr lang="es-MX" sz="2400" dirty="0" err="1">
                <a:latin typeface="CommercialScript BT" panose="03030803040807090C04" pitchFamily="66" charset="2"/>
              </a:rPr>
              <a:t>Turkestan</a:t>
            </a:r>
            <a:r>
              <a:rPr lang="es-MX" sz="2400" dirty="0">
                <a:latin typeface="CommercialScript BT" panose="03030803040807090C04" pitchFamily="66" charset="2"/>
              </a:rPr>
              <a:t> en el oriente.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800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564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2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258050" y="4280633"/>
            <a:ext cx="49339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Su taxonomía fue debatida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ya que algunos científicos especulaban que estaban más emparentados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con los tigres que con los leones. 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6985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924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2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" y="337263"/>
            <a:ext cx="71437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Sin embargo los estudios modernos de ADN han demostrado de manera contundente que este felino era un autentico león, el cual, sin embargo, no está emparentando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con ninguna subespecie actual en especial.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1472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124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2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8243458" y="2784769"/>
            <a:ext cx="28955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No se sabe mucho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acerca de su aspecto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cuando estaba vivo.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723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608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2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96986" y="3089560"/>
            <a:ext cx="374072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Posiblemente los machos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no hayan contado con melena y si la tenían era pequeña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primitiva pues en los dibujos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de arte paleolítico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no se ha descubierto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algo que demuestre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melena abundante como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la de los leones actuales.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2537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42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2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6248400" y="-69281"/>
            <a:ext cx="59436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Sin embargo, es posible que los hombres primitivos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hayan representado únicamente hembras, </a:t>
            </a:r>
          </a:p>
        </p:txBody>
      </p:sp>
      <p:sp>
        <p:nvSpPr>
          <p:cNvPr id="3" name="Rectángulo 2"/>
          <p:cNvSpPr/>
          <p:nvPr/>
        </p:nvSpPr>
        <p:spPr>
          <a:xfrm>
            <a:off x="55418" y="3158825"/>
            <a:ext cx="28401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que son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las que se dedican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la caza,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por lo cual resultaban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más visibles.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54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266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79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25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8520544" y="498760"/>
            <a:ext cx="367145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CommercialScript BT" panose="03030803040807090C04" pitchFamily="66" charset="2"/>
              </a:rPr>
              <a:t>Los leones de las cavernas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 BT" panose="03030803040807090C04" pitchFamily="66" charset="2"/>
              </a:rPr>
              <a:t>se extinguieron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 BT" panose="03030803040807090C04" pitchFamily="66" charset="2"/>
              </a:rPr>
              <a:t>hace unos 10,000 años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 BT" panose="03030803040807090C04" pitchFamily="66" charset="2"/>
              </a:rPr>
              <a:t>finales del Pleistoceno,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 BT" panose="03030803040807090C04" pitchFamily="66" charset="2"/>
              </a:rPr>
              <a:t>junto con muchos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 BT" panose="03030803040807090C04" pitchFamily="66" charset="2"/>
              </a:rPr>
              <a:t>otros animales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CommercialScript BT" panose="03030803040807090C04" pitchFamily="66" charset="2"/>
              </a:rPr>
              <a:t>de la época. 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95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396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2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6802583" y="13848"/>
            <a:ext cx="538941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rgbClr val="FFFF00"/>
                </a:solidFill>
                <a:latin typeface="CommercialScript BT" panose="03030803040807090C04" pitchFamily="66" charset="2"/>
              </a:rPr>
              <a:t>Aun se debate cual pudo haber sido </a:t>
            </a:r>
          </a:p>
          <a:p>
            <a:pPr algn="ctr"/>
            <a:r>
              <a:rPr lang="es-MX" sz="2400" dirty="0">
                <a:solidFill>
                  <a:srgbClr val="FFFF00"/>
                </a:solidFill>
                <a:latin typeface="CommercialScript BT" panose="03030803040807090C04" pitchFamily="66" charset="2"/>
              </a:rPr>
              <a:t>la causa de esta extinción, </a:t>
            </a:r>
          </a:p>
          <a:p>
            <a:pPr algn="ctr"/>
            <a:r>
              <a:rPr lang="es-MX" sz="2400" dirty="0">
                <a:solidFill>
                  <a:srgbClr val="FFFF00"/>
                </a:solidFill>
                <a:latin typeface="CommercialScript BT" panose="03030803040807090C04" pitchFamily="66" charset="2"/>
              </a:rPr>
              <a:t>pero se creen que fue una combinación </a:t>
            </a:r>
          </a:p>
          <a:p>
            <a:pPr algn="ctr"/>
            <a:r>
              <a:rPr lang="es-MX" sz="2400" dirty="0">
                <a:solidFill>
                  <a:srgbClr val="FFFF00"/>
                </a:solidFill>
                <a:latin typeface="CommercialScript BT" panose="03030803040807090C04" pitchFamily="66" charset="2"/>
              </a:rPr>
              <a:t>de factores entre las cuales figuran </a:t>
            </a:r>
          </a:p>
          <a:p>
            <a:pPr algn="ctr"/>
            <a:r>
              <a:rPr lang="es-MX" sz="2400" dirty="0">
                <a:solidFill>
                  <a:srgbClr val="FFFF00"/>
                </a:solidFill>
                <a:latin typeface="CommercialScript BT" panose="03030803040807090C04" pitchFamily="66" charset="2"/>
              </a:rPr>
              <a:t>la cacería humana </a:t>
            </a:r>
          </a:p>
          <a:p>
            <a:pPr algn="ctr"/>
            <a:r>
              <a:rPr lang="es-MX" sz="2400" dirty="0">
                <a:solidFill>
                  <a:srgbClr val="FFFF00"/>
                </a:solidFill>
                <a:latin typeface="CommercialScript BT" panose="03030803040807090C04" pitchFamily="66" charset="2"/>
              </a:rPr>
              <a:t>y un repentino cambio climático.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65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947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2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El león duerme esta noche mix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The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Tokens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04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46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600" kern="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504"/>
            <a:ext cx="12192001" cy="6851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0.00023 L -0.22031 0.00023 C -0.29726 -0.00162 -0.42057 -0.00324 -0.46302 -0.00718 C -0.53815 -0.02801 -0.65585 -0.07037 -0.6996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12399818" y="914400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1765</TotalTime>
  <Words>298</Words>
  <Application>Microsoft Office PowerPoint</Application>
  <PresentationFormat>Panorámica</PresentationFormat>
  <Paragraphs>70</Paragraphs>
  <Slides>13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5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León de las cavernas</dc:title>
  <dc:creator>Emilio M Aguilar P</dc:creator>
  <cp:lastModifiedBy>Eagle's nest</cp:lastModifiedBy>
  <cp:revision>174</cp:revision>
  <dcterms:created xsi:type="dcterms:W3CDTF">2016-12-14T02:11:45Z</dcterms:created>
  <dcterms:modified xsi:type="dcterms:W3CDTF">2017-05-21T23:12:03Z</dcterms:modified>
</cp:coreProperties>
</file>