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6"/>
  </p:notesMasterIdLst>
  <p:sldIdLst>
    <p:sldId id="310" r:id="rId3"/>
    <p:sldId id="435" r:id="rId4"/>
    <p:sldId id="459" r:id="rId5"/>
    <p:sldId id="436" r:id="rId6"/>
    <p:sldId id="454" r:id="rId7"/>
    <p:sldId id="440" r:id="rId8"/>
    <p:sldId id="455" r:id="rId9"/>
    <p:sldId id="437" r:id="rId10"/>
    <p:sldId id="438" r:id="rId11"/>
    <p:sldId id="441" r:id="rId12"/>
    <p:sldId id="442" r:id="rId13"/>
    <p:sldId id="439" r:id="rId14"/>
    <p:sldId id="453" r:id="rId15"/>
    <p:sldId id="443" r:id="rId16"/>
    <p:sldId id="444" r:id="rId17"/>
    <p:sldId id="445" r:id="rId18"/>
    <p:sldId id="446" r:id="rId19"/>
    <p:sldId id="465" r:id="rId20"/>
    <p:sldId id="447" r:id="rId21"/>
    <p:sldId id="456" r:id="rId22"/>
    <p:sldId id="448" r:id="rId23"/>
    <p:sldId id="462" r:id="rId24"/>
    <p:sldId id="449" r:id="rId25"/>
    <p:sldId id="451" r:id="rId26"/>
    <p:sldId id="457" r:id="rId27"/>
    <p:sldId id="452" r:id="rId28"/>
    <p:sldId id="466" r:id="rId29"/>
    <p:sldId id="463" r:id="rId30"/>
    <p:sldId id="450" r:id="rId31"/>
    <p:sldId id="464" r:id="rId32"/>
    <p:sldId id="458" r:id="rId33"/>
    <p:sldId id="460" r:id="rId34"/>
    <p:sldId id="461" r:id="rId35"/>
  </p:sldIdLst>
  <p:sldSz cx="100457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T0Vg0KTdXdJKeOeFtmbZQ==" hashData="JonorRUmGC5M1vZZzHsZds/TD8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666" y="-90"/>
      </p:cViewPr>
      <p:guideLst>
        <p:guide orient="horz" pos="2160"/>
        <p:guide pos="316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26/04/2022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685800"/>
            <a:ext cx="50228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61144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917575" y="685800"/>
            <a:ext cx="502285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3428" y="2130426"/>
            <a:ext cx="8538845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06855" y="3886200"/>
            <a:ext cx="703199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26/04/2022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26/04/2022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3541" y="4406901"/>
            <a:ext cx="8538845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3541" y="2906713"/>
            <a:ext cx="8538845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26/04/2022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2285" y="1600201"/>
            <a:ext cx="443685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06564" y="1600201"/>
            <a:ext cx="443685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26/04/2022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2285" y="1535113"/>
            <a:ext cx="443859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285" y="2174875"/>
            <a:ext cx="443859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03077" y="1535113"/>
            <a:ext cx="444033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03077" y="2174875"/>
            <a:ext cx="444033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26/04/2022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26/04/2022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26/04/2022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286" y="273050"/>
            <a:ext cx="330496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27590" y="273051"/>
            <a:ext cx="561582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2286" y="1435101"/>
            <a:ext cx="330496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26/04/2022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69028" y="4800600"/>
            <a:ext cx="602742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69028" y="612775"/>
            <a:ext cx="602742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69028" y="5367338"/>
            <a:ext cx="602742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26/04/2022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26/04/2022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283132" y="274639"/>
            <a:ext cx="2260283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2285" y="274639"/>
            <a:ext cx="6613419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26/04/2022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3430" y="2130430"/>
            <a:ext cx="8538845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06855" y="3886200"/>
            <a:ext cx="703199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260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horzBrick">
          <a:fgClr>
            <a:schemeClr val="accent6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2285" y="274638"/>
            <a:ext cx="904113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2285" y="1600201"/>
            <a:ext cx="904113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2285" y="6356351"/>
            <a:ext cx="23439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26/04/2022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32281" y="6356351"/>
            <a:ext cx="31811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199418" y="6356351"/>
            <a:ext cx="23439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spli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2286" y="6245225"/>
            <a:ext cx="234399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3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gif"/><Relationship Id="rId5" Type="http://schemas.openxmlformats.org/officeDocument/2006/relationships/image" Target="../media/image1.gif"/><Relationship Id="rId10" Type="http://schemas.openxmlformats.org/officeDocument/2006/relationships/image" Target="../media/image6.gif"/><Relationship Id="rId4" Type="http://schemas.openxmlformats.org/officeDocument/2006/relationships/audio" Target="../media/audio2.wav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40.jpeg"/><Relationship Id="rId4" Type="http://schemas.openxmlformats.org/officeDocument/2006/relationships/image" Target="../media/image4.gi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6979" y="9903"/>
            <a:ext cx="10045701" cy="6858000"/>
          </a:xfrm>
          <a:prstGeom prst="rect">
            <a:avLst/>
          </a:prstGeom>
          <a:noFill/>
        </p:spPr>
      </p:pic>
      <p:pic>
        <p:nvPicPr>
          <p:cNvPr id="17" name="Los Wawanco - mi camion.wav">
            <a:hlinkClick r:id="" action="ppaction://media"/>
          </p:cNvPr>
          <p:cNvPicPr>
            <a:picLocks noRot="1" noChangeAspect="1"/>
          </p:cNvPicPr>
          <p:nvPr>
            <a:wavAudioFile r:embed="rId1" name="Los Wawanco - mi camion.wav"/>
          </p:nvPr>
        </p:nvPicPr>
        <p:blipFill>
          <a:blip r:embed="rId6"/>
          <a:srcRect/>
          <a:stretch>
            <a:fillRect/>
          </a:stretch>
        </p:blipFill>
        <p:spPr bwMode="auto">
          <a:xfrm flipV="1">
            <a:off x="549343" y="5429264"/>
            <a:ext cx="784861" cy="71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3651" y="764704"/>
            <a:ext cx="1126652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0800000">
            <a:off x="0" y="0"/>
            <a:ext cx="100457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0800000">
            <a:off x="0" y="6788151"/>
            <a:ext cx="100457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-3390630" y="3390632"/>
            <a:ext cx="6858000" cy="7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6578331" y="3390632"/>
            <a:ext cx="6858000" cy="7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76324" y="5436354"/>
            <a:ext cx="979362" cy="106138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97214" y="188641"/>
            <a:ext cx="85807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1020238" y="1714489"/>
            <a:ext cx="7402411" cy="761371"/>
          </a:xfrm>
          <a:prstGeom prst="rect">
            <a:avLst/>
          </a:prstGeom>
        </p:spPr>
        <p:txBody>
          <a:bodyPr wrap="square" lIns="83448" tIns="41724" rIns="83448" bIns="41724">
            <a:spAutoFit/>
          </a:bodyPr>
          <a:lstStyle/>
          <a:p>
            <a:pPr algn="ctr"/>
            <a:endParaRPr lang="es-ES" sz="4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552020" y="1714488"/>
            <a:ext cx="8947014" cy="3654471"/>
          </a:xfrm>
          <a:prstGeom prst="rect">
            <a:avLst/>
          </a:prstGeom>
        </p:spPr>
        <p:txBody>
          <a:bodyPr wrap="square" lIns="83448" tIns="41724" rIns="83448" bIns="41724">
            <a:spAutoFit/>
          </a:bodyPr>
          <a:lstStyle/>
          <a:p>
            <a:pPr algn="ctr"/>
            <a:r>
              <a:rPr lang="es-ES" sz="8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Ravie" pitchFamily="82" charset="0"/>
              </a:rPr>
              <a:t>Leer entre </a:t>
            </a:r>
          </a:p>
          <a:p>
            <a:pPr algn="ctr"/>
            <a:r>
              <a:rPr lang="es-ES" sz="8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Ravie" pitchFamily="82" charset="0"/>
              </a:rPr>
              <a:t>Líneas</a:t>
            </a:r>
          </a:p>
          <a:p>
            <a:pPr algn="ctr"/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Ravie" pitchFamily="82" charset="0"/>
              </a:rPr>
              <a:t>(Una </a:t>
            </a:r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Ravie" pitchFamily="82" charset="0"/>
              </a:rPr>
              <a:t>Iglesia </a:t>
            </a:r>
          </a:p>
          <a:p>
            <a:pPr algn="ctr"/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Ravie" pitchFamily="82" charset="0"/>
              </a:rPr>
              <a:t>muy singular </a:t>
            </a:r>
            <a:r>
              <a:rPr lang="es-E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Ravie" pitchFamily="82" charset="0"/>
              </a:rPr>
              <a:t>)</a:t>
            </a:r>
            <a:endParaRPr lang="es-ES" sz="36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146521" y="332657"/>
            <a:ext cx="168590" cy="361262"/>
          </a:xfrm>
          <a:prstGeom prst="rect">
            <a:avLst/>
          </a:prstGeom>
          <a:noFill/>
        </p:spPr>
        <p:txBody>
          <a:bodyPr wrap="none" lIns="83448" tIns="41724" rIns="83448" bIns="41724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779390" y="941988"/>
            <a:ext cx="1620187" cy="369332"/>
          </a:xfrm>
          <a:prstGeom prst="rect">
            <a:avLst/>
          </a:prstGeom>
          <a:solidFill>
            <a:srgbClr val="00FFFF"/>
          </a:solidFill>
          <a:ln>
            <a:solidFill>
              <a:srgbClr val="0000FF"/>
            </a:solidFill>
          </a:ln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</a:rPr>
              <a:t>THE SHADOWS</a:t>
            </a:r>
            <a:endParaRPr lang="es-ES" b="1" dirty="0">
              <a:solidFill>
                <a:srgbClr val="FF0000"/>
              </a:solidFill>
            </a:endParaRPr>
          </a:p>
        </p:txBody>
      </p:sp>
      <p:pic>
        <p:nvPicPr>
          <p:cNvPr id="18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3132" y="5563672"/>
            <a:ext cx="2206928" cy="93406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1000">
        <p:sndAc>
          <p:stSnd loop="1">
            <p:snd r:embed="rId4" name="The Shadows-sleepwalk--2.48-48-32000..wav"/>
          </p:stSnd>
        </p:sndAc>
      </p:transition>
    </mc:Choice>
    <mc:Fallback>
      <p:transition advTm="21000">
        <p:sndAc>
          <p:stSnd loop="1">
            <p:snd r:embed="rId4" name="The Shadows-sleepwalk--2.48-48-32000.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5" dur="2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2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1" descr="gijs-van-vaerenberg-eglise-looz-belgique-lire-entre-lignes-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45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4" name="ZoneTexte 4"/>
          <p:cNvSpPr txBox="1">
            <a:spLocks noChangeArrowheads="1"/>
          </p:cNvSpPr>
          <p:nvPr/>
        </p:nvSpPr>
        <p:spPr bwMode="auto">
          <a:xfrm>
            <a:off x="-672983" y="260649"/>
            <a:ext cx="8069096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es-ES" sz="2000" b="1" dirty="0" smtClean="0">
                <a:latin typeface="+mn-lt"/>
              </a:rPr>
              <a:t>Esta iglesia está ubicada en el campo de </a:t>
            </a:r>
            <a:r>
              <a:rPr lang="es-ES" sz="2000" b="1" dirty="0" err="1" smtClean="0">
                <a:latin typeface="+mn-lt"/>
              </a:rPr>
              <a:t>Looz</a:t>
            </a:r>
            <a:r>
              <a:rPr lang="es-ES" sz="2000" b="1" dirty="0" smtClean="0">
                <a:latin typeface="+mn-lt"/>
              </a:rPr>
              <a:t> en Bélgica.</a:t>
            </a:r>
          </a:p>
          <a:p>
            <a:pPr algn="ctr" eaLnBrk="1" hangingPunct="1"/>
            <a:endParaRPr lang="es-ES" sz="2000" b="1" dirty="0" smtClean="0">
              <a:latin typeface="+mn-lt"/>
            </a:endParaRPr>
          </a:p>
          <a:p>
            <a:pPr algn="ctr" eaLnBrk="1" hangingPunct="1"/>
            <a:r>
              <a:rPr lang="es-ES" sz="2000" b="1" dirty="0" smtClean="0">
                <a:latin typeface="+mn-lt"/>
              </a:rPr>
              <a:t>Fue diseñado por el grupo de arquitectos</a:t>
            </a:r>
          </a:p>
          <a:p>
            <a:pPr algn="ctr" eaLnBrk="1" hangingPunct="1"/>
            <a:r>
              <a:rPr lang="es-ES" sz="2000" b="1" dirty="0" smtClean="0">
                <a:latin typeface="+mn-lt"/>
              </a:rPr>
              <a:t>«</a:t>
            </a:r>
            <a:r>
              <a:rPr lang="es-ES" sz="2000" b="1" dirty="0" err="1" smtClean="0">
                <a:latin typeface="+mn-lt"/>
              </a:rPr>
              <a:t>Gijs</a:t>
            </a:r>
            <a:r>
              <a:rPr lang="es-ES" sz="2000" b="1" dirty="0" smtClean="0">
                <a:latin typeface="+mn-lt"/>
              </a:rPr>
              <a:t> Van </a:t>
            </a:r>
            <a:r>
              <a:rPr lang="es-ES" sz="2000" b="1" dirty="0" err="1" smtClean="0">
                <a:latin typeface="+mn-lt"/>
              </a:rPr>
              <a:t>Vaerenbergh</a:t>
            </a:r>
            <a:r>
              <a:rPr lang="es-ES" sz="2000" b="1" dirty="0" smtClean="0">
                <a:latin typeface="+mn-lt"/>
              </a:rPr>
              <a:t>».</a:t>
            </a:r>
            <a:endParaRPr lang="fr-FR" sz="20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09820362"/>
      </p:ext>
    </p:extLst>
  </p:cSld>
  <p:clrMapOvr>
    <a:masterClrMapping/>
  </p:clrMapOvr>
  <p:transition spd="med" advTm="10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Iglesia aérea en Limburgo (Bélgica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201" y="0"/>
            <a:ext cx="1029817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203201" y="-23526"/>
            <a:ext cx="10298173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58013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Fotografía de Mine Dalema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15616"/>
            <a:ext cx="10045700" cy="975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6522955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Image 3" descr="o-EGLISE-BELGE-facebook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58"/>
            <a:ext cx="10156274" cy="6838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6413872"/>
      </p:ext>
    </p:extLst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Image 1" descr="eglise-entre-les-lignes-0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10208946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6" name="ZoneTexte 2"/>
          <p:cNvSpPr txBox="1">
            <a:spLocks noChangeArrowheads="1"/>
          </p:cNvSpPr>
          <p:nvPr/>
        </p:nvSpPr>
        <p:spPr bwMode="auto">
          <a:xfrm>
            <a:off x="5454898" y="294554"/>
            <a:ext cx="4398800" cy="36830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es-ES" sz="1800" b="1" dirty="0" smtClean="0"/>
              <a:t>Vista de frente, se vuelve casi invisible.</a:t>
            </a:r>
            <a:endParaRPr lang="fr-FR" sz="1800" b="1" dirty="0"/>
          </a:p>
        </p:txBody>
      </p:sp>
    </p:spTree>
    <p:extLst>
      <p:ext uri="{BB962C8B-B14F-4D97-AF65-F5344CB8AC3E}">
        <p14:creationId xmlns:p14="http://schemas.microsoft.com/office/powerpoint/2010/main" val="992008476"/>
      </p:ext>
    </p:extLst>
  </p:cSld>
  <p:clrMapOvr>
    <a:masterClrMapping/>
  </p:clrMapOvr>
  <p:transition spd="med" advTm="8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Image 1" descr="Lire-entre-les-lignes-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719" y="0"/>
            <a:ext cx="1075322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4392070"/>
      </p:ext>
    </p:extLst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Image 1" descr="Lire-entre-les-lignes-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68" y="0"/>
            <a:ext cx="10045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9928433"/>
      </p:ext>
    </p:extLst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Image 1" descr="eglise-entre-les-lignes-front-326x2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10061645" cy="7123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8" name="ZoneTexte 2"/>
          <p:cNvSpPr txBox="1">
            <a:spLocks noChangeArrowheads="1"/>
          </p:cNvSpPr>
          <p:nvPr/>
        </p:nvSpPr>
        <p:spPr bwMode="auto">
          <a:xfrm>
            <a:off x="6030962" y="260648"/>
            <a:ext cx="3863079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es-ES" sz="2000" b="1" dirty="0" smtClean="0">
                <a:solidFill>
                  <a:schemeClr val="bg1"/>
                </a:solidFill>
              </a:rPr>
              <a:t>Los arquitectos que diseñaron esta iglesia lograron crear un monumento único y mágico.</a:t>
            </a:r>
          </a:p>
          <a:p>
            <a:pPr algn="ctr" eaLnBrk="1" hangingPunct="1"/>
            <a:endParaRPr lang="es-ES" sz="2000" b="1" dirty="0" smtClean="0">
              <a:solidFill>
                <a:schemeClr val="bg1"/>
              </a:solidFill>
            </a:endParaRPr>
          </a:p>
          <a:p>
            <a:pPr algn="ctr" eaLnBrk="1" hangingPunct="1"/>
            <a:r>
              <a:rPr lang="es-ES" sz="2000" b="1" dirty="0" smtClean="0">
                <a:solidFill>
                  <a:schemeClr val="bg1"/>
                </a:solidFill>
              </a:rPr>
              <a:t>Una verdadera obra de arte que se transforma en función del ángulo de visión del espectador.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3535516"/>
      </p:ext>
    </p:extLst>
  </p:cSld>
  <p:clrMapOvr>
    <a:masterClrMapping/>
  </p:clrMapOvr>
  <p:transition spd="med" advTm="18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Image 1" descr="eglise-entre-les-lignes-03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548" y="0"/>
            <a:ext cx="559315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0" name="ZoneTexte 2"/>
          <p:cNvSpPr txBox="1">
            <a:spLocks noChangeArrowheads="1"/>
          </p:cNvSpPr>
          <p:nvPr/>
        </p:nvSpPr>
        <p:spPr bwMode="auto">
          <a:xfrm>
            <a:off x="517984" y="3429000"/>
            <a:ext cx="3503786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/>
            <a:endParaRPr lang="es-ES" sz="2800" b="1" dirty="0" smtClean="0"/>
          </a:p>
          <a:p>
            <a:pPr algn="ctr" eaLnBrk="1" hangingPunct="1"/>
            <a:r>
              <a:rPr lang="es-ES" sz="2800" b="1" dirty="0" smtClean="0"/>
              <a:t>Esta creación llamada</a:t>
            </a:r>
          </a:p>
          <a:p>
            <a:pPr algn="ctr" eaLnBrk="1" hangingPunct="1"/>
            <a:r>
              <a:rPr lang="es-ES" sz="2800" b="1" dirty="0" smtClean="0"/>
              <a:t>"Leer entre líneas"</a:t>
            </a:r>
          </a:p>
          <a:p>
            <a:pPr algn="ctr" eaLnBrk="1" hangingPunct="1"/>
            <a:r>
              <a:rPr lang="es-ES" sz="2800" b="1" dirty="0" smtClean="0"/>
              <a:t>consta de 100 capas de acero apiladas y escalonadas a distancias iguales.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3934060484"/>
      </p:ext>
    </p:extLst>
  </p:cSld>
  <p:clrMapOvr>
    <a:masterClrMapping/>
  </p:clrMapOvr>
  <p:transition spd="med" advTm="12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Vea a Través La Iglesia, Borgloon, Bélgica Foto de archivo - Imagen de  lata, entero: 9803358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"/>
            <a:ext cx="10074826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7025382"/>
      </p:ext>
    </p:extLst>
  </p:cSld>
  <p:clrMapOvr>
    <a:masterClrMapping/>
  </p:clrMapOvr>
  <p:transition spd="med" advTm="6000">
    <p:spli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e 1" descr="eglise-entre-les-lignes-0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2449" y="-86932"/>
            <a:ext cx="6123251" cy="6944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2" name="ZoneTexte 2"/>
          <p:cNvSpPr txBox="1">
            <a:spLocks noChangeArrowheads="1"/>
          </p:cNvSpPr>
          <p:nvPr/>
        </p:nvSpPr>
        <p:spPr bwMode="auto">
          <a:xfrm>
            <a:off x="558354" y="4797152"/>
            <a:ext cx="293697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/>
            <a:endParaRPr lang="fr-FR" b="1" dirty="0" smtClean="0"/>
          </a:p>
          <a:p>
            <a:pPr algn="ctr" eaLnBrk="1" hangingPunct="1"/>
            <a:r>
              <a:rPr lang="fr-FR" b="1" dirty="0" smtClean="0"/>
              <a:t>Vista desde arriba, esta iglesia parece bastante mundana.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46575131"/>
      </p:ext>
    </p:extLst>
  </p:cSld>
  <p:clrMapOvr>
    <a:masterClrMapping/>
  </p:clrMapOvr>
  <p:transition spd="med" advTm="10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Image 1" descr="gijs-van-vaerenberg-eglise-looz-belgique-lire-entre-lignes-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6742"/>
            <a:ext cx="10035926" cy="6841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2787581"/>
      </p:ext>
    </p:extLst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Image 1" descr="eglise-entre-les-lignes-04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080471" cy="6982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4" name="ZoneTexte 2"/>
          <p:cNvSpPr txBox="1">
            <a:spLocks noChangeArrowheads="1"/>
          </p:cNvSpPr>
          <p:nvPr/>
        </p:nvSpPr>
        <p:spPr bwMode="auto">
          <a:xfrm>
            <a:off x="100376" y="230046"/>
            <a:ext cx="369493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es-ES" sz="1800" b="1" dirty="0" smtClean="0"/>
              <a:t>Una técnica que crea alternancias de vacíos y rellenos que dan una visión diferente del edificio según el ángulo de visión.</a:t>
            </a:r>
            <a:endParaRPr lang="fr-FR" sz="1800" b="1" dirty="0"/>
          </a:p>
        </p:txBody>
      </p:sp>
    </p:spTree>
    <p:extLst>
      <p:ext uri="{BB962C8B-B14F-4D97-AF65-F5344CB8AC3E}">
        <p14:creationId xmlns:p14="http://schemas.microsoft.com/office/powerpoint/2010/main" val="392601085"/>
      </p:ext>
    </p:extLst>
  </p:cSld>
  <p:clrMapOvr>
    <a:masterClrMapping/>
  </p:clrMapOvr>
  <p:transition spd="med" advTm="10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Image 1" descr="eglise-entre-les-lignes-06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723" y="0"/>
            <a:ext cx="617498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8" name="ZoneTexte 2"/>
          <p:cNvSpPr txBox="1">
            <a:spLocks noChangeArrowheads="1"/>
          </p:cNvSpPr>
          <p:nvPr/>
        </p:nvSpPr>
        <p:spPr bwMode="auto">
          <a:xfrm>
            <a:off x="558354" y="4725144"/>
            <a:ext cx="305755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es-ES" b="1" dirty="0"/>
              <a:t>Visto desde ciertos ángulos,</a:t>
            </a:r>
          </a:p>
          <a:p>
            <a:pPr algn="ctr" eaLnBrk="1" hangingPunct="1"/>
            <a:r>
              <a:rPr lang="es-ES" b="1" dirty="0"/>
              <a:t>la estructura juega con nuestra mente.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4284419"/>
      </p:ext>
    </p:extLst>
  </p:cSld>
  <p:clrMapOvr>
    <a:masterClrMapping/>
  </p:clrMapOvr>
  <p:transition spd="med" advTm="7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Image 1" descr="eglise-entre-les-lignes-07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4267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6576898"/>
      </p:ext>
    </p:extLst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Image 1" descr="eglise-entre-les-lignes-08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6787" y="0"/>
            <a:ext cx="559891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6" name="ZoneTexte 2"/>
          <p:cNvSpPr txBox="1">
            <a:spLocks noChangeArrowheads="1"/>
          </p:cNvSpPr>
          <p:nvPr/>
        </p:nvSpPr>
        <p:spPr bwMode="auto">
          <a:xfrm>
            <a:off x="342330" y="3861048"/>
            <a:ext cx="3939797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es-ES" b="1" dirty="0"/>
              <a:t>A veces "lleno" y "normal", a veces calado,</a:t>
            </a:r>
          </a:p>
          <a:p>
            <a:pPr algn="ctr" eaLnBrk="1" hangingPunct="1"/>
            <a:r>
              <a:rPr lang="es-ES" b="1" dirty="0"/>
              <a:t>casi transparente o</a:t>
            </a:r>
          </a:p>
          <a:p>
            <a:pPr algn="ctr" eaLnBrk="1" hangingPunct="1"/>
            <a:r>
              <a:rPr lang="es-ES" b="1" dirty="0"/>
              <a:t>como cortado por la mitad,</a:t>
            </a:r>
          </a:p>
          <a:p>
            <a:pPr algn="ctr" eaLnBrk="1" hangingPunct="1"/>
            <a:r>
              <a:rPr lang="es-ES" b="1" dirty="0"/>
              <a:t> esta joya arquitectónica ofrece una visión poética, limpia y tan de cuento…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1671529741"/>
      </p:ext>
    </p:extLst>
  </p:cSld>
  <p:clrMapOvr>
    <a:masterClrMapping/>
  </p:clrMapOvr>
  <p:transition spd="med" advTm="1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31746" name="Picture 2" descr="На закате прозрачная бельгийская церковь выглядит просто фантастично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128"/>
            <a:ext cx="10090384" cy="6877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2395835"/>
      </p:ext>
    </p:extLst>
  </p:cSld>
  <p:clrMapOvr>
    <a:masterClrMapping/>
  </p:clrMapOvr>
  <p:transition spd="med" advTm="6000">
    <p:spli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Image 1" descr="eglise-entre-les-lignes-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910" y="14980"/>
            <a:ext cx="6192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9818709"/>
      </p:ext>
    </p:extLst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ading Between the Lines / Gijs Van Vaerenbergh -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961"/>
            <a:ext cx="10045700" cy="7007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737301"/>
      </p:ext>
    </p:extLst>
  </p:cSld>
  <p:clrMapOvr>
    <a:masterClrMapping/>
  </p:clrMapOvr>
  <p:transition spd="med" advTm="6000">
    <p:spli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Image 1" descr="eglise-entre-les-lignes-09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6747" y="0"/>
            <a:ext cx="595895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4" name="ZoneTexte 2"/>
          <p:cNvSpPr txBox="1">
            <a:spLocks noChangeArrowheads="1"/>
          </p:cNvSpPr>
          <p:nvPr/>
        </p:nvSpPr>
        <p:spPr bwMode="auto">
          <a:xfrm>
            <a:off x="126307" y="4437112"/>
            <a:ext cx="381642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/>
            <a:endParaRPr lang="es-ES" b="1" dirty="0"/>
          </a:p>
          <a:p>
            <a:pPr algn="ctr" eaLnBrk="1" hangingPunct="1"/>
            <a:r>
              <a:rPr lang="es-ES" b="1" dirty="0"/>
              <a:t>Visto desde el interior, se puede entender mejor cómo se diseñó la estructura.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96117373"/>
      </p:ext>
    </p:extLst>
  </p:cSld>
  <p:clrMapOvr>
    <a:masterClrMapping/>
  </p:clrMapOvr>
  <p:transition spd="med" advTm="8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https://static.kulturologia.ru/files/u29141/churc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457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3475026"/>
      </p:ext>
    </p:extLst>
  </p:cSld>
  <p:clrMapOvr>
    <a:masterClrMapping/>
  </p:clrMapOvr>
  <p:transition spd="med" advTm="6000">
    <p:spli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Image 1" descr="Lire-entre-les-lignes-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6063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5968864"/>
      </p:ext>
    </p:extLst>
  </p:cSld>
  <p:clrMapOvr>
    <a:masterClrMapping/>
  </p:clrMapOvr>
  <p:transition spd="med" advTm="7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Image 1" descr="gijs-van-vaerenberg-eglise-looz-belgique-lire-entre-lignes-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0482" y="-27160"/>
            <a:ext cx="6912768" cy="6984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6452259"/>
      </p:ext>
    </p:extLst>
  </p:cSld>
  <p:clrMapOvr>
    <a:masterClrMapping/>
  </p:clrMapOvr>
  <p:transition spd="med" advTm="7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✈️En Looz, Bélgica, una iglesia que se puede leer entre líne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05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0629779"/>
      </p:ext>
    </p:extLst>
  </p:cSld>
  <p:clrMapOvr>
    <a:masterClrMapping/>
  </p:clrMapOvr>
  <p:transition spd="med" advTm="6000">
    <p:spli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Image 2" descr="gijs-van-vaerenberg-eglise-looz-belgique-lire-entre-lignes-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474" y="0"/>
            <a:ext cx="684076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0358655"/>
      </p:ext>
    </p:extLst>
  </p:cSld>
  <p:clrMapOvr>
    <a:masterClrMapping/>
  </p:clrMapOvr>
  <p:transition spd="med" advTm="7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Iglesia Diáfana De Acero En Borgloon Hesbaye, Bélgica, Conocida Como La  Lectura Del Proyecto Del Arte Entre Las Líneas, Durante P Foto de archivo -  Imagen de transparente, lectura: 14610139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29236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9433338"/>
      </p:ext>
    </p:extLst>
  </p:cSld>
  <p:clrMapOvr>
    <a:masterClrMapping/>
  </p:clrMapOvr>
  <p:transition spd="med" advTm="6000">
    <p:split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Прозрачная церковь в провинции Лимбург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52"/>
            <a:ext cx="10045700" cy="6859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8723505"/>
      </p:ext>
    </p:extLst>
  </p:cSld>
  <p:clrMapOvr>
    <a:masterClrMapping/>
  </p:clrMapOvr>
  <p:transition spd="med" advTm="6000">
    <p:split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Image 5" descr="2958583130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6063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6992996"/>
      </p:ext>
    </p:extLst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Бельгийские архитекторы - авторы проекта прозрачной церкви в Лимбурге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45700" cy="6886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3951537"/>
      </p:ext>
    </p:extLst>
  </p:cSld>
  <p:clrMapOvr>
    <a:masterClrMapping/>
  </p:clrMapOvr>
  <p:transition spd="med" advTm="6000">
    <p:split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Iglesia aérea en Limburgo (Bélgica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41526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5638242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0845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446" y="49543"/>
            <a:ext cx="100457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766" y="3390778"/>
            <a:ext cx="6858000" cy="76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578467" y="3390778"/>
            <a:ext cx="6858000" cy="76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100457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6"/>
            <a:ext cx="100457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4536" y="5464910"/>
            <a:ext cx="661971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63427" y="1067209"/>
            <a:ext cx="3922698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09884" y="1067210"/>
            <a:ext cx="3843160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martes, 26 de abril de 2022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10:35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3132" y="5210969"/>
            <a:ext cx="2206928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68505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1000">
        <p14:shred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0457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0457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568" y="0"/>
            <a:ext cx="5357707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0457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55712" y="4724403"/>
            <a:ext cx="2929996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4848" y="4191000"/>
            <a:ext cx="2595139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6853" y="4876800"/>
            <a:ext cx="1339427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85999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85999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85999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85999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er entre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Leer entre </Template>
  <TotalTime>10</TotalTime>
  <Words>229</Words>
  <Application>Microsoft Office PowerPoint</Application>
  <PresentationFormat>Personalizado</PresentationFormat>
  <Paragraphs>38</Paragraphs>
  <Slides>33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Leer entre 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9</cp:revision>
  <dcterms:created xsi:type="dcterms:W3CDTF">2022-04-26T08:35:19Z</dcterms:created>
  <dcterms:modified xsi:type="dcterms:W3CDTF">2022-04-26T08:45:30Z</dcterms:modified>
</cp:coreProperties>
</file>