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67" r:id="rId4"/>
    <p:sldId id="262" r:id="rId5"/>
    <p:sldId id="263" r:id="rId6"/>
    <p:sldId id="268" r:id="rId7"/>
    <p:sldId id="270" r:id="rId8"/>
    <p:sldId id="276" r:id="rId9"/>
    <p:sldId id="273" r:id="rId10"/>
    <p:sldId id="281" r:id="rId11"/>
    <p:sldId id="275" r:id="rId12"/>
    <p:sldId id="274" r:id="rId13"/>
    <p:sldId id="278" r:id="rId14"/>
    <p:sldId id="280" r:id="rId15"/>
    <p:sldId id="279" r:id="rId16"/>
    <p:sldId id="282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3115"/>
    <a:srgbClr val="0B0E06"/>
    <a:srgbClr val="F777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954" y="-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31036-494C-4262-A335-A7F51C111886}" type="datetimeFigureOut">
              <a:rPr lang="es-ES" smtClean="0"/>
              <a:pPr/>
              <a:t>21/06/2014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4612F-7760-4B73-9500-2AAFECB5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31036-494C-4262-A335-A7F51C111886}" type="datetimeFigureOut">
              <a:rPr lang="es-ES" smtClean="0"/>
              <a:pPr/>
              <a:t>21/06/2014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4612F-7760-4B73-9500-2AAFECB5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31036-494C-4262-A335-A7F51C111886}" type="datetimeFigureOut">
              <a:rPr lang="es-ES" smtClean="0"/>
              <a:pPr/>
              <a:t>21/06/2014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4612F-7760-4B73-9500-2AAFECB5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31036-494C-4262-A335-A7F51C111886}" type="datetimeFigureOut">
              <a:rPr lang="es-ES" smtClean="0"/>
              <a:pPr/>
              <a:t>21/06/2014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4612F-7760-4B73-9500-2AAFECB5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31036-494C-4262-A335-A7F51C111886}" type="datetimeFigureOut">
              <a:rPr lang="es-ES" smtClean="0"/>
              <a:pPr/>
              <a:t>21/06/2014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4612F-7760-4B73-9500-2AAFECB5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31036-494C-4262-A335-A7F51C111886}" type="datetimeFigureOut">
              <a:rPr lang="es-ES" smtClean="0"/>
              <a:pPr/>
              <a:t>21/06/2014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4612F-7760-4B73-9500-2AAFECB5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31036-494C-4262-A335-A7F51C111886}" type="datetimeFigureOut">
              <a:rPr lang="es-ES" smtClean="0"/>
              <a:pPr/>
              <a:t>21/06/2014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4612F-7760-4B73-9500-2AAFECB5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31036-494C-4262-A335-A7F51C111886}" type="datetimeFigureOut">
              <a:rPr lang="es-ES" smtClean="0"/>
              <a:pPr/>
              <a:t>21/06/2014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4612F-7760-4B73-9500-2AAFECB5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31036-494C-4262-A335-A7F51C111886}" type="datetimeFigureOut">
              <a:rPr lang="es-ES" smtClean="0"/>
              <a:pPr/>
              <a:t>21/06/2014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4612F-7760-4B73-9500-2AAFECB5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31036-494C-4262-A335-A7F51C111886}" type="datetimeFigureOut">
              <a:rPr lang="es-ES" smtClean="0"/>
              <a:pPr/>
              <a:t>21/06/2014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4612F-7760-4B73-9500-2AAFECB5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31036-494C-4262-A335-A7F51C111886}" type="datetimeFigureOut">
              <a:rPr lang="es-ES" smtClean="0"/>
              <a:pPr/>
              <a:t>21/06/2014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4612F-7760-4B73-9500-2AAFECB5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D7721-AC20-46A4-9A49-8D3E34F8A458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937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31036-494C-4262-A335-A7F51C111886}" type="datetimeFigureOut">
              <a:rPr lang="es-ES" smtClean="0"/>
              <a:pPr/>
              <a:t>21/06/2014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4612F-7760-4B73-9500-2AAFECB541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5963E52-AA17-4A98-B239-6807C8DA8165}" type="slidenum">
              <a:rPr lang="es-ES_tradnl" alt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adro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C:\Users\Usuario\Desktop\manos\duende -raton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403051">
            <a:off x="4298941" y="2639551"/>
            <a:ext cx="5292080" cy="549130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0">
    <p:sndAc>
      <p:stSnd>
        <p:snd r:embed="rId2" name="Black Sabbath   Scarlet Pimperne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" name="7 Marcador de contenido" descr="mar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6 Rectángulo"/>
          <p:cNvSpPr/>
          <p:nvPr/>
        </p:nvSpPr>
        <p:spPr>
          <a:xfrm>
            <a:off x="4644009" y="1268760"/>
            <a:ext cx="36004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i="1" cap="none" spc="0" dirty="0" smtClean="0">
                <a:ln w="17780" cmpd="sng">
                  <a:noFill/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Old English Text MT" pitchFamily="66" charset="0"/>
              </a:rPr>
              <a:t>Heaven Embrace</a:t>
            </a:r>
            <a:endParaRPr lang="es-ES" sz="5400" b="1" i="1" cap="none" spc="0" dirty="0">
              <a:ln w="17780" cmpd="sng">
                <a:noFill/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uardi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Rectángulo"/>
          <p:cNvSpPr/>
          <p:nvPr/>
        </p:nvSpPr>
        <p:spPr>
          <a:xfrm>
            <a:off x="1475656" y="5949280"/>
            <a:ext cx="76683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i="1" cap="none" spc="0" dirty="0" smtClean="0">
                <a:ln w="19050">
                  <a:noFill/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latin typeface="Old English Text MT" pitchFamily="66" charset="0"/>
              </a:rPr>
              <a:t>Guardián of the night </a:t>
            </a:r>
            <a:endParaRPr lang="es-ES" sz="5400" b="1" i="1" cap="none" spc="0" dirty="0">
              <a:ln w="19050">
                <a:noFill/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2-es-8c97ef4e4c68791a3e9f9e6b58bdf2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7029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Rectángulo"/>
          <p:cNvSpPr/>
          <p:nvPr/>
        </p:nvSpPr>
        <p:spPr>
          <a:xfrm>
            <a:off x="6444208" y="5949280"/>
            <a:ext cx="23762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es-ES" sz="5400" b="1" i="1" cap="none" spc="0" dirty="0" smtClean="0">
                <a:ln w="17780" cmpd="sng">
                  <a:noFill/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glow rad="101600">
                    <a:schemeClr val="accent2">
                      <a:lumMod val="60000"/>
                      <a:lumOff val="40000"/>
                      <a:alpha val="60000"/>
                    </a:schemeClr>
                  </a:glow>
                </a:effectLst>
                <a:latin typeface="Old English Text MT" pitchFamily="66" charset="0"/>
              </a:rPr>
              <a:t>Refuge </a:t>
            </a:r>
            <a:endParaRPr lang="es-ES" sz="5400" b="1" i="1" cap="none" spc="0" dirty="0">
              <a:ln w="17780" cmpd="sng">
                <a:noFill/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glow rad="101600">
                  <a:schemeClr val="accent2">
                    <a:lumMod val="60000"/>
                    <a:lumOff val="40000"/>
                    <a:alpha val="60000"/>
                  </a:schemeClr>
                </a:glo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-es-446593a685f382adddbb7dd61ef24e3e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323528" y="2852936"/>
            <a:ext cx="288032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i="1" cap="none" spc="0" dirty="0" smtClean="0">
                <a:ln w="17780" cmpd="sng">
                  <a:noFill/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Old English Text MT" pitchFamily="66" charset="0"/>
              </a:rPr>
              <a:t>Sunday Morning</a:t>
            </a:r>
            <a:endParaRPr lang="es-ES" sz="5400" b="1" i="1" cap="none" spc="0" dirty="0">
              <a:ln w="17780" cmpd="sng">
                <a:noFill/>
                <a:prstDash val="solid"/>
                <a:miter lim="800000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l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5796136" y="5949280"/>
            <a:ext cx="27363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i="1" cap="none" spc="0" dirty="0" smtClean="0">
                <a:ln w="17780" cmpd="sng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Old English Text MT" pitchFamily="66" charset="0"/>
              </a:rPr>
              <a:t>Venus</a:t>
            </a:r>
            <a:endParaRPr lang="es-ES" sz="5400" b="1" i="1" cap="none" spc="0" dirty="0">
              <a:ln w="17780" cmpd="sng">
                <a:noFill/>
                <a:prstDash val="solid"/>
                <a:miter lim="800000"/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o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059832" y="1628800"/>
            <a:ext cx="36004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Counting Blessings</a:t>
            </a:r>
            <a:endParaRPr lang="es-ES" sz="54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ob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3923928" y="476672"/>
            <a:ext cx="36004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i="1" cap="none" spc="0" dirty="0" smtClean="0">
                <a:ln w="17780" cmpd="sng">
                  <a:noFill/>
                  <a:prstDash val="solid"/>
                  <a:miter lim="800000"/>
                </a:ln>
                <a:solidFill>
                  <a:schemeClr val="tx1">
                    <a:lumMod val="65000"/>
                    <a:lumOff val="35000"/>
                  </a:schemeClr>
                </a:solidFill>
                <a:effectLst>
                  <a:glow rad="101600">
                    <a:schemeClr val="tx1">
                      <a:lumMod val="50000"/>
                      <a:lumOff val="50000"/>
                      <a:alpha val="60000"/>
                    </a:schemeClr>
                  </a:glow>
                </a:effectLst>
                <a:latin typeface="Old English Text MT" pitchFamily="66" charset="0"/>
              </a:rPr>
              <a:t>Courage to soar </a:t>
            </a:r>
            <a:endParaRPr lang="es-ES" sz="5400" b="1" i="1" cap="none" spc="0" dirty="0">
              <a:ln w="17780" cmpd="sng">
                <a:noFill/>
                <a:prstDash val="solid"/>
                <a:miter lim="800000"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glow rad="101600">
                  <a:schemeClr val="tx1">
                    <a:lumMod val="50000"/>
                    <a:lumOff val="50000"/>
                    <a:alpha val="60000"/>
                  </a:schemeClr>
                </a:glo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c7b3d543383ef308b0d41fb8317fa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2627784" y="5949280"/>
            <a:ext cx="3600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i="1" cap="none" spc="0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</a:rPr>
              <a:t>Belong </a:t>
            </a:r>
            <a:endParaRPr lang="es-ES" sz="5400" b="1" i="1" cap="none" spc="0" dirty="0">
              <a:ln w="17780" cmpd="sng">
                <a:noFill/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efinitiv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10140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83569" y="404664"/>
            <a:ext cx="345638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i="1" cap="none" spc="0" dirty="0" smtClean="0">
                <a:ln w="19050">
                  <a:noFill/>
                  <a:prstDash val="solid"/>
                </a:ln>
                <a:solidFill>
                  <a:srgbClr val="00B05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Old English Text MT" pitchFamily="66" charset="0"/>
              </a:rPr>
              <a:t>Awakening</a:t>
            </a:r>
            <a:endParaRPr lang="es-ES" sz="5400" b="1" i="1" cap="none" spc="0" dirty="0">
              <a:ln w="19050">
                <a:noFill/>
                <a:prstDash val="solid"/>
              </a:ln>
              <a:solidFill>
                <a:srgbClr val="00B05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lio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2051720" y="5589240"/>
            <a:ext cx="523112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i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Old English Text MT" pitchFamily="66" charset="0"/>
              </a:rPr>
              <a:t>Changing Season </a:t>
            </a:r>
            <a:endParaRPr lang="es-ES" sz="5400" b="1" i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01600">
                  <a:schemeClr val="tx2">
                    <a:lumMod val="50000"/>
                    <a:alpha val="60000"/>
                  </a:schemeClr>
                </a:glo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ñ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467544" y="548680"/>
            <a:ext cx="47525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i="1" cap="none" spc="0" dirty="0" smtClean="0">
                <a:ln w="19050">
                  <a:noFill/>
                  <a:prstDash val="solid"/>
                </a:ln>
                <a:solidFill>
                  <a:srgbClr val="263115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Old English Text MT" pitchFamily="66" charset="0"/>
              </a:rPr>
              <a:t>Wáter Dance </a:t>
            </a:r>
            <a:endParaRPr lang="es-ES" sz="5400" b="1" i="1" cap="none" spc="0" dirty="0">
              <a:ln w="19050">
                <a:noFill/>
                <a:prstDash val="solid"/>
              </a:ln>
              <a:solidFill>
                <a:srgbClr val="263115"/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romi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2987824" y="5733256"/>
            <a:ext cx="32403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i="1" cap="none" spc="0" dirty="0" smtClean="0">
                <a:ln w="31550" cmpd="sng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Old English Text MT" pitchFamily="66" charset="0"/>
              </a:rPr>
              <a:t>Promise</a:t>
            </a:r>
            <a:r>
              <a:rPr lang="es-ES" sz="5400" b="1" i="1" cap="none" spc="0" dirty="0" smtClean="0">
                <a:ln w="31550" cmpd="sng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  <a:latin typeface="Old English Text MT" pitchFamily="66" charset="0"/>
              </a:rPr>
              <a:t> </a:t>
            </a:r>
            <a:endParaRPr lang="es-ES" sz="5400" b="1" i="1" cap="none" spc="0" dirty="0">
              <a:ln w="31550" cmpd="sng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Sin título-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Rectángulo"/>
          <p:cNvSpPr/>
          <p:nvPr/>
        </p:nvSpPr>
        <p:spPr>
          <a:xfrm>
            <a:off x="1115616" y="1196752"/>
            <a:ext cx="230425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40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Old English Text MT" pitchFamily="66" charset="0"/>
              </a:rPr>
              <a:t>Aquarius</a:t>
            </a:r>
            <a:r>
              <a:rPr lang="es-ES" sz="5400" b="1" i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latin typeface="Old English Text MT" pitchFamily="66" charset="0"/>
              </a:rPr>
              <a:t> </a:t>
            </a:r>
            <a:endParaRPr lang="es-ES" sz="5400" b="1" i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latin typeface="Old English Text MT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051720" y="6093296"/>
            <a:ext cx="216024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000" b="1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Old English Text MT" pitchFamily="66" charset="0"/>
              </a:rPr>
              <a:t>Spring</a:t>
            </a:r>
            <a:endParaRPr lang="es-ES" sz="4000" b="1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Old English Text MT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012161" y="404664"/>
            <a:ext cx="2808312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Old English Text MT" pitchFamily="66" charset="0"/>
              </a:rPr>
              <a:t>Imágenes : montajes pinturas de </a:t>
            </a:r>
            <a:r>
              <a:rPr lang="es-ES" sz="3200" b="1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Lauri Blank</a:t>
            </a:r>
            <a:endParaRPr lang="es-ES" sz="3200" b="1" u="sng" dirty="0">
              <a:ln w="50800"/>
              <a:solidFill>
                <a:schemeClr val="bg1">
                  <a:shade val="50000"/>
                </a:schemeClr>
              </a:solidFill>
              <a:latin typeface="Old English Text MT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868144" y="2852936"/>
            <a:ext cx="309634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Old English Text MT" pitchFamily="66" charset="0"/>
              </a:rPr>
              <a:t>Música :</a:t>
            </a:r>
            <a:r>
              <a:rPr lang="es-ES" sz="3200" b="1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Black</a:t>
            </a:r>
            <a:r>
              <a:rPr lang="es-ES" sz="3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Old English Text MT" pitchFamily="66" charset="0"/>
              </a:rPr>
              <a:t> </a:t>
            </a:r>
            <a:r>
              <a:rPr lang="es-ES" sz="3200" b="1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Sabbat :</a:t>
            </a:r>
            <a:r>
              <a:rPr lang="es-ES" sz="3200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Old English Text MT" pitchFamily="66" charset="0"/>
              </a:rPr>
              <a:t>Scarlet</a:t>
            </a:r>
            <a:r>
              <a:rPr lang="es-ES" sz="3200" b="1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Old English Text MT" pitchFamily="66" charset="0"/>
              </a:rPr>
              <a:t> </a:t>
            </a:r>
            <a:r>
              <a:rPr lang="es-ES" sz="3200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Old English Text MT" pitchFamily="66" charset="0"/>
              </a:rPr>
              <a:t>Pimpernel </a:t>
            </a:r>
            <a:endParaRPr lang="es-ES" sz="3200" b="1" u="sng" dirty="0" smtClean="0">
              <a:ln w="50800"/>
              <a:solidFill>
                <a:schemeClr val="bg1">
                  <a:shade val="50000"/>
                </a:schemeClr>
              </a:solidFill>
              <a:latin typeface="Old English Text MT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796136" y="4653136"/>
            <a:ext cx="280831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i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Old English Text MT" pitchFamily="66" charset="0"/>
              </a:rPr>
              <a:t>Elyshell Himmel</a:t>
            </a:r>
            <a:endParaRPr lang="es-ES" sz="5400" b="1" i="1" u="sng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Old English Tex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uri blank(1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lauri blank(1)</Template>
  <TotalTime>1</TotalTime>
  <Words>100</Words>
  <Application>Microsoft Office PowerPoint</Application>
  <PresentationFormat>Presentación en pantalla (4:3)</PresentationFormat>
  <Paragraphs>45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lauri blank(1)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jesús  Mota</dc:creator>
  <cp:lastModifiedBy>jesús  Mota</cp:lastModifiedBy>
  <cp:revision>1</cp:revision>
  <dcterms:created xsi:type="dcterms:W3CDTF">2014-06-21T10:43:16Z</dcterms:created>
  <dcterms:modified xsi:type="dcterms:W3CDTF">2014-06-21T10:44:33Z</dcterms:modified>
</cp:coreProperties>
</file>