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313" r:id="rId3"/>
    <p:sldId id="314" r:id="rId4"/>
    <p:sldId id="290" r:id="rId5"/>
    <p:sldId id="303" r:id="rId6"/>
    <p:sldId id="265" r:id="rId7"/>
    <p:sldId id="295" r:id="rId8"/>
    <p:sldId id="317" r:id="rId9"/>
    <p:sldId id="277" r:id="rId10"/>
    <p:sldId id="278" r:id="rId11"/>
    <p:sldId id="316" r:id="rId12"/>
    <p:sldId id="296" r:id="rId13"/>
    <p:sldId id="294" r:id="rId14"/>
    <p:sldId id="293" r:id="rId15"/>
    <p:sldId id="292" r:id="rId16"/>
    <p:sldId id="291" r:id="rId17"/>
    <p:sldId id="289" r:id="rId18"/>
    <p:sldId id="288" r:id="rId19"/>
    <p:sldId id="287" r:id="rId20"/>
    <p:sldId id="286" r:id="rId21"/>
    <p:sldId id="285" r:id="rId22"/>
    <p:sldId id="284" r:id="rId23"/>
    <p:sldId id="283" r:id="rId24"/>
    <p:sldId id="282" r:id="rId25"/>
    <p:sldId id="281" r:id="rId26"/>
    <p:sldId id="280" r:id="rId27"/>
    <p:sldId id="279" r:id="rId28"/>
    <p:sldId id="276" r:id="rId29"/>
    <p:sldId id="275" r:id="rId30"/>
    <p:sldId id="274" r:id="rId31"/>
    <p:sldId id="273" r:id="rId32"/>
    <p:sldId id="272" r:id="rId33"/>
    <p:sldId id="271" r:id="rId34"/>
    <p:sldId id="270" r:id="rId35"/>
    <p:sldId id="269" r:id="rId36"/>
    <p:sldId id="268" r:id="rId37"/>
    <p:sldId id="267" r:id="rId38"/>
    <p:sldId id="266" r:id="rId39"/>
    <p:sldId id="264" r:id="rId40"/>
    <p:sldId id="263" r:id="rId41"/>
    <p:sldId id="262" r:id="rId42"/>
    <p:sldId id="261" r:id="rId43"/>
    <p:sldId id="304" r:id="rId44"/>
    <p:sldId id="307" r:id="rId45"/>
    <p:sldId id="306" r:id="rId46"/>
    <p:sldId id="305" r:id="rId47"/>
    <p:sldId id="302" r:id="rId48"/>
    <p:sldId id="301" r:id="rId49"/>
    <p:sldId id="300" r:id="rId50"/>
    <p:sldId id="298" r:id="rId51"/>
    <p:sldId id="259" r:id="rId52"/>
    <p:sldId id="257" r:id="rId53"/>
    <p:sldId id="258" r:id="rId54"/>
    <p:sldId id="310" r:id="rId55"/>
    <p:sldId id="309" r:id="rId56"/>
    <p:sldId id="299" r:id="rId57"/>
    <p:sldId id="311" r:id="rId58"/>
    <p:sldId id="315" r:id="rId5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kkqAYH5T28hPlmHk+4sP1g" hashData="v+DuAE61czvKAFlcf1S69nRBim0"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CC9900"/>
    <a:srgbClr val="996633"/>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4948" autoAdjust="0"/>
    <p:restoredTop sz="94640" autoAdjust="0"/>
  </p:normalViewPr>
  <p:slideViewPr>
    <p:cSldViewPr>
      <p:cViewPr>
        <p:scale>
          <a:sx n="50" d="100"/>
          <a:sy n="50" d="100"/>
        </p:scale>
        <p:origin x="-714" y="-45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AB1EFC41-4205-430F-9B33-A0F484D559DF}" type="datetimeFigureOut">
              <a:rPr lang="es-ES" smtClean="0"/>
              <a:pPr/>
              <a:t>26/05/2012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CFF6A73-E533-4402-B130-01B2D5E6BEA4}" type="slidenum">
              <a:rPr lang="es-ES" smtClean="0"/>
              <a:pPr/>
              <a:t>‹Nº›</a:t>
            </a:fld>
            <a:endParaRPr lang="es-ES"/>
          </a:p>
        </p:txBody>
      </p:sp>
    </p:spTree>
  </p:cSld>
  <p:clrMapOvr>
    <a:masterClrMapping/>
  </p:clrMapOvr>
  <p:transition spd="slow" advTm="11000">
    <p:newsflash/>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B1EFC41-4205-430F-9B33-A0F484D559DF}" type="datetimeFigureOut">
              <a:rPr lang="es-ES" smtClean="0"/>
              <a:pPr/>
              <a:t>26/05/2012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CFF6A73-E533-4402-B130-01B2D5E6BEA4}" type="slidenum">
              <a:rPr lang="es-ES" smtClean="0"/>
              <a:pPr/>
              <a:t>‹Nº›</a:t>
            </a:fld>
            <a:endParaRPr lang="es-ES"/>
          </a:p>
        </p:txBody>
      </p:sp>
    </p:spTree>
  </p:cSld>
  <p:clrMapOvr>
    <a:masterClrMapping/>
  </p:clrMapOvr>
  <p:transition spd="slow" advTm="11000">
    <p:newsflash/>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AB1EFC41-4205-430F-9B33-A0F484D559DF}" type="datetimeFigureOut">
              <a:rPr lang="es-ES" smtClean="0"/>
              <a:pPr/>
              <a:t>26/05/2012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CFF6A73-E533-4402-B130-01B2D5E6BEA4}" type="slidenum">
              <a:rPr lang="es-ES" smtClean="0"/>
              <a:pPr/>
              <a:t>‹Nº›</a:t>
            </a:fld>
            <a:endParaRPr lang="es-ES"/>
          </a:p>
        </p:txBody>
      </p:sp>
    </p:spTree>
  </p:cSld>
  <p:clrMapOvr>
    <a:masterClrMapping/>
  </p:clrMapOvr>
  <p:transition spd="slow" advTm="11000">
    <p:newsflash/>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AB1EFC41-4205-430F-9B33-A0F484D559DF}" type="datetimeFigureOut">
              <a:rPr lang="es-ES" smtClean="0"/>
              <a:pPr/>
              <a:t>26/05/2012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CFF6A73-E533-4402-B130-01B2D5E6BEA4}" type="slidenum">
              <a:rPr lang="es-ES" smtClean="0"/>
              <a:pPr/>
              <a:t>‹Nº›</a:t>
            </a:fld>
            <a:endParaRPr lang="es-ES"/>
          </a:p>
        </p:txBody>
      </p:sp>
    </p:spTree>
  </p:cSld>
  <p:clrMapOvr>
    <a:masterClrMapping/>
  </p:clrMapOvr>
  <p:transition spd="slow" advTm="11000">
    <p:newsflash/>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AB1EFC41-4205-430F-9B33-A0F484D559DF}" type="datetimeFigureOut">
              <a:rPr lang="es-ES" smtClean="0"/>
              <a:pPr/>
              <a:t>26/05/2012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CCFF6A73-E533-4402-B130-01B2D5E6BEA4}" type="slidenum">
              <a:rPr lang="es-ES" smtClean="0"/>
              <a:pPr/>
              <a:t>‹Nº›</a:t>
            </a:fld>
            <a:endParaRPr lang="es-ES"/>
          </a:p>
        </p:txBody>
      </p:sp>
    </p:spTree>
  </p:cSld>
  <p:clrMapOvr>
    <a:masterClrMapping/>
  </p:clrMapOvr>
  <p:transition spd="slow" advTm="11000">
    <p:newsflash/>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AB1EFC41-4205-430F-9B33-A0F484D559DF}" type="datetimeFigureOut">
              <a:rPr lang="es-ES" smtClean="0"/>
              <a:pPr/>
              <a:t>26/05/2012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CCFF6A73-E533-4402-B130-01B2D5E6BEA4}" type="slidenum">
              <a:rPr lang="es-ES" smtClean="0"/>
              <a:pPr/>
              <a:t>‹Nº›</a:t>
            </a:fld>
            <a:endParaRPr lang="es-ES"/>
          </a:p>
        </p:txBody>
      </p:sp>
    </p:spTree>
  </p:cSld>
  <p:clrMapOvr>
    <a:masterClrMapping/>
  </p:clrMapOvr>
  <p:transition spd="slow" advTm="11000">
    <p:newsflash/>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B1EFC41-4205-430F-9B33-A0F484D559DF}" type="datetimeFigureOut">
              <a:rPr lang="es-ES" smtClean="0"/>
              <a:pPr/>
              <a:t>26/05/2012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CCFF6A73-E533-4402-B130-01B2D5E6BEA4}" type="slidenum">
              <a:rPr lang="es-ES" smtClean="0"/>
              <a:pPr/>
              <a:t>‹Nº›</a:t>
            </a:fld>
            <a:endParaRPr lang="es-ES"/>
          </a:p>
        </p:txBody>
      </p:sp>
    </p:spTree>
  </p:cSld>
  <p:clrMapOvr>
    <a:masterClrMapping/>
  </p:clrMapOvr>
  <p:transition spd="slow" advTm="11000">
    <p:newsflash/>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B1EFC41-4205-430F-9B33-A0F484D559DF}" type="datetimeFigureOut">
              <a:rPr lang="es-ES" smtClean="0"/>
              <a:pPr/>
              <a:t>26/05/2012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CFF6A73-E533-4402-B130-01B2D5E6BEA4}" type="slidenum">
              <a:rPr lang="es-ES" smtClean="0"/>
              <a:pPr/>
              <a:t>‹Nº›</a:t>
            </a:fld>
            <a:endParaRPr lang="es-ES"/>
          </a:p>
        </p:txBody>
      </p:sp>
    </p:spTree>
  </p:cSld>
  <p:clrMapOvr>
    <a:masterClrMapping/>
  </p:clrMapOvr>
  <p:transition spd="slow" advTm="11000">
    <p:newsflash/>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B1EFC41-4205-430F-9B33-A0F484D559DF}" type="datetimeFigureOut">
              <a:rPr lang="es-ES" smtClean="0"/>
              <a:pPr/>
              <a:t>26/05/2012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CCFF6A73-E533-4402-B130-01B2D5E6BEA4}" type="slidenum">
              <a:rPr lang="es-ES" smtClean="0"/>
              <a:pPr/>
              <a:t>‹Nº›</a:t>
            </a:fld>
            <a:endParaRPr lang="es-ES"/>
          </a:p>
        </p:txBody>
      </p:sp>
    </p:spTree>
  </p:cSld>
  <p:clrMapOvr>
    <a:masterClrMapping/>
  </p:clrMapOvr>
  <p:transition spd="slow" advTm="11000">
    <p:newsflash/>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B1EFC41-4205-430F-9B33-A0F484D559DF}" type="datetimeFigureOut">
              <a:rPr lang="es-ES" smtClean="0"/>
              <a:pPr/>
              <a:t>26/05/2012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CFF6A73-E533-4402-B130-01B2D5E6BEA4}" type="slidenum">
              <a:rPr lang="es-ES" smtClean="0"/>
              <a:pPr/>
              <a:t>‹Nº›</a:t>
            </a:fld>
            <a:endParaRPr lang="es-ES"/>
          </a:p>
        </p:txBody>
      </p:sp>
    </p:spTree>
  </p:cSld>
  <p:clrMapOvr>
    <a:masterClrMapping/>
  </p:clrMapOvr>
  <p:transition spd="slow" advTm="11000">
    <p:newsflash/>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B1EFC41-4205-430F-9B33-A0F484D559DF}" type="datetimeFigureOut">
              <a:rPr lang="es-ES" smtClean="0"/>
              <a:pPr/>
              <a:t>26/05/2012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CFF6A73-E533-4402-B130-01B2D5E6BEA4}" type="slidenum">
              <a:rPr lang="es-ES" smtClean="0"/>
              <a:pPr/>
              <a:t>‹Nº›</a:t>
            </a:fld>
            <a:endParaRPr lang="es-ES"/>
          </a:p>
        </p:txBody>
      </p:sp>
    </p:spTree>
  </p:cSld>
  <p:clrMapOvr>
    <a:masterClrMapping/>
  </p:clrMapOvr>
  <p:transition spd="slow" advTm="11000">
    <p:newsflash/>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8BE80164-91C4-4C03-AC8A-2C3725EB54D2}"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1EFC41-4205-430F-9B33-A0F484D559DF}" type="datetimeFigureOut">
              <a:rPr lang="es-ES" smtClean="0"/>
              <a:pPr/>
              <a:t>26/05/2012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CFF6A73-E533-4402-B130-01B2D5E6BEA4}"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1000">
    <p:newsflash/>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2E7612D1-E9C0-4167-B43A-3A8498797826}"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8" Type="http://schemas.openxmlformats.org/officeDocument/2006/relationships/hyperlink" Target="http://www.mispps.com/fechas-especiales-13/" TargetMode="External"/><Relationship Id="rId13" Type="http://schemas.openxmlformats.org/officeDocument/2006/relationships/hyperlink" Target="http://www.mispps.com/politica/" TargetMode="External"/><Relationship Id="rId18" Type="http://schemas.openxmlformats.org/officeDocument/2006/relationships/hyperlink" Target="http://www.mispps.com/dedicatorias-41/" TargetMode="External"/><Relationship Id="rId26" Type="http://schemas.openxmlformats.org/officeDocument/2006/relationships/hyperlink" Target="http://www.mispps.com/reflexion/" TargetMode="External"/><Relationship Id="rId3" Type="http://schemas.openxmlformats.org/officeDocument/2006/relationships/image" Target="../media/image63.png"/><Relationship Id="rId21" Type="http://schemas.openxmlformats.org/officeDocument/2006/relationships/hyperlink" Target="http://www.mispps.com/graciosos/" TargetMode="External"/><Relationship Id="rId7" Type="http://schemas.openxmlformats.org/officeDocument/2006/relationships/hyperlink" Target="http://www.mispps.com/eroticos-12/" TargetMode="External"/><Relationship Id="rId12" Type="http://schemas.openxmlformats.org/officeDocument/2006/relationships/hyperlink" Target="http://www.mispps.com/naturaleza-ciencias/" TargetMode="External"/><Relationship Id="rId17" Type="http://schemas.openxmlformats.org/officeDocument/2006/relationships/hyperlink" Target="http://www.mispps.com/religiosos/" TargetMode="External"/><Relationship Id="rId25" Type="http://schemas.openxmlformats.org/officeDocument/2006/relationships/hyperlink" Target="http://www.mispps.com/politica-35/"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romanticos-17/" TargetMode="External"/><Relationship Id="rId20" Type="http://schemas.openxmlformats.org/officeDocument/2006/relationships/hyperlink" Target="http://www.mispps.com/fechas-especiales/" TargetMode="External"/><Relationship Id="rId29" Type="http://schemas.openxmlformats.org/officeDocument/2006/relationships/hyperlink" Target="http://www.mispps.com/religiosos-31/" TargetMode="External"/><Relationship Id="rId1" Type="http://schemas.openxmlformats.org/officeDocument/2006/relationships/slideLayout" Target="../slideLayouts/slideLayout12.xml"/><Relationship Id="rId6" Type="http://schemas.openxmlformats.org/officeDocument/2006/relationships/hyperlink" Target="http://www.mispps.com/dedicatorias/" TargetMode="External"/><Relationship Id="rId11" Type="http://schemas.openxmlformats.org/officeDocument/2006/relationships/hyperlink" Target="http://www.mispps.com/lugares-19/" TargetMode="External"/><Relationship Id="rId24" Type="http://schemas.openxmlformats.org/officeDocument/2006/relationships/hyperlink" Target="http://www.mispps.com/naturaleza-ciencias-29/" TargetMode="External"/><Relationship Id="rId5" Type="http://schemas.openxmlformats.org/officeDocument/2006/relationships/image" Target="../media/image64.png"/><Relationship Id="rId15" Type="http://schemas.openxmlformats.org/officeDocument/2006/relationships/hyperlink" Target="http://www.mispps.com/salud/" TargetMode="External"/><Relationship Id="rId23" Type="http://schemas.openxmlformats.org/officeDocument/2006/relationships/hyperlink" Target="http://www.mispps.com/lugares/" TargetMode="External"/><Relationship Id="rId28" Type="http://schemas.openxmlformats.org/officeDocument/2006/relationships/hyperlink" Target="http://www.mispps.com/romanticos/" TargetMode="External"/><Relationship Id="rId10" Type="http://schemas.openxmlformats.org/officeDocument/2006/relationships/hyperlink" Target="http://www.mispps.com/historia-arte/" TargetMode="External"/><Relationship Id="rId19" Type="http://schemas.openxmlformats.org/officeDocument/2006/relationships/hyperlink" Target="http://www.mispps.com/eroticos/" TargetMode="External"/><Relationship Id="rId31" Type="http://schemas.openxmlformats.org/officeDocument/2006/relationships/image" Target="../media/image65.jpeg"/><Relationship Id="rId4" Type="http://schemas.openxmlformats.org/officeDocument/2006/relationships/hyperlink" Target="http://www.mispps.com/" TargetMode="External"/><Relationship Id="rId9" Type="http://schemas.openxmlformats.org/officeDocument/2006/relationships/hyperlink" Target="http://www.mispps.com/graciosos-14/" TargetMode="External"/><Relationship Id="rId14" Type="http://schemas.openxmlformats.org/officeDocument/2006/relationships/hyperlink" Target="http://www.mispps.com/reflexion-16/" TargetMode="External"/><Relationship Id="rId22" Type="http://schemas.openxmlformats.org/officeDocument/2006/relationships/hyperlink" Target="http://www.mispps.com/historia-arte-39/" TargetMode="External"/><Relationship Id="rId27" Type="http://schemas.openxmlformats.org/officeDocument/2006/relationships/hyperlink" Target="http://www.mispps.com/salud-26/" TargetMode="External"/><Relationship Id="rId30" Type="http://schemas.openxmlformats.org/officeDocument/2006/relationships/hyperlink" Target="http://www.mispps.com/regis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bg1"/>
          </a:solidFill>
          <a:scene3d>
            <a:camera prst="orthographicFront"/>
            <a:lightRig rig="threePt" dir="t"/>
          </a:scene3d>
          <a:sp3d>
            <a:bevelT w="158750" h="158750" prst="angle"/>
          </a:sp3d>
        </p:spPr>
        <p:txBody>
          <a:bodyPr/>
          <a:lstStyle/>
          <a:p>
            <a:endParaRPr lang="es-ES" dirty="0"/>
          </a:p>
        </p:txBody>
      </p:sp>
      <p:pic>
        <p:nvPicPr>
          <p:cNvPr id="4" name="3 Marcador de contenido" descr="mnica_plantilla_de_negativo.jpg"/>
          <p:cNvPicPr>
            <a:picLocks noGrp="1" noChangeAspect="1"/>
          </p:cNvPicPr>
          <p:nvPr>
            <p:ph idx="1"/>
          </p:nvPr>
        </p:nvPicPr>
        <p:blipFill>
          <a:blip r:embed="rId3" cstate="print"/>
          <a:srcRect l="10937" t="16666" r="14062" b="18750"/>
          <a:stretch>
            <a:fillRect/>
          </a:stretch>
        </p:blipFill>
        <p:spPr>
          <a:xfrm rot="5400000" flipH="1">
            <a:off x="6859400" y="10454193"/>
            <a:ext cx="94387" cy="45719"/>
          </a:xfrm>
        </p:spPr>
      </p:pic>
      <p:pic>
        <p:nvPicPr>
          <p:cNvPr id="5" name="4 Imagen" descr="101_filmefotografico2.jpg"/>
          <p:cNvPicPr>
            <a:picLocks noChangeAspect="1"/>
          </p:cNvPicPr>
          <p:nvPr/>
        </p:nvPicPr>
        <p:blipFill>
          <a:blip r:embed="rId4" cstate="print"/>
          <a:stretch>
            <a:fillRect/>
          </a:stretch>
        </p:blipFill>
        <p:spPr>
          <a:xfrm>
            <a:off x="-1298976" y="4214818"/>
            <a:ext cx="45719" cy="60344"/>
          </a:xfrm>
          <a:prstGeom prst="rect">
            <a:avLst/>
          </a:prstGeom>
        </p:spPr>
      </p:pic>
      <p:sp>
        <p:nvSpPr>
          <p:cNvPr id="6" name="5 CuadroTexto"/>
          <p:cNvSpPr txBox="1"/>
          <p:nvPr/>
        </p:nvSpPr>
        <p:spPr>
          <a:xfrm>
            <a:off x="4479453" y="4000504"/>
            <a:ext cx="4664547" cy="1938992"/>
          </a:xfrm>
          <a:prstGeom prst="rect">
            <a:avLst/>
          </a:prstGeom>
          <a:noFill/>
        </p:spPr>
        <p:txBody>
          <a:bodyPr wrap="none" rtlCol="0">
            <a:spAutoFit/>
            <a:scene3d>
              <a:camera prst="orthographicFront"/>
              <a:lightRig rig="threePt" dir="t"/>
            </a:scene3d>
            <a:sp3d extrusionH="57150">
              <a:bevelT w="38100" h="44450" prst="angle"/>
            </a:sp3d>
          </a:bodyPr>
          <a:lstStyle/>
          <a:p>
            <a:pPr algn="ctr"/>
            <a:r>
              <a:rPr lang="es-ES" sz="5400" b="1" dirty="0" smtClean="0">
                <a:solidFill>
                  <a:schemeClr val="bg1"/>
                </a:solidFill>
                <a:latin typeface="Matura MT Script Capitals" pitchFamily="66" charset="0"/>
              </a:rPr>
              <a:t>      </a:t>
            </a:r>
            <a:r>
              <a:rPr lang="es-ES" sz="6000" b="1" dirty="0" smtClean="0">
                <a:ln>
                  <a:solidFill>
                    <a:sysClr val="windowText" lastClr="000000"/>
                  </a:solidFill>
                </a:ln>
                <a:blipFill dpi="0" rotWithShape="1">
                  <a:blip r:embed="rId5"/>
                  <a:srcRect/>
                  <a:stretch>
                    <a:fillRect/>
                  </a:stretch>
                </a:blipFill>
                <a:latin typeface="Matura MT Script Capitals" pitchFamily="66" charset="0"/>
              </a:rPr>
              <a:t>Steve     </a:t>
            </a:r>
          </a:p>
          <a:p>
            <a:pPr algn="ctr"/>
            <a:r>
              <a:rPr lang="es-ES" sz="6000" b="1" dirty="0" smtClean="0">
                <a:ln>
                  <a:solidFill>
                    <a:sysClr val="windowText" lastClr="000000"/>
                  </a:solidFill>
                </a:ln>
                <a:blipFill dpi="0" rotWithShape="1">
                  <a:blip r:embed="rId5"/>
                  <a:srcRect/>
                  <a:stretch>
                    <a:fillRect/>
                  </a:stretch>
                </a:blipFill>
                <a:latin typeface="Matura MT Script Capitals" pitchFamily="66" charset="0"/>
              </a:rPr>
              <a:t> McCurry</a:t>
            </a:r>
            <a:endParaRPr lang="es-ES" sz="6000" dirty="0">
              <a:ln>
                <a:solidFill>
                  <a:sysClr val="windowText" lastClr="000000"/>
                </a:solidFill>
              </a:ln>
              <a:blipFill dpi="0" rotWithShape="1">
                <a:blip r:embed="rId5"/>
                <a:srcRect/>
                <a:stretch>
                  <a:fillRect/>
                </a:stretch>
              </a:blipFill>
              <a:latin typeface="Matura MT Script Capitals" pitchFamily="66" charset="0"/>
            </a:endParaRPr>
          </a:p>
        </p:txBody>
      </p:sp>
      <p:sp>
        <p:nvSpPr>
          <p:cNvPr id="7" name="6 CuadroTexto"/>
          <p:cNvSpPr txBox="1"/>
          <p:nvPr/>
        </p:nvSpPr>
        <p:spPr>
          <a:xfrm>
            <a:off x="4681688" y="1214422"/>
            <a:ext cx="4462312" cy="2862322"/>
          </a:xfrm>
          <a:prstGeom prst="rect">
            <a:avLst/>
          </a:prstGeom>
          <a:noFill/>
        </p:spPr>
        <p:txBody>
          <a:bodyPr wrap="square" rtlCol="0">
            <a:spAutoFit/>
            <a:scene3d>
              <a:camera prst="orthographicFront"/>
              <a:lightRig rig="threePt" dir="t"/>
            </a:scene3d>
            <a:sp3d extrusionH="57150">
              <a:bevelT w="38100" prst="angle"/>
              <a:bevelB w="44450"/>
            </a:sp3d>
          </a:bodyPr>
          <a:lstStyle/>
          <a:p>
            <a:r>
              <a:rPr lang="es-ES" sz="5400" b="1" dirty="0" smtClean="0">
                <a:blipFill dpi="0" rotWithShape="1">
                  <a:blip r:embed="rId5"/>
                  <a:srcRect/>
                  <a:stretch>
                    <a:fillRect/>
                  </a:stretch>
                </a:blipFill>
              </a:rPr>
              <a:t>        </a:t>
            </a:r>
            <a:r>
              <a:rPr lang="es-ES" sz="6000" b="1" dirty="0" smtClean="0">
                <a:ln>
                  <a:solidFill>
                    <a:sysClr val="windowText" lastClr="000000"/>
                  </a:solidFill>
                </a:ln>
                <a:blipFill dpi="0" rotWithShape="1">
                  <a:blip r:embed="rId5"/>
                  <a:srcRect/>
                  <a:stretch>
                    <a:fillRect/>
                  </a:stretch>
                </a:blipFill>
                <a:effectLst/>
                <a:latin typeface="Matura MT Script Capitals" pitchFamily="66" charset="0"/>
              </a:rPr>
              <a:t>Las</a:t>
            </a:r>
          </a:p>
          <a:p>
            <a:pPr algn="ctr"/>
            <a:r>
              <a:rPr lang="es-ES" sz="6000" b="1" dirty="0" smtClean="0">
                <a:ln>
                  <a:solidFill>
                    <a:sysClr val="windowText" lastClr="000000"/>
                  </a:solidFill>
                </a:ln>
                <a:blipFill dpi="0" rotWithShape="1">
                  <a:blip r:embed="rId5"/>
                  <a:srcRect/>
                  <a:stretch>
                    <a:fillRect/>
                  </a:stretch>
                </a:blipFill>
                <a:effectLst/>
                <a:latin typeface="Matura MT Script Capitals" pitchFamily="66" charset="0"/>
              </a:rPr>
              <a:t> fotografías </a:t>
            </a:r>
          </a:p>
          <a:p>
            <a:pPr algn="ctr"/>
            <a:r>
              <a:rPr lang="es-ES" sz="6000" b="1" dirty="0" smtClean="0">
                <a:ln>
                  <a:solidFill>
                    <a:sysClr val="windowText" lastClr="000000"/>
                  </a:solidFill>
                </a:ln>
                <a:blipFill dpi="0" rotWithShape="1">
                  <a:blip r:embed="rId5"/>
                  <a:srcRect/>
                  <a:stretch>
                    <a:fillRect/>
                  </a:stretch>
                </a:blipFill>
                <a:effectLst/>
                <a:latin typeface="Matura MT Script Capitals" pitchFamily="66" charset="0"/>
              </a:rPr>
              <a:t>de</a:t>
            </a:r>
            <a:endParaRPr lang="es-ES" sz="6000" dirty="0">
              <a:ln>
                <a:solidFill>
                  <a:sysClr val="windowText" lastClr="000000"/>
                </a:solidFill>
              </a:ln>
              <a:blipFill dpi="0" rotWithShape="1">
                <a:blip r:embed="rId5"/>
                <a:srcRect/>
                <a:stretch>
                  <a:fillRect/>
                </a:stretch>
              </a:blipFill>
              <a:effectLst/>
              <a:latin typeface="Matura MT Script Capitals" pitchFamily="66" charset="0"/>
            </a:endParaRPr>
          </a:p>
        </p:txBody>
      </p:sp>
      <p:pic>
        <p:nvPicPr>
          <p:cNvPr id="8" name="7 Imagen" descr="101_filmefotografico2.jpg"/>
          <p:cNvPicPr>
            <a:picLocks noChangeAspect="1"/>
          </p:cNvPicPr>
          <p:nvPr/>
        </p:nvPicPr>
        <p:blipFill>
          <a:blip r:embed="rId6"/>
          <a:stretch>
            <a:fillRect/>
          </a:stretch>
        </p:blipFill>
        <p:spPr>
          <a:xfrm>
            <a:off x="428596" y="387474"/>
            <a:ext cx="4500594" cy="5796220"/>
          </a:xfrm>
          <a:prstGeom prst="roundRect">
            <a:avLst>
              <a:gd name="adj" fmla="val 4167"/>
            </a:avLst>
          </a:prstGeom>
          <a:solidFill>
            <a:srgbClr val="FFFFFF"/>
          </a:solidFill>
          <a:ln w="76200" cap="sq">
            <a:solidFill>
              <a:srgbClr val="CC99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cSld>
  <p:clrMapOvr>
    <a:masterClrMapping/>
  </p:clrMapOvr>
  <p:transition spd="slow" advTm="11000">
    <p:comb dir="vert"/>
    <p:sndAc>
      <p:stSnd loop="1">
        <p:snd r:embed="rId2" name="chris_spheeris_juliette_.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grpId="0" nodeType="withEffect">
                                  <p:stCondLst>
                                    <p:cond delay="0"/>
                                  </p:stCondLst>
                                  <p:iterate type="lt">
                                    <p:tmPct val="50000"/>
                                  </p:iterate>
                                  <p:childTnLst>
                                    <p:set>
                                      <p:cBhvr>
                                        <p:cTn id="6" dur="1" fill="hold">
                                          <p:stCondLst>
                                            <p:cond delay="0"/>
                                          </p:stCondLst>
                                        </p:cTn>
                                        <p:tgtEl>
                                          <p:spTgt spid="7"/>
                                        </p:tgtEl>
                                        <p:attrNameLst>
                                          <p:attrName>style.visibility</p:attrName>
                                        </p:attrNameLst>
                                      </p:cBhvr>
                                      <p:to>
                                        <p:strVal val="visible"/>
                                      </p:to>
                                    </p:set>
                                    <p:set>
                                      <p:cBhvr>
                                        <p:cTn id="7" dur="228" fill="hold">
                                          <p:stCondLst>
                                            <p:cond delay="0"/>
                                          </p:stCondLst>
                                        </p:cTn>
                                        <p:tgtEl>
                                          <p:spTgt spid="7"/>
                                        </p:tgtEl>
                                        <p:attrNameLst>
                                          <p:attrName>style.rotation</p:attrName>
                                        </p:attrNameLst>
                                      </p:cBhvr>
                                      <p:to>
                                        <p:strVal val="-45.0"/>
                                      </p:to>
                                    </p:set>
                                    <p:anim calcmode="lin" valueType="num">
                                      <p:cBhvr>
                                        <p:cTn id="8" dur="228" fill="hold">
                                          <p:stCondLst>
                                            <p:cond delay="228"/>
                                          </p:stCondLst>
                                        </p:cTn>
                                        <p:tgtEl>
                                          <p:spTgt spid="7"/>
                                        </p:tgtEl>
                                        <p:attrNameLst>
                                          <p:attrName>style.rotation</p:attrName>
                                        </p:attrNameLst>
                                      </p:cBhvr>
                                      <p:tavLst>
                                        <p:tav tm="0">
                                          <p:val>
                                            <p:fltVal val="-45"/>
                                          </p:val>
                                        </p:tav>
                                        <p:tav tm="69900">
                                          <p:val>
                                            <p:fltVal val="45"/>
                                          </p:val>
                                        </p:tav>
                                        <p:tav tm="100000">
                                          <p:val>
                                            <p:fltVal val="0"/>
                                          </p:val>
                                        </p:tav>
                                      </p:tavLst>
                                    </p:anim>
                                    <p:anim calcmode="lin" valueType="num">
                                      <p:cBhvr>
                                        <p:cTn id="9" dur="228" fill="hold">
                                          <p:stCondLst>
                                            <p:cond delay="0"/>
                                          </p:stCondLst>
                                        </p:cTn>
                                        <p:tgtEl>
                                          <p:spTgt spid="7"/>
                                        </p:tgtEl>
                                        <p:attrNameLst>
                                          <p:attrName>ppt_y</p:attrName>
                                        </p:attrNameLst>
                                      </p:cBhvr>
                                      <p:tavLst>
                                        <p:tav tm="0">
                                          <p:val>
                                            <p:strVal val="#ppt_y-1"/>
                                          </p:val>
                                        </p:tav>
                                        <p:tav tm="100000">
                                          <p:val>
                                            <p:strVal val="#ppt_y-(0.354*#ppt_w-0.172*#ppt_h)"/>
                                          </p:val>
                                        </p:tav>
                                      </p:tavLst>
                                    </p:anim>
                                    <p:anim calcmode="lin" valueType="num">
                                      <p:cBhvr>
                                        <p:cTn id="10" dur="78" decel="50000" autoRev="1" fill="hold">
                                          <p:stCondLst>
                                            <p:cond delay="228"/>
                                          </p:stCondLst>
                                        </p:cTn>
                                        <p:tgtEl>
                                          <p:spTgt spid="7"/>
                                        </p:tgtEl>
                                        <p:attrNameLst>
                                          <p:attrName>ppt_y</p:attrName>
                                        </p:attrNameLst>
                                      </p:cBhvr>
                                      <p:tavLst>
                                        <p:tav tm="0">
                                          <p:val>
                                            <p:strVal val="#ppt_y-(0.354*#ppt_w-0.172*#ppt_h)"/>
                                          </p:val>
                                        </p:tav>
                                        <p:tav tm="100000">
                                          <p:val>
                                            <p:strVal val="#ppt_y-(0.354*#ppt_w-0.172*#ppt_h)-#ppt_h/2"/>
                                          </p:val>
                                        </p:tav>
                                      </p:tavLst>
                                    </p:anim>
                                    <p:anim calcmode="lin" valueType="num">
                                      <p:cBhvr>
                                        <p:cTn id="11" dur="68" fill="hold">
                                          <p:stCondLst>
                                            <p:cond delay="432"/>
                                          </p:stCondLst>
                                        </p:cTn>
                                        <p:tgtEl>
                                          <p:spTgt spid="7"/>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4250"/>
                            </p:stCondLst>
                            <p:childTnLst>
                              <p:par>
                                <p:cTn id="13" presetID="38" presetClass="entr" presetSubtype="0" accel="50000" fill="hold" grpId="0" nodeType="afterEffect">
                                  <p:stCondLst>
                                    <p:cond delay="0"/>
                                  </p:stCondLst>
                                  <p:iterate type="lt">
                                    <p:tmPct val="50000"/>
                                  </p:iterate>
                                  <p:childTnLst>
                                    <p:set>
                                      <p:cBhvr>
                                        <p:cTn id="14" dur="1" fill="hold">
                                          <p:stCondLst>
                                            <p:cond delay="0"/>
                                          </p:stCondLst>
                                        </p:cTn>
                                        <p:tgtEl>
                                          <p:spTgt spid="6"/>
                                        </p:tgtEl>
                                        <p:attrNameLst>
                                          <p:attrName>style.visibility</p:attrName>
                                        </p:attrNameLst>
                                      </p:cBhvr>
                                      <p:to>
                                        <p:strVal val="visible"/>
                                      </p:to>
                                    </p:set>
                                    <p:set>
                                      <p:cBhvr>
                                        <p:cTn id="15" dur="228" fill="hold">
                                          <p:stCondLst>
                                            <p:cond delay="0"/>
                                          </p:stCondLst>
                                        </p:cTn>
                                        <p:tgtEl>
                                          <p:spTgt spid="6"/>
                                        </p:tgtEl>
                                        <p:attrNameLst>
                                          <p:attrName>style.rotation</p:attrName>
                                        </p:attrNameLst>
                                      </p:cBhvr>
                                      <p:to>
                                        <p:strVal val="-45.0"/>
                                      </p:to>
                                    </p:set>
                                    <p:anim calcmode="lin" valueType="num">
                                      <p:cBhvr>
                                        <p:cTn id="16" dur="228" fill="hold">
                                          <p:stCondLst>
                                            <p:cond delay="228"/>
                                          </p:stCondLst>
                                        </p:cTn>
                                        <p:tgtEl>
                                          <p:spTgt spid="6"/>
                                        </p:tgtEl>
                                        <p:attrNameLst>
                                          <p:attrName>style.rotation</p:attrName>
                                        </p:attrNameLst>
                                      </p:cBhvr>
                                      <p:tavLst>
                                        <p:tav tm="0">
                                          <p:val>
                                            <p:fltVal val="-45"/>
                                          </p:val>
                                        </p:tav>
                                        <p:tav tm="69900">
                                          <p:val>
                                            <p:fltVal val="45"/>
                                          </p:val>
                                        </p:tav>
                                        <p:tav tm="100000">
                                          <p:val>
                                            <p:fltVal val="0"/>
                                          </p:val>
                                        </p:tav>
                                      </p:tavLst>
                                    </p:anim>
                                    <p:anim calcmode="lin" valueType="num">
                                      <p:cBhvr>
                                        <p:cTn id="17" dur="228" fill="hold">
                                          <p:stCondLst>
                                            <p:cond delay="0"/>
                                          </p:stCondLst>
                                        </p:cTn>
                                        <p:tgtEl>
                                          <p:spTgt spid="6"/>
                                        </p:tgtEl>
                                        <p:attrNameLst>
                                          <p:attrName>ppt_y</p:attrName>
                                        </p:attrNameLst>
                                      </p:cBhvr>
                                      <p:tavLst>
                                        <p:tav tm="0">
                                          <p:val>
                                            <p:strVal val="#ppt_y-1"/>
                                          </p:val>
                                        </p:tav>
                                        <p:tav tm="100000">
                                          <p:val>
                                            <p:strVal val="#ppt_y-(0.354*#ppt_w-0.172*#ppt_h)"/>
                                          </p:val>
                                        </p:tav>
                                      </p:tavLst>
                                    </p:anim>
                                    <p:anim calcmode="lin" valueType="num">
                                      <p:cBhvr>
                                        <p:cTn id="18" dur="78" decel="50000" autoRev="1" fill="hold">
                                          <p:stCondLst>
                                            <p:cond delay="228"/>
                                          </p:stCondLst>
                                        </p:cTn>
                                        <p:tgtEl>
                                          <p:spTgt spid="6"/>
                                        </p:tgtEl>
                                        <p:attrNameLst>
                                          <p:attrName>ppt_y</p:attrName>
                                        </p:attrNameLst>
                                      </p:cBhvr>
                                      <p:tavLst>
                                        <p:tav tm="0">
                                          <p:val>
                                            <p:strVal val="#ppt_y-(0.354*#ppt_w-0.172*#ppt_h)"/>
                                          </p:val>
                                        </p:tav>
                                        <p:tav tm="100000">
                                          <p:val>
                                            <p:strVal val="#ppt_y-(0.354*#ppt_w-0.172*#ppt_h)-#ppt_h/2"/>
                                          </p:val>
                                        </p:tav>
                                      </p:tavLst>
                                    </p:anim>
                                    <p:anim calcmode="lin" valueType="num">
                                      <p:cBhvr>
                                        <p:cTn id="19" dur="68" fill="hold">
                                          <p:stCondLst>
                                            <p:cond delay="432"/>
                                          </p:stCondLst>
                                        </p:cTn>
                                        <p:tgtEl>
                                          <p:spTgt spid="6"/>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9015804-negativos-fotograficos-aislados-contra-un-fondo-blanco.jpg"/>
          <p:cNvPicPr>
            <a:picLocks noGrp="1" noChangeAspect="1"/>
          </p:cNvPicPr>
          <p:nvPr>
            <p:ph idx="1"/>
          </p:nvPr>
        </p:nvPicPr>
        <p:blipFill>
          <a:blip r:embed="rId2" cstate="print"/>
          <a:stretch>
            <a:fillRect/>
          </a:stretch>
        </p:blipFill>
        <p:spPr>
          <a:xfrm flipH="1">
            <a:off x="-750569" y="-1143031"/>
            <a:ext cx="45719" cy="117078"/>
          </a:xfrm>
          <a:solidFill>
            <a:schemeClr val="tx1"/>
          </a:solidFill>
        </p:spPr>
      </p:pic>
      <p:pic>
        <p:nvPicPr>
          <p:cNvPr id="5" name="4 Imagen" descr="plantillatiradepelicula.jpg"/>
          <p:cNvPicPr>
            <a:picLocks noChangeAspect="1"/>
          </p:cNvPicPr>
          <p:nvPr/>
        </p:nvPicPr>
        <p:blipFill>
          <a:blip r:embed="rId3"/>
          <a:stretch>
            <a:fillRect/>
          </a:stretch>
        </p:blipFill>
        <p:spPr>
          <a:xfrm>
            <a:off x="0" y="0"/>
            <a:ext cx="9144000" cy="6858000"/>
          </a:xfrm>
          <a:prstGeom prst="rect">
            <a:avLst/>
          </a:prstGeom>
          <a:scene3d>
            <a:camera prst="orthographicFront"/>
            <a:lightRig rig="threePt" dir="t"/>
          </a:scene3d>
          <a:sp3d>
            <a:bevelT w="152400" h="152400" prst="angle"/>
          </a:sp3d>
        </p:spPr>
      </p:pic>
      <p:sp>
        <p:nvSpPr>
          <p:cNvPr id="6" name="5 CuadroTexto"/>
          <p:cNvSpPr txBox="1"/>
          <p:nvPr/>
        </p:nvSpPr>
        <p:spPr>
          <a:xfrm>
            <a:off x="357158" y="1142984"/>
            <a:ext cx="8501122" cy="5293757"/>
          </a:xfrm>
          <a:prstGeom prst="rect">
            <a:avLst/>
          </a:prstGeom>
          <a:noFill/>
        </p:spPr>
        <p:txBody>
          <a:bodyPr wrap="square" rtlCol="0">
            <a:spAutoFit/>
          </a:bodyPr>
          <a:lstStyle/>
          <a:p>
            <a:r>
              <a:rPr lang="es-ES" sz="2800" b="1" dirty="0" smtClean="0">
                <a:solidFill>
                  <a:schemeClr val="bg1"/>
                </a:solidFill>
                <a:effectLst>
                  <a:outerShdw blurRad="38100" dist="38100" dir="2700000" algn="tl">
                    <a:srgbClr val="000000">
                      <a:alpha val="43137"/>
                    </a:srgbClr>
                  </a:outerShdw>
                </a:effectLst>
                <a:latin typeface="Script MT Bold" pitchFamily="66" charset="0"/>
              </a:rPr>
              <a:t>       </a:t>
            </a:r>
          </a:p>
          <a:p>
            <a:r>
              <a:rPr lang="es-ES" sz="2800" b="1" dirty="0" smtClean="0">
                <a:ln>
                  <a:solidFill>
                    <a:sysClr val="windowText" lastClr="000000"/>
                  </a:solidFill>
                </a:ln>
                <a:solidFill>
                  <a:schemeClr val="bg1"/>
                </a:solidFill>
                <a:effectLst>
                  <a:outerShdw blurRad="38100" dist="38100" dir="2700000" algn="tl">
                    <a:srgbClr val="000000">
                      <a:alpha val="43137"/>
                    </a:srgbClr>
                  </a:outerShdw>
                </a:effectLst>
                <a:latin typeface="Script MT Bold" pitchFamily="66" charset="0"/>
              </a:rPr>
              <a:t>       </a:t>
            </a:r>
            <a:r>
              <a:rPr lang="es-ES" sz="2800" b="1" dirty="0" smtClean="0">
                <a:ln>
                  <a:solidFill>
                    <a:sysClr val="windowText" lastClr="000000"/>
                  </a:solidFill>
                </a:ln>
                <a:blipFill>
                  <a:blip r:embed="rId4"/>
                  <a:stretch>
                    <a:fillRect/>
                  </a:stretch>
                </a:blipFill>
                <a:effectLst>
                  <a:outerShdw blurRad="38100" dist="38100" dir="2700000" algn="tl">
                    <a:srgbClr val="000000">
                      <a:alpha val="43137"/>
                    </a:srgbClr>
                  </a:outerShdw>
                </a:effectLst>
                <a:latin typeface="Vivian" pitchFamily="2" charset="0"/>
              </a:rPr>
              <a:t>Steve McCurry</a:t>
            </a:r>
            <a:r>
              <a:rPr lang="es-ES" sz="2800" dirty="0" smtClean="0">
                <a:ln>
                  <a:solidFill>
                    <a:sysClr val="windowText" lastClr="000000"/>
                  </a:solidFill>
                </a:ln>
                <a:blipFill>
                  <a:blip r:embed="rId4"/>
                  <a:stretch>
                    <a:fillRect/>
                  </a:stretch>
                </a:blipFill>
                <a:effectLst>
                  <a:outerShdw blurRad="38100" dist="38100" dir="2700000" algn="tl">
                    <a:srgbClr val="000000">
                      <a:alpha val="43137"/>
                    </a:srgbClr>
                  </a:outerShdw>
                </a:effectLst>
                <a:latin typeface="Vivian" pitchFamily="2" charset="0"/>
              </a:rPr>
              <a:t> - 1955 </a:t>
            </a:r>
            <a:r>
              <a:rPr lang="es-ES" sz="2800" dirty="0" err="1" smtClean="0">
                <a:ln>
                  <a:solidFill>
                    <a:sysClr val="windowText" lastClr="000000"/>
                  </a:solidFill>
                </a:ln>
                <a:blipFill>
                  <a:blip r:embed="rId4"/>
                  <a:stretch>
                    <a:fillRect/>
                  </a:stretch>
                </a:blipFill>
                <a:effectLst>
                  <a:outerShdw blurRad="38100" dist="38100" dir="2700000" algn="tl">
                    <a:srgbClr val="000000">
                      <a:alpha val="43137"/>
                    </a:srgbClr>
                  </a:outerShdw>
                </a:effectLst>
                <a:latin typeface="Vivian" pitchFamily="2" charset="0"/>
              </a:rPr>
              <a:t>Philadelphia</a:t>
            </a:r>
            <a:endParaRPr lang="es-ES" sz="2800" dirty="0" smtClean="0">
              <a:ln>
                <a:solidFill>
                  <a:sysClr val="windowText" lastClr="000000"/>
                </a:solidFill>
              </a:ln>
              <a:blipFill>
                <a:blip r:embed="rId4"/>
                <a:stretch>
                  <a:fillRect/>
                </a:stretch>
              </a:blipFill>
              <a:effectLst>
                <a:outerShdw blurRad="38100" dist="38100" dir="2700000" algn="tl">
                  <a:srgbClr val="000000">
                    <a:alpha val="43137"/>
                  </a:srgbClr>
                </a:outerShdw>
              </a:effectLst>
              <a:latin typeface="Vivian" pitchFamily="2" charset="0"/>
            </a:endParaRPr>
          </a:p>
          <a:p>
            <a:endParaRPr lang="es-ES" sz="1400" dirty="0" smtClean="0">
              <a:solidFill>
                <a:schemeClr val="bg1"/>
              </a:solidFill>
              <a:latin typeface="Script MT Bold" pitchFamily="66" charset="0"/>
            </a:endParaRPr>
          </a:p>
          <a:p>
            <a:r>
              <a:rPr lang="es-ES" sz="1400" dirty="0" smtClean="0">
                <a:solidFill>
                  <a:schemeClr val="bg1"/>
                </a:solidFill>
                <a:latin typeface="Script MT Bold" pitchFamily="66" charset="0"/>
              </a:rPr>
              <a:t>Uno de los mejores fotoperiodistas actuales, y de la mejor tradición documental, maestro del retrato color, McCurry a partir de 1984, con el retrato de </a:t>
            </a:r>
            <a:r>
              <a:rPr lang="es-ES" sz="1400" b="1" dirty="0" smtClean="0">
                <a:solidFill>
                  <a:schemeClr val="bg1"/>
                </a:solidFill>
                <a:latin typeface="Script MT Bold" pitchFamily="66" charset="0"/>
              </a:rPr>
              <a:t>“La niña afgana”</a:t>
            </a:r>
            <a:r>
              <a:rPr lang="es-ES" sz="1400" dirty="0" smtClean="0">
                <a:solidFill>
                  <a:schemeClr val="bg1"/>
                </a:solidFill>
                <a:latin typeface="Script MT Bold" pitchFamily="66" charset="0"/>
              </a:rPr>
              <a:t> (</a:t>
            </a:r>
            <a:r>
              <a:rPr lang="es-ES" sz="1400" dirty="0" err="1" smtClean="0">
                <a:solidFill>
                  <a:schemeClr val="bg1"/>
                </a:solidFill>
                <a:latin typeface="Script MT Bold" pitchFamily="66" charset="0"/>
              </a:rPr>
              <a:t>Sharabat</a:t>
            </a:r>
            <a:r>
              <a:rPr lang="es-ES" sz="1400" dirty="0" smtClean="0">
                <a:solidFill>
                  <a:schemeClr val="bg1"/>
                </a:solidFill>
                <a:latin typeface="Script MT Bold" pitchFamily="66" charset="0"/>
              </a:rPr>
              <a:t> Gula), se convierte en uno de los foto reporteros más buscados por las agencias, publicaciones y editoriales fotográficas del mundo. Viajero incansable, con más de </a:t>
            </a:r>
            <a:r>
              <a:rPr lang="es-ES" sz="1400" b="1" dirty="0" smtClean="0">
                <a:solidFill>
                  <a:schemeClr val="bg1"/>
                </a:solidFill>
                <a:latin typeface="Script MT Bold" pitchFamily="66" charset="0"/>
              </a:rPr>
              <a:t>25 años de carrera</a:t>
            </a:r>
            <a:r>
              <a:rPr lang="es-ES" sz="1400" dirty="0" smtClean="0">
                <a:solidFill>
                  <a:schemeClr val="bg1"/>
                </a:solidFill>
                <a:latin typeface="Script MT Bold" pitchFamily="66" charset="0"/>
              </a:rPr>
              <a:t>, colaborador de  </a:t>
            </a:r>
            <a:r>
              <a:rPr lang="es-ES" sz="1400" b="1" dirty="0" err="1" smtClean="0">
                <a:solidFill>
                  <a:schemeClr val="bg1"/>
                </a:solidFill>
                <a:latin typeface="Script MT Bold" pitchFamily="66" charset="0"/>
              </a:rPr>
              <a:t>National</a:t>
            </a:r>
            <a:r>
              <a:rPr lang="es-ES" sz="1400" b="1" dirty="0" smtClean="0">
                <a:solidFill>
                  <a:schemeClr val="bg1"/>
                </a:solidFill>
                <a:latin typeface="Script MT Bold" pitchFamily="66" charset="0"/>
              </a:rPr>
              <a:t>  </a:t>
            </a:r>
            <a:r>
              <a:rPr lang="es-ES" sz="1400" b="1" dirty="0" err="1" smtClean="0">
                <a:solidFill>
                  <a:schemeClr val="bg1"/>
                </a:solidFill>
                <a:latin typeface="Script MT Bold" pitchFamily="66" charset="0"/>
              </a:rPr>
              <a:t>Geographics</a:t>
            </a:r>
            <a:r>
              <a:rPr lang="es-ES" sz="1400" b="1" dirty="0" smtClean="0">
                <a:solidFill>
                  <a:schemeClr val="bg1"/>
                </a:solidFill>
                <a:latin typeface="Script MT Bold" pitchFamily="66" charset="0"/>
              </a:rPr>
              <a:t>  </a:t>
            </a:r>
            <a:r>
              <a:rPr lang="es-ES" sz="1400" dirty="0" smtClean="0">
                <a:solidFill>
                  <a:schemeClr val="bg1"/>
                </a:solidFill>
                <a:latin typeface="Script MT Bold" pitchFamily="66" charset="0"/>
              </a:rPr>
              <a:t>desde hace 20 años y </a:t>
            </a:r>
            <a:r>
              <a:rPr lang="es-ES" sz="1400" b="1" dirty="0" smtClean="0">
                <a:solidFill>
                  <a:schemeClr val="bg1"/>
                </a:solidFill>
                <a:latin typeface="Script MT Bold" pitchFamily="66" charset="0"/>
              </a:rPr>
              <a:t>miembro de Magnum desde 1990.</a:t>
            </a:r>
            <a:endParaRPr lang="es-ES" sz="1400" dirty="0" smtClean="0">
              <a:solidFill>
                <a:schemeClr val="bg1"/>
              </a:solidFill>
              <a:latin typeface="Script MT Bold" pitchFamily="66" charset="0"/>
            </a:endParaRPr>
          </a:p>
          <a:p>
            <a:r>
              <a:rPr lang="es-ES" sz="1400" dirty="0" smtClean="0">
                <a:solidFill>
                  <a:schemeClr val="bg1"/>
                </a:solidFill>
                <a:latin typeface="Script MT Bold" pitchFamily="66" charset="0"/>
              </a:rPr>
              <a:t>Trabajó a lo largo de su carrera con película diapositiva  </a:t>
            </a:r>
            <a:r>
              <a:rPr lang="es-ES" sz="1400" b="1" dirty="0" err="1" smtClean="0">
                <a:solidFill>
                  <a:schemeClr val="bg1"/>
                </a:solidFill>
                <a:latin typeface="Script MT Bold" pitchFamily="66" charset="0"/>
              </a:rPr>
              <a:t>Kodachrome</a:t>
            </a:r>
            <a:r>
              <a:rPr lang="es-ES" sz="1400" dirty="0" smtClean="0">
                <a:solidFill>
                  <a:schemeClr val="bg1"/>
                </a:solidFill>
                <a:latin typeface="Script MT Bold" pitchFamily="66" charset="0"/>
              </a:rPr>
              <a:t>, obteniendo unos colores vivos y saturados, que ninguna otra película ofrece.</a:t>
            </a:r>
          </a:p>
          <a:p>
            <a:r>
              <a:rPr lang="es-ES" sz="1400" dirty="0" smtClean="0">
                <a:solidFill>
                  <a:schemeClr val="bg1"/>
                </a:solidFill>
                <a:latin typeface="Script MT Bold" pitchFamily="66" charset="0"/>
              </a:rPr>
              <a:t>Ganó entre otros premios y reconocimientos, la “</a:t>
            </a:r>
            <a:r>
              <a:rPr lang="es-ES" sz="1400" b="1" dirty="0" smtClean="0">
                <a:solidFill>
                  <a:schemeClr val="bg1"/>
                </a:solidFill>
                <a:latin typeface="Script MT Bold" pitchFamily="66" charset="0"/>
              </a:rPr>
              <a:t>Medalla al valor Robert Capa</a:t>
            </a:r>
            <a:r>
              <a:rPr lang="es-ES" sz="1400" dirty="0" smtClean="0">
                <a:solidFill>
                  <a:schemeClr val="bg1"/>
                </a:solidFill>
                <a:latin typeface="Script MT Bold" pitchFamily="66" charset="0"/>
              </a:rPr>
              <a:t>”, el primer premio de </a:t>
            </a:r>
            <a:r>
              <a:rPr lang="es-ES" sz="1400" b="1" dirty="0" err="1" smtClean="0">
                <a:solidFill>
                  <a:schemeClr val="bg1"/>
                </a:solidFill>
                <a:latin typeface="Script MT Bold" pitchFamily="66" charset="0"/>
              </a:rPr>
              <a:t>Wrold</a:t>
            </a:r>
            <a:r>
              <a:rPr lang="es-ES" sz="1400" b="1" dirty="0" smtClean="0">
                <a:solidFill>
                  <a:schemeClr val="bg1"/>
                </a:solidFill>
                <a:latin typeface="Script MT Bold" pitchFamily="66" charset="0"/>
              </a:rPr>
              <a:t> </a:t>
            </a:r>
            <a:r>
              <a:rPr lang="es-ES" sz="1400" b="1" dirty="0" err="1" smtClean="0">
                <a:solidFill>
                  <a:schemeClr val="bg1"/>
                </a:solidFill>
                <a:latin typeface="Script MT Bold" pitchFamily="66" charset="0"/>
              </a:rPr>
              <a:t>Press</a:t>
            </a:r>
            <a:r>
              <a:rPr lang="es-ES" sz="1400" b="1" dirty="0" smtClean="0">
                <a:solidFill>
                  <a:schemeClr val="bg1"/>
                </a:solidFill>
                <a:latin typeface="Script MT Bold" pitchFamily="66" charset="0"/>
              </a:rPr>
              <a:t> </a:t>
            </a:r>
            <a:r>
              <a:rPr lang="es-ES" sz="1400" b="1" dirty="0" err="1" smtClean="0">
                <a:solidFill>
                  <a:schemeClr val="bg1"/>
                </a:solidFill>
                <a:latin typeface="Script MT Bold" pitchFamily="66" charset="0"/>
              </a:rPr>
              <a:t>Photo</a:t>
            </a:r>
            <a:r>
              <a:rPr lang="es-ES" sz="1400" dirty="0" smtClean="0">
                <a:solidFill>
                  <a:schemeClr val="bg1"/>
                </a:solidFill>
                <a:latin typeface="Script MT Bold" pitchFamily="66" charset="0"/>
              </a:rPr>
              <a:t>, el premio de la A</a:t>
            </a:r>
            <a:r>
              <a:rPr lang="es-ES" sz="1400" b="1" dirty="0" smtClean="0">
                <a:solidFill>
                  <a:schemeClr val="bg1"/>
                </a:solidFill>
                <a:latin typeface="Script MT Bold" pitchFamily="66" charset="0"/>
              </a:rPr>
              <a:t>sociación Mundial de Foto reporteros</a:t>
            </a:r>
            <a:r>
              <a:rPr lang="es-ES" sz="1400" dirty="0" smtClean="0">
                <a:solidFill>
                  <a:schemeClr val="bg1"/>
                </a:solidFill>
                <a:latin typeface="Script MT Bold" pitchFamily="66" charset="0"/>
              </a:rPr>
              <a:t>, y muchos otros más.</a:t>
            </a:r>
          </a:p>
          <a:p>
            <a:r>
              <a:rPr lang="es-ES" sz="1400" dirty="0" smtClean="0">
                <a:solidFill>
                  <a:schemeClr val="bg1"/>
                </a:solidFill>
                <a:latin typeface="Script MT Bold" pitchFamily="66" charset="0"/>
              </a:rPr>
              <a:t>La primera vez que McCurry viajó a India fue en 1983. Por un viaje de un par de semanas que se convirtieron en dos años, volviendo muchas veces más a La India y el Sureste asiático.</a:t>
            </a:r>
          </a:p>
          <a:p>
            <a:r>
              <a:rPr lang="es-ES" sz="1400" b="1" dirty="0" smtClean="0">
                <a:solidFill>
                  <a:schemeClr val="bg1"/>
                </a:solidFill>
                <a:latin typeface="Script MT Bold" pitchFamily="66" charset="0"/>
              </a:rPr>
              <a:t>El Monzón (o </a:t>
            </a:r>
            <a:r>
              <a:rPr lang="es-ES" sz="1400" b="1" dirty="0" err="1" smtClean="0">
                <a:solidFill>
                  <a:schemeClr val="bg1"/>
                </a:solidFill>
                <a:latin typeface="Script MT Bold" pitchFamily="66" charset="0"/>
              </a:rPr>
              <a:t>Monsoón</a:t>
            </a:r>
            <a:r>
              <a:rPr lang="es-ES" sz="1400" b="1" dirty="0" smtClean="0">
                <a:solidFill>
                  <a:schemeClr val="bg1"/>
                </a:solidFill>
                <a:latin typeface="Script MT Bold" pitchFamily="66" charset="0"/>
              </a:rPr>
              <a:t>):</a:t>
            </a:r>
            <a:r>
              <a:rPr lang="es-ES" sz="1400" dirty="0" smtClean="0">
                <a:solidFill>
                  <a:schemeClr val="bg1"/>
                </a:solidFill>
                <a:latin typeface="Script MT Bold" pitchFamily="66" charset="0"/>
              </a:rPr>
              <a:t> Es el efecto climático más abrumador de la tierra. En La India tiene un peso espiritual, ya que trae literalmente la resurrección, pues vuelve verde la tierra yerma.</a:t>
            </a:r>
          </a:p>
          <a:p>
            <a:r>
              <a:rPr lang="es-ES" sz="1400" dirty="0" smtClean="0">
                <a:solidFill>
                  <a:schemeClr val="bg1"/>
                </a:solidFill>
                <a:latin typeface="Script MT Bold" pitchFamily="66" charset="0"/>
              </a:rPr>
              <a:t>“Para un fotógrafo el clima </a:t>
            </a:r>
            <a:r>
              <a:rPr lang="es-ES" sz="1400" dirty="0" err="1" smtClean="0">
                <a:solidFill>
                  <a:schemeClr val="bg1"/>
                </a:solidFill>
                <a:latin typeface="Script MT Bold" pitchFamily="66" charset="0"/>
              </a:rPr>
              <a:t>amonzónico</a:t>
            </a:r>
            <a:r>
              <a:rPr lang="es-ES" sz="1400" dirty="0" smtClean="0">
                <a:solidFill>
                  <a:schemeClr val="bg1"/>
                </a:solidFill>
                <a:latin typeface="Script MT Bold" pitchFamily="66" charset="0"/>
              </a:rPr>
              <a:t> supone un reto, y a mí me atraen los desafíos. Existen tantos tipos de luz lluviosa, como tormentas. Mientras que un escritor puede repasar y reescribir sus descripciones, las decisiones críticas de un fotógrafo son instantáneas, y al cambiar con tanta rapidez la luz </a:t>
            </a:r>
            <a:r>
              <a:rPr lang="es-ES" sz="1400" dirty="0" err="1" smtClean="0">
                <a:solidFill>
                  <a:schemeClr val="bg1"/>
                </a:solidFill>
                <a:latin typeface="Script MT Bold" pitchFamily="66" charset="0"/>
              </a:rPr>
              <a:t>monzónica</a:t>
            </a:r>
            <a:r>
              <a:rPr lang="es-ES" sz="1400" dirty="0" smtClean="0">
                <a:solidFill>
                  <a:schemeClr val="bg1"/>
                </a:solidFill>
                <a:latin typeface="Script MT Bold" pitchFamily="66" charset="0"/>
              </a:rPr>
              <a:t>, la fotografía puede llegar a ser algo apremiante.” Dice Steve.</a:t>
            </a:r>
          </a:p>
          <a:p>
            <a:endParaRPr lang="es-ES" sz="1400" dirty="0" smtClean="0">
              <a:solidFill>
                <a:schemeClr val="bg1"/>
              </a:solidFill>
              <a:latin typeface="Script MT Bold" pitchFamily="66" charset="0"/>
            </a:endParaRPr>
          </a:p>
          <a:p>
            <a:r>
              <a:rPr lang="es-ES" sz="1400" dirty="0" smtClean="0">
                <a:latin typeface="Script MT Bold" pitchFamily="66" charset="0"/>
              </a:rPr>
              <a:t> </a:t>
            </a:r>
          </a:p>
          <a:p>
            <a:endParaRPr lang="es-ES" sz="1600" dirty="0">
              <a:latin typeface="Script MT Bold" pitchFamily="66" charset="0"/>
            </a:endParaRPr>
          </a:p>
        </p:txBody>
      </p:sp>
    </p:spTree>
  </p:cSld>
  <p:clrMapOvr>
    <a:masterClrMapping/>
  </p:clrMapOvr>
  <p:transition spd="slow" advTm="6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p:cTn id="7" dur="1000" fill="hold"/>
                                        <p:tgtEl>
                                          <p:spTgt spid="6">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780714856339.jpg"/>
          <p:cNvPicPr>
            <a:picLocks noChangeAspect="1"/>
          </p:cNvPicPr>
          <p:nvPr/>
        </p:nvPicPr>
        <p:blipFill>
          <a:blip r:embed="rId2"/>
          <a:stretch>
            <a:fillRect/>
          </a:stretch>
        </p:blipFill>
        <p:spPr>
          <a:xfrm>
            <a:off x="2002476" y="0"/>
            <a:ext cx="5139047" cy="6858000"/>
          </a:xfrm>
          <a:prstGeom prst="rect">
            <a:avLst/>
          </a:prstGeom>
          <a:scene3d>
            <a:camera prst="orthographicFront"/>
            <a:lightRig rig="threePt" dir="t"/>
          </a:scene3d>
          <a:sp3d>
            <a:bevelT prst="angle"/>
          </a:sp3d>
        </p:spPr>
      </p:pic>
    </p:spTree>
  </p:cSld>
  <p:clrMapOvr>
    <a:masterClrMapping/>
  </p:clrMapOvr>
  <p:transition spd="slow" advTm="9000">
    <p:comb/>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teve McCurry - INDIA - Monsoon.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214282" y="-1754326"/>
            <a:ext cx="8501121" cy="369332"/>
          </a:xfrm>
          <a:prstGeom prst="rect">
            <a:avLst/>
          </a:prstGeom>
          <a:noFill/>
        </p:spPr>
        <p:txBody>
          <a:bodyPr wrap="square" rtlCol="0">
            <a:spAutoFit/>
          </a:bodyPr>
          <a:lstStyle/>
          <a:p>
            <a:endParaRPr lang="es-ES" dirty="0" smtClean="0">
              <a:latin typeface="Script MT Bold" pitchFamily="66" charset="0"/>
            </a:endParaRPr>
          </a:p>
        </p:txBody>
      </p:sp>
      <p:sp>
        <p:nvSpPr>
          <p:cNvPr id="6" name="5 CuadroTexto"/>
          <p:cNvSpPr txBox="1"/>
          <p:nvPr/>
        </p:nvSpPr>
        <p:spPr>
          <a:xfrm>
            <a:off x="785786" y="6858000"/>
            <a:ext cx="7858180" cy="369332"/>
          </a:xfrm>
          <a:prstGeom prst="rect">
            <a:avLst/>
          </a:prstGeom>
          <a:noFill/>
        </p:spPr>
        <p:txBody>
          <a:bodyPr wrap="square" rtlCol="0">
            <a:spAutoFit/>
          </a:bodyPr>
          <a:lstStyle/>
          <a:p>
            <a:endParaRPr lang="es-ES" dirty="0"/>
          </a:p>
        </p:txBody>
      </p:sp>
      <p:sp>
        <p:nvSpPr>
          <p:cNvPr id="7" name="6 CuadroTexto"/>
          <p:cNvSpPr txBox="1"/>
          <p:nvPr/>
        </p:nvSpPr>
        <p:spPr>
          <a:xfrm>
            <a:off x="785786" y="5288340"/>
            <a:ext cx="7501022" cy="1754326"/>
          </a:xfrm>
          <a:prstGeom prst="rect">
            <a:avLst/>
          </a:prstGeom>
          <a:noFill/>
        </p:spPr>
        <p:txBody>
          <a:bodyPr wrap="square" rtlCol="0">
            <a:spAutoFit/>
          </a:bodyPr>
          <a:lstStyle/>
          <a:p>
            <a:r>
              <a:rPr lang="es-ES" dirty="0" smtClean="0">
                <a:solidFill>
                  <a:srgbClr val="FFFF00"/>
                </a:solidFill>
                <a:effectLst>
                  <a:outerShdw blurRad="38100" dist="38100" dir="2700000" algn="tl">
                    <a:srgbClr val="000000">
                      <a:alpha val="43137"/>
                    </a:srgbClr>
                  </a:outerShdw>
                </a:effectLst>
                <a:latin typeface="Script MT Bold" pitchFamily="66" charset="0"/>
              </a:rPr>
              <a:t>También cuenta que un año después la empresa fabricante de las máquinas de coser (</a:t>
            </a:r>
            <a:r>
              <a:rPr lang="es-ES" sz="1200" i="1" dirty="0" smtClean="0">
                <a:solidFill>
                  <a:srgbClr val="FFFF00"/>
                </a:solidFill>
                <a:effectLst>
                  <a:outerShdw blurRad="38100" dist="38100" dir="2700000" algn="tl">
                    <a:srgbClr val="000000">
                      <a:alpha val="43137"/>
                    </a:srgbClr>
                  </a:outerShdw>
                </a:effectLst>
                <a:latin typeface="Verdana" pitchFamily="34" charset="0"/>
                <a:cs typeface="Raavi" pitchFamily="2"/>
              </a:rPr>
              <a:t>PFAFF</a:t>
            </a:r>
            <a:r>
              <a:rPr lang="es-ES" dirty="0" smtClean="0">
                <a:solidFill>
                  <a:srgbClr val="FFFF00"/>
                </a:solidFill>
                <a:effectLst>
                  <a:outerShdw blurRad="38100" dist="38100" dir="2700000" algn="tl">
                    <a:srgbClr val="000000">
                      <a:alpha val="43137"/>
                    </a:srgbClr>
                  </a:outerShdw>
                </a:effectLst>
                <a:latin typeface="Script MT Bold" pitchFamily="66" charset="0"/>
              </a:rPr>
              <a:t>), lo contactó para regalarle una máquina nueva y algunas cosas más (no da detalles).</a:t>
            </a:r>
          </a:p>
          <a:p>
            <a:r>
              <a:rPr lang="es-ES" dirty="0" smtClean="0">
                <a:solidFill>
                  <a:srgbClr val="FFFF00"/>
                </a:solidFill>
                <a:effectLst>
                  <a:outerShdw blurRad="38100" dist="38100" dir="2700000" algn="tl">
                    <a:srgbClr val="000000">
                      <a:alpha val="43137"/>
                    </a:srgbClr>
                  </a:outerShdw>
                </a:effectLst>
                <a:latin typeface="Script MT Bold" pitchFamily="66" charset="0"/>
              </a:rPr>
              <a:t>Sus fotos son una invitación a convertirse en </a:t>
            </a:r>
            <a:r>
              <a:rPr lang="es-ES" dirty="0" err="1" smtClean="0">
                <a:solidFill>
                  <a:srgbClr val="FFFF00"/>
                </a:solidFill>
                <a:effectLst>
                  <a:outerShdw blurRad="38100" dist="38100" dir="2700000" algn="tl">
                    <a:srgbClr val="000000">
                      <a:alpha val="43137"/>
                    </a:srgbClr>
                  </a:outerShdw>
                </a:effectLst>
                <a:latin typeface="Script MT Bold" pitchFamily="66" charset="0"/>
              </a:rPr>
              <a:t>Flaneur</a:t>
            </a:r>
            <a:r>
              <a:rPr lang="es-ES" dirty="0" smtClean="0">
                <a:solidFill>
                  <a:srgbClr val="FFFF00"/>
                </a:solidFill>
                <a:effectLst>
                  <a:outerShdw blurRad="38100" dist="38100" dir="2700000" algn="tl">
                    <a:srgbClr val="000000">
                      <a:alpha val="43137"/>
                    </a:srgbClr>
                  </a:outerShdw>
                </a:effectLst>
                <a:latin typeface="Script MT Bold" pitchFamily="66" charset="0"/>
              </a:rPr>
              <a:t> del mundo</a:t>
            </a:r>
            <a:endParaRPr lang="es-ES" dirty="0" smtClean="0">
              <a:solidFill>
                <a:srgbClr val="FFFF00"/>
              </a:solidFill>
              <a:effectLst>
                <a:outerShdw blurRad="38100" dist="38100" dir="2700000" algn="tl">
                  <a:srgbClr val="000000">
                    <a:alpha val="43137"/>
                  </a:srgbClr>
                </a:outerShdw>
              </a:effectLst>
            </a:endParaRPr>
          </a:p>
          <a:p>
            <a:endParaRPr lang="es-ES" dirty="0" smtClean="0">
              <a:solidFill>
                <a:srgbClr val="FFFF00"/>
              </a:solidFill>
              <a:effectLst>
                <a:outerShdw blurRad="38100" dist="38100" dir="2700000" algn="tl">
                  <a:srgbClr val="000000">
                    <a:alpha val="43137"/>
                  </a:srgbClr>
                </a:outerShdw>
              </a:effectLst>
            </a:endParaRPr>
          </a:p>
          <a:p>
            <a:endParaRPr lang="es-ES" dirty="0">
              <a:solidFill>
                <a:srgbClr val="FFFF00"/>
              </a:solidFill>
              <a:effectLst>
                <a:outerShdw blurRad="38100" dist="38100" dir="2700000" algn="tl">
                  <a:srgbClr val="000000">
                    <a:alpha val="43137"/>
                  </a:srgbClr>
                </a:outerShdw>
              </a:effectLst>
            </a:endParaRPr>
          </a:p>
        </p:txBody>
      </p:sp>
      <p:sp>
        <p:nvSpPr>
          <p:cNvPr id="8" name="7 CuadroTexto"/>
          <p:cNvSpPr txBox="1"/>
          <p:nvPr/>
        </p:nvSpPr>
        <p:spPr>
          <a:xfrm>
            <a:off x="285720" y="0"/>
            <a:ext cx="8572591" cy="2031325"/>
          </a:xfrm>
          <a:prstGeom prst="rect">
            <a:avLst/>
          </a:prstGeom>
          <a:noFill/>
        </p:spPr>
        <p:txBody>
          <a:bodyPr wrap="square" rtlCol="0">
            <a:spAutoFit/>
          </a:bodyPr>
          <a:lstStyle/>
          <a:p>
            <a:r>
              <a:rPr lang="es-ES" dirty="0" smtClean="0">
                <a:solidFill>
                  <a:srgbClr val="FFFF00"/>
                </a:solidFill>
                <a:effectLst>
                  <a:outerShdw blurRad="38100" dist="38100" dir="2700000" algn="tl">
                    <a:srgbClr val="000000">
                      <a:alpha val="43137"/>
                    </a:srgbClr>
                  </a:outerShdw>
                </a:effectLst>
                <a:latin typeface="Script MT Bold" pitchFamily="66" charset="0"/>
              </a:rPr>
              <a:t>Cuenta Mc Curry que cuando estaba realizando esta toma, el hombre que estaba cruzando la calle inundada y con su máquina de coser completamente oxidada a cuestas, siendo la única posesión que le quedaba y que pudo salvar de la inundación, la gente que estaba viendo la escena le empezó a gritar al hombre que sonriera para la foto, porque estaba muy serio. Por eso el esbozo de sonrisa de este buen hombre que lo perdió todo, pero sin embargo seguía sonriendo.</a:t>
            </a:r>
          </a:p>
          <a:p>
            <a:endParaRPr lang="es-ES" dirty="0">
              <a:effectLst>
                <a:outerShdw blurRad="38100" dist="38100" dir="2700000" algn="tl">
                  <a:srgbClr val="000000">
                    <a:alpha val="43137"/>
                  </a:srgbClr>
                </a:outerShdw>
              </a:effectLst>
            </a:endParaRPr>
          </a:p>
        </p:txBody>
      </p:sp>
    </p:spTree>
  </p:cSld>
  <p:clrMapOvr>
    <a:masterClrMapping/>
  </p:clrMapOvr>
  <p:transition spd="slow"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strVal val="#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5000"/>
                                        <p:tgtEl>
                                          <p:spTgt spid="4"/>
                                        </p:tgtEl>
                                      </p:cBhvr>
                                    </p:animEffect>
                                  </p:childTnLst>
                                </p:cTn>
                              </p:par>
                            </p:childTnLst>
                          </p:cTn>
                        </p:par>
                        <p:par>
                          <p:cTn id="12" fill="hold">
                            <p:stCondLst>
                              <p:cond delay="5000"/>
                            </p:stCondLst>
                            <p:childTnLst>
                              <p:par>
                                <p:cTn id="13" presetID="17" presetClass="entr" presetSubtype="1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2000" fill="hold"/>
                                        <p:tgtEl>
                                          <p:spTgt spid="8"/>
                                        </p:tgtEl>
                                        <p:attrNameLst>
                                          <p:attrName>ppt_w</p:attrName>
                                        </p:attrNameLst>
                                      </p:cBhvr>
                                      <p:tavLst>
                                        <p:tav tm="0">
                                          <p:val>
                                            <p:fltVal val="0"/>
                                          </p:val>
                                        </p:tav>
                                        <p:tav tm="100000">
                                          <p:val>
                                            <p:strVal val="#ppt_w"/>
                                          </p:val>
                                        </p:tav>
                                      </p:tavLst>
                                    </p:anim>
                                    <p:anim calcmode="lin" valueType="num">
                                      <p:cBhvr>
                                        <p:cTn id="16" dur="2000" fill="hold"/>
                                        <p:tgtEl>
                                          <p:spTgt spid="8"/>
                                        </p:tgtEl>
                                        <p:attrNameLst>
                                          <p:attrName>ppt_h</p:attrName>
                                        </p:attrNameLst>
                                      </p:cBhvr>
                                      <p:tavLst>
                                        <p:tav tm="0">
                                          <p:val>
                                            <p:strVal val="#ppt_h"/>
                                          </p:val>
                                        </p:tav>
                                        <p:tav tm="100000">
                                          <p:val>
                                            <p:strVal val="#ppt_h"/>
                                          </p:val>
                                        </p:tav>
                                      </p:tavLst>
                                    </p:anim>
                                  </p:childTnLst>
                                </p:cTn>
                              </p:par>
                              <p:par>
                                <p:cTn id="17" presetID="17" presetClass="entr" presetSubtype="1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2000" fill="hold"/>
                                        <p:tgtEl>
                                          <p:spTgt spid="7"/>
                                        </p:tgtEl>
                                        <p:attrNameLst>
                                          <p:attrName>ppt_w</p:attrName>
                                        </p:attrNameLst>
                                      </p:cBhvr>
                                      <p:tavLst>
                                        <p:tav tm="0">
                                          <p:val>
                                            <p:fltVal val="0"/>
                                          </p:val>
                                        </p:tav>
                                        <p:tav tm="100000">
                                          <p:val>
                                            <p:strVal val="#ppt_w"/>
                                          </p:val>
                                        </p:tav>
                                      </p:tavLst>
                                    </p:anim>
                                    <p:anim calcmode="lin" valueType="num">
                                      <p:cBhvr>
                                        <p:cTn id="20"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IÑA AFGANA 1 - copi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childTnLst>
                                </p:cTn>
                              </p:par>
                              <p:par>
                                <p:cTn id="9" presetID="17" presetClass="entr" presetSubtype="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000" fill="hold"/>
                                        <p:tgtEl>
                                          <p:spTgt spid="4"/>
                                        </p:tgtEl>
                                        <p:attrNameLst>
                                          <p:attrName>ppt_x</p:attrName>
                                        </p:attrNameLst>
                                      </p:cBhvr>
                                      <p:tavLst>
                                        <p:tav tm="0">
                                          <p:val>
                                            <p:strVal val="#ppt_x-#ppt_w/2"/>
                                          </p:val>
                                        </p:tav>
                                        <p:tav tm="100000">
                                          <p:val>
                                            <p:strVal val="#ppt_x"/>
                                          </p:val>
                                        </p:tav>
                                      </p:tavLst>
                                    </p:anim>
                                    <p:anim calcmode="lin" valueType="num">
                                      <p:cBhvr>
                                        <p:cTn id="12" dur="5000" fill="hold"/>
                                        <p:tgtEl>
                                          <p:spTgt spid="4"/>
                                        </p:tgtEl>
                                        <p:attrNameLst>
                                          <p:attrName>ppt_y</p:attrName>
                                        </p:attrNameLst>
                                      </p:cBhvr>
                                      <p:tavLst>
                                        <p:tav tm="0">
                                          <p:val>
                                            <p:strVal val="#ppt_y"/>
                                          </p:val>
                                        </p:tav>
                                        <p:tav tm="100000">
                                          <p:val>
                                            <p:strVal val="#ppt_y"/>
                                          </p:val>
                                        </p:tav>
                                      </p:tavLst>
                                    </p:anim>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08mccurryg.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ppt_x</p:attrName>
                                        </p:attrNameLst>
                                      </p:cBhvr>
                                      <p:tavLst>
                                        <p:tav tm="0">
                                          <p:val>
                                            <p:strVal val="#ppt_x+#ppt_w/2"/>
                                          </p:val>
                                        </p:tav>
                                        <p:tav tm="100000">
                                          <p:val>
                                            <p:strVal val="#ppt_x"/>
                                          </p:val>
                                        </p:tav>
                                      </p:tavLst>
                                    </p:anim>
                                    <p:anim calcmode="lin" valueType="num">
                                      <p:cBhvr>
                                        <p:cTn id="8" dur="5000" fill="hold"/>
                                        <p:tgtEl>
                                          <p:spTgt spid="4"/>
                                        </p:tgtEl>
                                        <p:attrNameLst>
                                          <p:attrName>ppt_y</p:attrName>
                                        </p:attrNameLst>
                                      </p:cBhvr>
                                      <p:tavLst>
                                        <p:tav tm="0">
                                          <p:val>
                                            <p:strVal val="#ppt_y"/>
                                          </p:val>
                                        </p:tav>
                                        <p:tav tm="100000">
                                          <p:val>
                                            <p:strVal val="#ppt_y"/>
                                          </p:val>
                                        </p:tav>
                                      </p:tavLst>
                                    </p:anim>
                                    <p:anim calcmode="lin" valueType="num">
                                      <p:cBhvr>
                                        <p:cTn id="9" dur="5000" fill="hold"/>
                                        <p:tgtEl>
                                          <p:spTgt spid="4"/>
                                        </p:tgtEl>
                                        <p:attrNameLst>
                                          <p:attrName>ppt_w</p:attrName>
                                        </p:attrNameLst>
                                      </p:cBhvr>
                                      <p:tavLst>
                                        <p:tav tm="0">
                                          <p:val>
                                            <p:fltVal val="0"/>
                                          </p:val>
                                        </p:tav>
                                        <p:tav tm="100000">
                                          <p:val>
                                            <p:strVal val="#ppt_w"/>
                                          </p:val>
                                        </p:tav>
                                      </p:tavLst>
                                    </p:anim>
                                    <p:anim calcmode="lin" valueType="num">
                                      <p:cBhvr>
                                        <p:cTn id="10"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4" name="3 Marcador de contenido" descr="1.jpg"/>
          <p:cNvPicPr>
            <a:picLocks noGrp="1" noChangeAspect="1"/>
          </p:cNvPicPr>
          <p:nvPr>
            <p:ph idx="1"/>
          </p:nvPr>
        </p:nvPicPr>
        <p:blipFill>
          <a:blip r:embed="rId2"/>
          <a:stretch>
            <a:fillRect/>
          </a:stretch>
        </p:blipFill>
        <p:spPr>
          <a:xfrm>
            <a:off x="26787" y="214290"/>
            <a:ext cx="9117213" cy="6286544"/>
          </a:xfrm>
        </p:spPr>
      </p:pic>
    </p:spTree>
  </p:cSld>
  <p:clrMapOvr>
    <a:masterClrMapping/>
  </p:clrMapOvr>
  <p:transition spd="slow" advTm="11000">
    <p:comb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01mccurryg.jpg"/>
          <p:cNvPicPr>
            <a:picLocks noChangeAspect="1"/>
          </p:cNvPicPr>
          <p:nvPr/>
        </p:nvPicPr>
        <p:blipFill>
          <a:blip r:embed="rId2"/>
          <a:stretch>
            <a:fillRect/>
          </a:stretch>
        </p:blipFill>
        <p:spPr>
          <a:xfrm>
            <a:off x="2269671" y="0"/>
            <a:ext cx="4604657" cy="6858000"/>
          </a:xfrm>
          <a:prstGeom prst="rect">
            <a:avLst/>
          </a:prstGeom>
          <a:scene3d>
            <a:camera prst="orthographicFront"/>
            <a:lightRig rig="threePt" dir="t"/>
          </a:scene3d>
          <a:sp3d>
            <a:bevelT prst="angle"/>
          </a:sp3d>
        </p:spPr>
      </p:pic>
    </p:spTree>
  </p:cSld>
  <p:clrMapOvr>
    <a:masterClrMapping/>
  </p:clrMapOvr>
  <p:transition spd="slow" advTm="9000">
    <p:push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03mccurryg.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newsflash/>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28596" y="0"/>
            <a:ext cx="8258204" cy="1417638"/>
          </a:xfrm>
        </p:spPr>
        <p:txBody>
          <a:bodyPr/>
          <a:lstStyle/>
          <a:p>
            <a:endParaRPr lang="es-ES" dirty="0"/>
          </a:p>
        </p:txBody>
      </p:sp>
      <p:pic>
        <p:nvPicPr>
          <p:cNvPr id="4" name="3 Marcador de contenido" descr="4n9Jh.jpg"/>
          <p:cNvPicPr>
            <a:picLocks noGrp="1" noChangeAspect="1"/>
          </p:cNvPicPr>
          <p:nvPr>
            <p:ph idx="1"/>
          </p:nvPr>
        </p:nvPicPr>
        <p:blipFill>
          <a:blip r:embed="rId2"/>
          <a:stretch>
            <a:fillRect/>
          </a:stretch>
        </p:blipFill>
        <p:spPr>
          <a:xfrm>
            <a:off x="0" y="0"/>
            <a:ext cx="9131059" cy="6858000"/>
          </a:xfrm>
        </p:spPr>
      </p:pic>
    </p:spTree>
  </p:cSld>
  <p:clrMapOvr>
    <a:masterClrMapping/>
  </p:clrMapOvr>
  <p:transition spd="slow" advTm="9000">
    <p:newsflash/>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06mccurryg.jpg"/>
          <p:cNvPicPr>
            <a:picLocks noChangeAspect="1"/>
          </p:cNvPicPr>
          <p:nvPr/>
        </p:nvPicPr>
        <p:blipFill>
          <a:blip r:embed="rId2"/>
          <a:stretch>
            <a:fillRect/>
          </a:stretch>
        </p:blipFill>
        <p:spPr>
          <a:xfrm>
            <a:off x="2071670" y="0"/>
            <a:ext cx="5214974" cy="6836683"/>
          </a:xfrm>
          <a:prstGeom prst="rect">
            <a:avLst/>
          </a:prstGeom>
          <a:scene3d>
            <a:camera prst="orthographicFront"/>
            <a:lightRig rig="threePt" dir="t"/>
          </a:scene3d>
          <a:sp3d>
            <a:bevelT prst="angle"/>
          </a:sp3d>
        </p:spPr>
      </p:pic>
    </p:spTree>
  </p:cSld>
  <p:clrMapOvr>
    <a:masterClrMapping/>
  </p:clrMapOvr>
  <p:transition spd="slow" advTm="9000">
    <p:split orient="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09mccurryg.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diamon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22mccurryg.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newsflash/>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24mccurryg.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cover dir="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2597  SIIIIIIIIIIIII.jpg"/>
          <p:cNvPicPr>
            <a:picLocks noChangeAspect="1"/>
          </p:cNvPicPr>
          <p:nvPr/>
        </p:nvPicPr>
        <p:blipFill>
          <a:blip r:embed="rId2"/>
          <a:srcRect l="1975"/>
          <a:stretch>
            <a:fillRect/>
          </a:stretch>
        </p:blipFill>
        <p:spPr>
          <a:xfrm>
            <a:off x="2214546" y="0"/>
            <a:ext cx="5000660" cy="6858000"/>
          </a:xfrm>
          <a:prstGeom prst="rect">
            <a:avLst/>
          </a:prstGeom>
          <a:scene3d>
            <a:camera prst="orthographicFront"/>
            <a:lightRig rig="threePt" dir="t"/>
          </a:scene3d>
          <a:sp3d>
            <a:bevelT prst="angle"/>
          </a:sp3d>
        </p:spPr>
      </p:pic>
    </p:spTree>
  </p:cSld>
  <p:clrMapOvr>
    <a:masterClrMapping/>
  </p:clrMapOvr>
  <p:transition spd="slow" advTm="7000">
    <p:comb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fghn-10119.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comb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fghn-12709nf3.jpg"/>
          <p:cNvPicPr>
            <a:picLocks noChangeAspect="1"/>
          </p:cNvPicPr>
          <p:nvPr/>
        </p:nvPicPr>
        <p:blipFill>
          <a:blip r:embed="rId2"/>
          <a:stretch>
            <a:fillRect/>
          </a:stretch>
        </p:blipFill>
        <p:spPr>
          <a:xfrm>
            <a:off x="0" y="0"/>
            <a:ext cx="9117426" cy="6858000"/>
          </a:xfrm>
          <a:prstGeom prst="rect">
            <a:avLst/>
          </a:prstGeom>
          <a:scene3d>
            <a:camera prst="orthographicFront"/>
            <a:lightRig rig="threePt" dir="t"/>
          </a:scene3d>
          <a:sp3d>
            <a:bevelT prst="angle"/>
          </a:sp3d>
        </p:spPr>
      </p:pic>
    </p:spTree>
  </p:cSld>
  <p:clrMapOvr>
    <a:masterClrMapping/>
  </p:clrMapOvr>
  <p:transition spd="slow" advTm="9000">
    <p:comb/>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ie-leibovitz-izidane-pele-maradona-louis-vuitton.jpg"/>
          <p:cNvPicPr>
            <a:picLocks noChangeAspect="1"/>
          </p:cNvPicPr>
          <p:nvPr/>
        </p:nvPicPr>
        <p:blipFill>
          <a:blip r:embed="rId2"/>
          <a:srcRect b="2766"/>
          <a:stretch>
            <a:fillRect/>
          </a:stretch>
        </p:blipFill>
        <p:spPr>
          <a:xfrm>
            <a:off x="0" y="642918"/>
            <a:ext cx="9144000" cy="5643602"/>
          </a:xfrm>
          <a:prstGeom prst="rect">
            <a:avLst/>
          </a:prstGeom>
          <a:scene3d>
            <a:camera prst="orthographicFront"/>
            <a:lightRig rig="threePt" dir="t"/>
          </a:scene3d>
          <a:sp3d>
            <a:bevelT prst="angle"/>
          </a:sp3d>
        </p:spPr>
      </p:pic>
    </p:spTree>
  </p:cSld>
  <p:clrMapOvr>
    <a:masterClrMapping/>
  </p:clrMapOvr>
  <p:transition spd="slow" advTm="8000">
    <p:comb/>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io-10034tips.jpg"/>
          <p:cNvPicPr>
            <a:picLocks noChangeAspect="1"/>
          </p:cNvPicPr>
          <p:nvPr/>
        </p:nvPicPr>
        <p:blipFill>
          <a:blip r:embed="rId3"/>
          <a:stretch>
            <a:fillRect/>
          </a:stretch>
        </p:blipFill>
        <p:spPr>
          <a:xfrm>
            <a:off x="0" y="0"/>
            <a:ext cx="9124122" cy="6858000"/>
          </a:xfrm>
          <a:prstGeom prst="rect">
            <a:avLst/>
          </a:prstGeom>
          <a:scene3d>
            <a:camera prst="orthographicFront"/>
            <a:lightRig rig="threePt" dir="t"/>
          </a:scene3d>
          <a:sp3d>
            <a:bevelT prst="angle"/>
          </a:sp3d>
        </p:spPr>
      </p:pic>
    </p:spTree>
  </p:cSld>
  <p:clrMapOvr>
    <a:masterClrMapping/>
  </p:clrMapOvr>
  <p:transition spd="slow" advTm="9000">
    <p:newsflash/>
    <p:sndAc>
      <p:stSnd>
        <p:snd r:embed="rId2" name="chris_spheeris_juliette_.wav"/>
      </p:stSnd>
    </p:sndAc>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io-10133 el autor.jpg"/>
          <p:cNvPicPr>
            <a:picLocks noChangeAspect="1"/>
          </p:cNvPicPr>
          <p:nvPr/>
        </p:nvPicPr>
        <p:blipFill>
          <a:blip r:embed="rId2"/>
          <a:stretch>
            <a:fillRect/>
          </a:stretch>
        </p:blipFill>
        <p:spPr>
          <a:xfrm>
            <a:off x="0" y="0"/>
            <a:ext cx="9190819" cy="6858000"/>
          </a:xfrm>
          <a:prstGeom prst="rect">
            <a:avLst/>
          </a:prstGeom>
          <a:scene3d>
            <a:camera prst="orthographicFront"/>
            <a:lightRig rig="threePt" dir="t"/>
          </a:scene3d>
          <a:sp3d>
            <a:bevelT prst="angle"/>
          </a:sp3d>
        </p:spPr>
      </p:pic>
    </p:spTree>
  </p:cSld>
  <p:clrMapOvr>
    <a:masterClrMapping/>
  </p:clrMapOvr>
  <p:transition spd="slow" advTm="9000">
    <p:push/>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ptura-de-pantalla-2011-11-01-a-las-11-24-33.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pull dir="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IMG0574.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comb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ay294.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push dir="u"/>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04870copyright.jpg"/>
          <p:cNvPicPr>
            <a:picLocks noChangeAspect="1"/>
          </p:cNvPicPr>
          <p:nvPr/>
        </p:nvPicPr>
        <p:blipFill>
          <a:blip r:embed="rId2"/>
          <a:stretch>
            <a:fillRect/>
          </a:stretch>
        </p:blipFill>
        <p:spPr>
          <a:xfrm>
            <a:off x="2000250" y="0"/>
            <a:ext cx="5572146" cy="6858000"/>
          </a:xfrm>
          <a:prstGeom prst="rect">
            <a:avLst/>
          </a:prstGeom>
          <a:scene3d>
            <a:camera prst="orthographicFront"/>
            <a:lightRig rig="threePt" dir="t"/>
          </a:scene3d>
          <a:sp3d>
            <a:bevelT prst="angle"/>
          </a:sp3d>
        </p:spPr>
      </p:pic>
    </p:spTree>
  </p:cSld>
  <p:clrMapOvr>
    <a:masterClrMapping/>
  </p:clrMapOvr>
  <p:transition spd="slow" advTm="9000">
    <p:push dir="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_2972.jpg"/>
          <p:cNvPicPr>
            <a:picLocks noChangeAspect="1"/>
          </p:cNvPicPr>
          <p:nvPr/>
        </p:nvPicPr>
        <p:blipFill>
          <a:blip r:embed="rId2"/>
          <a:stretch>
            <a:fillRect/>
          </a:stretch>
        </p:blipFill>
        <p:spPr>
          <a:xfrm>
            <a:off x="0" y="0"/>
            <a:ext cx="9151636" cy="6858000"/>
          </a:xfrm>
          <a:prstGeom prst="rect">
            <a:avLst/>
          </a:prstGeom>
          <a:scene3d>
            <a:camera prst="orthographicFront"/>
            <a:lightRig rig="threePt" dir="t"/>
          </a:scene3d>
          <a:sp3d>
            <a:bevelT prst="angle"/>
          </a:sp3d>
        </p:spPr>
      </p:pic>
    </p:spTree>
  </p:cSld>
  <p:clrMapOvr>
    <a:masterClrMapping/>
  </p:clrMapOvr>
  <p:transition spd="slow" advTm="9000">
    <p:push dir="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n0187 de national.jpg"/>
          <p:cNvPicPr>
            <a:picLocks noChangeAspect="1"/>
          </p:cNvPicPr>
          <p:nvPr/>
        </p:nvPicPr>
        <p:blipFill>
          <a:blip r:embed="rId2"/>
          <a:stretch>
            <a:fillRect/>
          </a:stretch>
        </p:blipFill>
        <p:spPr>
          <a:xfrm>
            <a:off x="2071670" y="0"/>
            <a:ext cx="5143536" cy="6852115"/>
          </a:xfrm>
          <a:prstGeom prst="rect">
            <a:avLst/>
          </a:prstGeom>
          <a:scene3d>
            <a:camera prst="orthographicFront"/>
            <a:lightRig rig="threePt" dir="t"/>
          </a:scene3d>
          <a:sp3d>
            <a:bevelT prst="angle"/>
          </a:sp3d>
        </p:spPr>
      </p:pic>
    </p:spTree>
  </p:cSld>
  <p:clrMapOvr>
    <a:masterClrMapping/>
  </p:clrMapOvr>
  <p:transition spd="slow" advTm="9000">
    <p:newsflash/>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eisha in subway de Steve McCurry.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strips dir="r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ong-kong.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9000">
    <p:strips/>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YUJH.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newsflash/>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_4.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split orient="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_6428.JPG"/>
          <p:cNvPicPr>
            <a:picLocks noChangeAspect="1"/>
          </p:cNvPicPr>
          <p:nvPr/>
        </p:nvPicPr>
        <p:blipFill>
          <a:blip r:embed="rId2"/>
          <a:stretch>
            <a:fillRect/>
          </a:stretch>
        </p:blipFill>
        <p:spPr>
          <a:xfrm>
            <a:off x="0" y="1113"/>
            <a:ext cx="9144000" cy="6855774"/>
          </a:xfrm>
          <a:prstGeom prst="rect">
            <a:avLst/>
          </a:prstGeom>
          <a:scene3d>
            <a:camera prst="orthographicFront"/>
            <a:lightRig rig="threePt" dir="t"/>
          </a:scene3d>
          <a:sp3d>
            <a:bevelT prst="angle"/>
          </a:sp3d>
        </p:spPr>
      </p:pic>
    </p:spTree>
  </p:cSld>
  <p:clrMapOvr>
    <a:masterClrMapping/>
  </p:clrMapOvr>
  <p:transition spd="slow" advTm="9000">
    <p:cove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_6449.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strips dir="rd"/>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ndia-106388.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strips/>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ndia-107641.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push dir="d"/>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ccurryslide2.jpg"/>
          <p:cNvPicPr>
            <a:picLocks noChangeAspect="1"/>
          </p:cNvPicPr>
          <p:nvPr/>
        </p:nvPicPr>
        <p:blipFill>
          <a:blip r:embed="rId2"/>
          <a:stretch>
            <a:fillRect/>
          </a:stretch>
        </p:blipFill>
        <p:spPr>
          <a:xfrm>
            <a:off x="2214546" y="0"/>
            <a:ext cx="5103515" cy="6858000"/>
          </a:xfrm>
          <a:prstGeom prst="rect">
            <a:avLst/>
          </a:prstGeom>
          <a:scene3d>
            <a:camera prst="orthographicFront"/>
            <a:lightRig rig="threePt" dir="t"/>
          </a:scene3d>
          <a:sp3d>
            <a:bevelT prst="angle"/>
          </a:sp3d>
        </p:spPr>
      </p:pic>
    </p:spTree>
  </p:cSld>
  <p:clrMapOvr>
    <a:masterClrMapping/>
  </p:clrMapOvr>
  <p:transition spd="slow" advTm="9000">
    <p:cover dir="u"/>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onastery-0717w.jpg"/>
          <p:cNvPicPr>
            <a:picLocks noChangeAspect="1"/>
          </p:cNvPicPr>
          <p:nvPr/>
        </p:nvPicPr>
        <p:blipFill>
          <a:blip r:embed="rId2"/>
          <a:stretch>
            <a:fillRect/>
          </a:stretch>
        </p:blipFill>
        <p:spPr>
          <a:xfrm>
            <a:off x="-1" y="0"/>
            <a:ext cx="9103757" cy="6858000"/>
          </a:xfrm>
          <a:prstGeom prst="rect">
            <a:avLst/>
          </a:prstGeom>
          <a:scene3d>
            <a:camera prst="orthographicFront"/>
            <a:lightRig rig="threePt" dir="t"/>
          </a:scene3d>
          <a:sp3d>
            <a:bevelT prst="angle"/>
          </a:sp3d>
        </p:spPr>
      </p:pic>
    </p:spTree>
  </p:cSld>
  <p:clrMapOvr>
    <a:masterClrMapping/>
  </p:clrMapOvr>
  <p:transition spd="slow" advTm="9000">
    <p:strips dir="ld"/>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onsoon06-769633[1].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diamond/>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hoto_Scans_0044.jpg"/>
          <p:cNvPicPr>
            <a:picLocks noChangeAspect="1"/>
          </p:cNvPicPr>
          <p:nvPr/>
        </p:nvPicPr>
        <p:blipFill>
          <a:blip r:embed="rId2"/>
          <a:stretch>
            <a:fillRect/>
          </a:stretch>
        </p:blipFill>
        <p:spPr>
          <a:xfrm>
            <a:off x="2004536" y="0"/>
            <a:ext cx="5134928" cy="6858000"/>
          </a:xfrm>
          <a:prstGeom prst="rect">
            <a:avLst/>
          </a:prstGeom>
          <a:scene3d>
            <a:camera prst="orthographicFront"/>
            <a:lightRig rig="threePt" dir="t"/>
          </a:scene3d>
          <a:sp3d>
            <a:bevelT prst="angle"/>
          </a:sp3d>
        </p:spPr>
      </p:pic>
    </p:spTree>
  </p:cSld>
  <p:clrMapOvr>
    <a:masterClrMapping/>
  </p:clrMapOvr>
  <p:transition spd="slow" advTm="9000">
    <p:comb dir="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hoto_Scans_0055.jpg"/>
          <p:cNvPicPr>
            <a:picLocks noChangeAspect="1"/>
          </p:cNvPicPr>
          <p:nvPr/>
        </p:nvPicPr>
        <p:blipFill>
          <a:blip r:embed="rId2"/>
          <a:stretch>
            <a:fillRect/>
          </a:stretch>
        </p:blipFill>
        <p:spPr>
          <a:xfrm>
            <a:off x="2171700" y="0"/>
            <a:ext cx="4972068" cy="6858000"/>
          </a:xfrm>
          <a:prstGeom prst="rect">
            <a:avLst/>
          </a:prstGeom>
          <a:scene3d>
            <a:camera prst="orthographicFront"/>
            <a:lightRig rig="threePt" dir="t"/>
          </a:scene3d>
          <a:sp3d>
            <a:bevelT prst="angle"/>
          </a:sp3d>
        </p:spPr>
      </p:pic>
    </p:spTree>
  </p:cSld>
  <p:clrMapOvr>
    <a:masterClrMapping/>
  </p:clrMapOvr>
  <p:transition spd="slow" advTm="9000">
    <p:comb dir="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hoto_Scans_0057.jpg"/>
          <p:cNvPicPr>
            <a:picLocks noChangeAspect="1"/>
          </p:cNvPicPr>
          <p:nvPr/>
        </p:nvPicPr>
        <p:blipFill>
          <a:blip r:embed="rId2"/>
          <a:stretch>
            <a:fillRect/>
          </a:stretch>
        </p:blipFill>
        <p:spPr>
          <a:xfrm>
            <a:off x="2214546" y="0"/>
            <a:ext cx="4856097" cy="6858000"/>
          </a:xfrm>
          <a:prstGeom prst="rect">
            <a:avLst/>
          </a:prstGeom>
          <a:scene3d>
            <a:camera prst="orthographicFront"/>
            <a:lightRig rig="threePt" dir="t"/>
          </a:scene3d>
          <a:sp3d>
            <a:bevelT prst="angle"/>
          </a:sp3d>
        </p:spPr>
      </p:pic>
    </p:spTree>
  </p:cSld>
  <p:clrMapOvr>
    <a:masterClrMapping/>
  </p:clrMapOvr>
  <p:transition spd="slow" advTm="9000">
    <p:comb dir="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loy_DSC2957w.jpg"/>
          <p:cNvPicPr>
            <a:picLocks noChangeAspect="1"/>
          </p:cNvPicPr>
          <p:nvPr/>
        </p:nvPicPr>
        <p:blipFill>
          <a:blip r:embed="rId2"/>
          <a:stretch>
            <a:fillRect/>
          </a:stretch>
        </p:blipFill>
        <p:spPr>
          <a:xfrm>
            <a:off x="2071670" y="0"/>
            <a:ext cx="4857784" cy="6809409"/>
          </a:xfrm>
          <a:prstGeom prst="rect">
            <a:avLst/>
          </a:prstGeom>
          <a:scene3d>
            <a:camera prst="orthographicFront"/>
            <a:lightRig rig="threePt" dir="t"/>
          </a:scene3d>
          <a:sp3d>
            <a:bevelT prst="angle"/>
          </a:sp3d>
        </p:spPr>
      </p:pic>
    </p:spTree>
  </p:cSld>
  <p:clrMapOvr>
    <a:masterClrMapping/>
  </p:clrMapOvr>
  <p:transition spd="slow" advTm="9000">
    <p:comb/>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harbat.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newsflash/>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teve Mc Curry.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over dir="u"/>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teve Mc Curry2.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push dir="d"/>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teve mccurry 4487643.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8000">
    <p:cover dir="rd"/>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teve_Mc_Curry_-_Femme_Touareg_-_Mali.jpg"/>
          <p:cNvPicPr>
            <a:picLocks noChangeAspect="1"/>
          </p:cNvPicPr>
          <p:nvPr/>
        </p:nvPicPr>
        <p:blipFill>
          <a:blip r:embed="rId3"/>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cover/>
    <p:sndAc>
      <p:stSnd>
        <p:snd r:embed="rId2" name="chris_spheeris_juliette_.wav"/>
      </p:stSnd>
    </p:sndAc>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TEVE_MCCURRY.jpe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newsflash/>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teve-in-monsoon-waters.jpg"/>
          <p:cNvPicPr>
            <a:picLocks noChangeAspect="1"/>
          </p:cNvPicPr>
          <p:nvPr/>
        </p:nvPicPr>
        <p:blipFill>
          <a:blip r:embed="rId2"/>
          <a:stretch>
            <a:fillRect/>
          </a:stretch>
        </p:blipFill>
        <p:spPr>
          <a:xfrm>
            <a:off x="2143108" y="0"/>
            <a:ext cx="5214974" cy="6858000"/>
          </a:xfrm>
          <a:prstGeom prst="rect">
            <a:avLst/>
          </a:prstGeom>
          <a:scene3d>
            <a:camera prst="orthographicFront"/>
            <a:lightRig rig="threePt" dir="t"/>
          </a:scene3d>
          <a:sp3d>
            <a:bevelT prst="angle"/>
          </a:sp3d>
        </p:spPr>
      </p:pic>
    </p:spTree>
  </p:cSld>
  <p:clrMapOvr>
    <a:masterClrMapping/>
  </p:clrMapOvr>
  <p:transition spd="slow" advTm="9000">
    <p:pull dir="rd"/>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teve-mccurry-india2.jpg"/>
          <p:cNvPicPr>
            <a:picLocks noChangeAspect="1"/>
          </p:cNvPicPr>
          <p:nvPr/>
        </p:nvPicPr>
        <p:blipFill>
          <a:blip r:embed="rId2"/>
          <a:stretch>
            <a:fillRect/>
          </a:stretch>
        </p:blipFill>
        <p:spPr>
          <a:xfrm>
            <a:off x="0" y="370332"/>
            <a:ext cx="9144000" cy="6117336"/>
          </a:xfrm>
          <a:prstGeom prst="rect">
            <a:avLst/>
          </a:prstGeom>
          <a:scene3d>
            <a:camera prst="orthographicFront"/>
            <a:lightRig rig="threePt" dir="t"/>
          </a:scene3d>
          <a:sp3d>
            <a:bevelT prst="angle"/>
          </a:sp3d>
        </p:spPr>
      </p:pic>
    </p:spTree>
  </p:cSld>
  <p:clrMapOvr>
    <a:masterClrMapping/>
  </p:clrMapOvr>
  <p:transition spd="slow" advTm="9000">
    <p:split orient="ver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teve-mccurry-india-5.jpg"/>
          <p:cNvPicPr>
            <a:picLocks noChangeAspect="1"/>
          </p:cNvPicPr>
          <p:nvPr/>
        </p:nvPicPr>
        <p:blipFill>
          <a:blip r:embed="rId2"/>
          <a:stretch>
            <a:fillRect/>
          </a:stretch>
        </p:blipFill>
        <p:spPr>
          <a:xfrm>
            <a:off x="0" y="317004"/>
            <a:ext cx="9144000" cy="6223992"/>
          </a:xfrm>
          <a:prstGeom prst="rect">
            <a:avLst/>
          </a:prstGeom>
          <a:scene3d>
            <a:camera prst="orthographicFront"/>
            <a:lightRig rig="threePt" dir="t"/>
          </a:scene3d>
          <a:sp3d>
            <a:bevelT prst="angle"/>
          </a:sp3d>
        </p:spPr>
      </p:pic>
    </p:spTree>
  </p:cSld>
  <p:clrMapOvr>
    <a:masterClrMapping/>
  </p:clrMapOvr>
  <p:transition spd="slow" advTm="9000">
    <p:checker dir="vert"/>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umblr_ltrxb2yaQd1qht37qo1_1280.jpg"/>
          <p:cNvPicPr>
            <a:picLocks noChangeAspect="1"/>
          </p:cNvPicPr>
          <p:nvPr/>
        </p:nvPicPr>
        <p:blipFill>
          <a:blip r:embed="rId2"/>
          <a:stretch>
            <a:fillRect/>
          </a:stretch>
        </p:blipFill>
        <p:spPr>
          <a:xfrm>
            <a:off x="-11625" y="500042"/>
            <a:ext cx="9155625" cy="5929330"/>
          </a:xfrm>
          <a:prstGeom prst="rect">
            <a:avLst/>
          </a:prstGeom>
          <a:scene3d>
            <a:camera prst="orthographicFront"/>
            <a:lightRig rig="threePt" dir="t"/>
          </a:scene3d>
          <a:sp3d>
            <a:bevelT prst="angle"/>
          </a:sp3d>
        </p:spPr>
      </p:pic>
    </p:spTree>
  </p:cSld>
  <p:clrMapOvr>
    <a:masterClrMapping/>
  </p:clrMapOvr>
  <p:transition spd="slow" advTm="9000">
    <p:cover dir="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hailand-10087.jpg"/>
          <p:cNvPicPr>
            <a:picLocks noChangeAspect="1"/>
          </p:cNvPicPr>
          <p:nvPr/>
        </p:nvPicPr>
        <p:blipFill>
          <a:blip r:embed="rId2"/>
          <a:stretch>
            <a:fillRect/>
          </a:stretch>
        </p:blipFill>
        <p:spPr>
          <a:xfrm>
            <a:off x="0" y="397764"/>
            <a:ext cx="9144000" cy="6062472"/>
          </a:xfrm>
          <a:prstGeom prst="rect">
            <a:avLst/>
          </a:prstGeom>
          <a:scene3d>
            <a:camera prst="orthographicFront"/>
            <a:lightRig rig="threePt" dir="t"/>
          </a:scene3d>
          <a:sp3d>
            <a:bevelT prst="angle"/>
          </a:sp3d>
        </p:spPr>
      </p:pic>
    </p:spTree>
  </p:cSld>
  <p:clrMapOvr>
    <a:masterClrMapping/>
  </p:clrMapOvr>
  <p:transition spd="slow" advTm="9000">
    <p:cover dir="u"/>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wpp-jodiebieber.jpg"/>
          <p:cNvPicPr>
            <a:picLocks noChangeAspect="1"/>
          </p:cNvPicPr>
          <p:nvPr/>
        </p:nvPicPr>
        <p:blipFill>
          <a:blip r:embed="rId2"/>
          <a:stretch>
            <a:fillRect/>
          </a:stretch>
        </p:blipFill>
        <p:spPr>
          <a:xfrm>
            <a:off x="2143108" y="0"/>
            <a:ext cx="5469255" cy="6858000"/>
          </a:xfrm>
          <a:prstGeom prst="rect">
            <a:avLst/>
          </a:prstGeom>
        </p:spPr>
      </p:pic>
    </p:spTree>
  </p:cSld>
  <p:clrMapOvr>
    <a:masterClrMapping/>
  </p:clrMapOvr>
  <p:transition spd="slow" advTm="9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ppt_x</p:attrName>
                                        </p:attrNameLst>
                                      </p:cBhvr>
                                      <p:tavLst>
                                        <p:tav tm="0">
                                          <p:val>
                                            <p:strVal val="#ppt_x-#ppt_w/2"/>
                                          </p:val>
                                        </p:tav>
                                        <p:tav tm="100000">
                                          <p:val>
                                            <p:strVal val="#ppt_x"/>
                                          </p:val>
                                        </p:tav>
                                      </p:tavLst>
                                    </p:anim>
                                    <p:anim calcmode="lin" valueType="num">
                                      <p:cBhvr>
                                        <p:cTn id="8" dur="5000" fill="hold"/>
                                        <p:tgtEl>
                                          <p:spTgt spid="4"/>
                                        </p:tgtEl>
                                        <p:attrNameLst>
                                          <p:attrName>ppt_y</p:attrName>
                                        </p:attrNameLst>
                                      </p:cBhvr>
                                      <p:tavLst>
                                        <p:tav tm="0">
                                          <p:val>
                                            <p:strVal val="#ppt_y"/>
                                          </p:val>
                                        </p:tav>
                                        <p:tav tm="100000">
                                          <p:val>
                                            <p:strVal val="#ppt_y"/>
                                          </p:val>
                                        </p:tav>
                                      </p:tavLst>
                                    </p:anim>
                                    <p:anim calcmode="lin" valueType="num">
                                      <p:cBhvr>
                                        <p:cTn id="9" dur="5000" fill="hold"/>
                                        <p:tgtEl>
                                          <p:spTgt spid="4"/>
                                        </p:tgtEl>
                                        <p:attrNameLst>
                                          <p:attrName>ppt_w</p:attrName>
                                        </p:attrNameLst>
                                      </p:cBhvr>
                                      <p:tavLst>
                                        <p:tav tm="0">
                                          <p:val>
                                            <p:fltVal val="0"/>
                                          </p:val>
                                        </p:tav>
                                        <p:tav tm="100000">
                                          <p:val>
                                            <p:strVal val="#ppt_w"/>
                                          </p:val>
                                        </p:tav>
                                      </p:tavLst>
                                    </p:anim>
                                    <p:anim calcmode="lin" valueType="num">
                                      <p:cBhvr>
                                        <p:cTn id="10"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YViGk.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9000">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0"/>
                                        <p:tgtEl>
                                          <p:spTgt spid="4"/>
                                        </p:tgtEl>
                                      </p:cBhvr>
                                    </p:animEffect>
                                  </p:childTnLst>
                                </p:cTn>
                              </p:par>
                              <p:par>
                                <p:cTn id="8" presetID="29"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ppt_x</p:attrName>
                                        </p:attrNameLst>
                                      </p:cBhvr>
                                      <p:tavLst>
                                        <p:tav tm="0">
                                          <p:val>
                                            <p:strVal val="#ppt_x-.2"/>
                                          </p:val>
                                        </p:tav>
                                        <p:tav tm="100000">
                                          <p:val>
                                            <p:strVal val="#ppt_x"/>
                                          </p:val>
                                        </p:tav>
                                      </p:tavLst>
                                    </p:anim>
                                    <p:anim calcmode="lin" valueType="num">
                                      <p:cBhvr>
                                        <p:cTn id="11" dur="5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12"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teve-McCurry-2011-Dec-10_0249w.jpg"/>
          <p:cNvPicPr>
            <a:picLocks noChangeAspect="1"/>
          </p:cNvPicPr>
          <p:nvPr/>
        </p:nvPicPr>
        <p:blipFill>
          <a:blip r:embed="rId2"/>
          <a:stretch>
            <a:fillRect/>
          </a:stretch>
        </p:blipFill>
        <p:spPr>
          <a:xfrm>
            <a:off x="0" y="0"/>
            <a:ext cx="9144000" cy="6215082"/>
          </a:xfrm>
          <a:prstGeom prst="rect">
            <a:avLst/>
          </a:prstGeom>
          <a:scene3d>
            <a:camera prst="orthographicFront"/>
            <a:lightRig rig="threePt" dir="t"/>
          </a:scene3d>
          <a:sp3d>
            <a:bevelT prst="angle"/>
          </a:sp3d>
        </p:spPr>
      </p:pic>
      <p:sp>
        <p:nvSpPr>
          <p:cNvPr id="5" name="4 CuadroTexto"/>
          <p:cNvSpPr txBox="1"/>
          <p:nvPr/>
        </p:nvSpPr>
        <p:spPr>
          <a:xfrm>
            <a:off x="2500298" y="6143644"/>
            <a:ext cx="4750018" cy="461665"/>
          </a:xfrm>
          <a:prstGeom prst="rect">
            <a:avLst/>
          </a:prstGeom>
          <a:noFill/>
        </p:spPr>
        <p:txBody>
          <a:bodyPr wrap="none" rtlCol="0">
            <a:spAutoFit/>
          </a:bodyPr>
          <a:lstStyle/>
          <a:p>
            <a:r>
              <a:rPr lang="es-ES" sz="2400" b="1" dirty="0" smtClean="0">
                <a:solidFill>
                  <a:schemeClr val="bg2">
                    <a:lumMod val="60000"/>
                    <a:lumOff val="40000"/>
                  </a:schemeClr>
                </a:solidFill>
                <a:effectLst>
                  <a:outerShdw blurRad="38100" dist="38100" dir="2700000" algn="tl">
                    <a:srgbClr val="000000">
                      <a:alpha val="43137"/>
                    </a:srgbClr>
                  </a:outerShdw>
                </a:effectLst>
                <a:latin typeface="Script MT Bold" pitchFamily="66" charset="0"/>
              </a:rPr>
              <a:t>El autor de las fotos en la actualidad</a:t>
            </a:r>
            <a:endParaRPr lang="es-ES" sz="2400" dirty="0">
              <a:solidFill>
                <a:schemeClr val="bg2">
                  <a:lumMod val="60000"/>
                  <a:lumOff val="40000"/>
                </a:schemeClr>
              </a:solidFill>
              <a:effectLst>
                <a:outerShdw blurRad="38100" dist="38100" dir="2700000" algn="tl">
                  <a:srgbClr val="000000">
                    <a:alpha val="43137"/>
                  </a:srgbClr>
                </a:outerShdw>
              </a:effectLst>
              <a:latin typeface="Script MT Bold" pitchFamily="66" charset="0"/>
            </a:endParaRPr>
          </a:p>
        </p:txBody>
      </p:sp>
    </p:spTree>
  </p:cSld>
  <p:clrMapOvr>
    <a:masterClrMapping/>
  </p:clrMapOvr>
  <p:transition spd="slow" advTm="9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ppt_x</p:attrName>
                                        </p:attrNameLst>
                                      </p:cBhvr>
                                      <p:tavLst>
                                        <p:tav tm="0">
                                          <p:val>
                                            <p:strVal val="#ppt_x-.2"/>
                                          </p:val>
                                        </p:tav>
                                        <p:tav tm="100000">
                                          <p:val>
                                            <p:strVal val="#ppt_x"/>
                                          </p:val>
                                        </p:tav>
                                      </p:tavLst>
                                    </p:anim>
                                    <p:anim calcmode="lin" valueType="num">
                                      <p:cBhvr>
                                        <p:cTn id="8"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untitled.jpg"/>
          <p:cNvPicPr>
            <a:picLocks noChangeAspect="1"/>
          </p:cNvPicPr>
          <p:nvPr/>
        </p:nvPicPr>
        <p:blipFill>
          <a:blip r:embed="rId2">
            <a:lum contrast="10000"/>
          </a:blip>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2714612" y="6072206"/>
            <a:ext cx="3581173" cy="400110"/>
          </a:xfrm>
          <a:prstGeom prst="rect">
            <a:avLst/>
          </a:prstGeom>
          <a:noFill/>
        </p:spPr>
        <p:txBody>
          <a:bodyPr wrap="none" rtlCol="0">
            <a:spAutoFit/>
          </a:bodyPr>
          <a:lstStyle/>
          <a:p>
            <a:r>
              <a:rPr lang="es-ES" sz="2000" dirty="0" smtClean="0">
                <a:blipFill dpi="0" rotWithShape="1">
                  <a:blip r:embed="rId3"/>
                  <a:srcRect/>
                  <a:stretch>
                    <a:fillRect/>
                  </a:stretch>
                </a:blipFill>
                <a:latin typeface="Matura MT Script Capitals" pitchFamily="66" charset="0"/>
              </a:rPr>
              <a:t>Francisco del Olmo-Jazmín</a:t>
            </a:r>
            <a:endParaRPr lang="es-ES" sz="2000" dirty="0">
              <a:blipFill dpi="0" rotWithShape="1">
                <a:blip r:embed="rId3"/>
                <a:srcRect/>
                <a:stretch>
                  <a:fillRect/>
                </a:stretch>
              </a:blipFill>
              <a:latin typeface="Matura MT Script Capitals" pitchFamily="66" charset="0"/>
            </a:endParaRPr>
          </a:p>
        </p:txBody>
      </p:sp>
    </p:spTree>
  </p:cSld>
  <p:clrMapOvr>
    <a:masterClrMapping/>
  </p:clrMapOvr>
  <p:transition spd="slow" advTm="9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ppt_x</p:attrName>
                                        </p:attrNameLst>
                                      </p:cBhvr>
                                      <p:tavLst>
                                        <p:tav tm="0">
                                          <p:val>
                                            <p:strVal val="#ppt_x-.2"/>
                                          </p:val>
                                        </p:tav>
                                        <p:tav tm="100000">
                                          <p:val>
                                            <p:strVal val="#ppt_x"/>
                                          </p:val>
                                        </p:tav>
                                      </p:tavLst>
                                    </p:anim>
                                    <p:anim calcmode="lin" valueType="num">
                                      <p:cBhvr>
                                        <p:cTn id="8"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7.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867400"/>
            <a:ext cx="3811588" cy="546100"/>
          </a:xfrm>
          <a:prstGeom prst="rect">
            <a:avLst/>
          </a:prstGeom>
          <a:noFill/>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276" name="Rectangle 12"/>
          <p:cNvSpPr>
            <a:spLocks noChangeArrowheads="1"/>
          </p:cNvSpPr>
          <p:nvPr/>
        </p:nvSpPr>
        <p:spPr bwMode="auto">
          <a:xfrm>
            <a:off x="609600" y="685800"/>
            <a:ext cx="7924800" cy="1295400"/>
          </a:xfrm>
          <a:prstGeom prst="rect">
            <a:avLst/>
          </a:prstGeom>
          <a:noFill/>
          <a:ln w="57150">
            <a:solidFill>
              <a:schemeClr val="tx1"/>
            </a:solidFill>
            <a:miter lim="800000"/>
            <a:headEnd/>
            <a:tailEnd/>
          </a:ln>
          <a:effectLst/>
        </p:spPr>
        <p:txBody>
          <a:bodyPr wrap="none" anchor="ctr"/>
          <a:lstStyle/>
          <a:p>
            <a:pPr algn="ctr"/>
            <a:endParaRPr lang="es-ES"/>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691" name="Group 427"/>
          <p:cNvGraphicFramePr>
            <a:graphicFrameLocks noGrp="1"/>
          </p:cNvGraphicFramePr>
          <p:nvPr/>
        </p:nvGraphicFramePr>
        <p:xfrm>
          <a:off x="5029200" y="3352800"/>
          <a:ext cx="3200400" cy="1531112"/>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6"/>
                        </a:rPr>
                        <a:t>Dedicatorias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84" name="Group 420"/>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30"/>
          </p:cNvPr>
          <p:cNvPicPr>
            <a:picLocks noChangeAspect="1" noChangeArrowheads="1"/>
          </p:cNvPicPr>
          <p:nvPr/>
        </p:nvPicPr>
        <p:blipFill>
          <a:blip r:embed="rId31"/>
          <a:srcRect/>
          <a:stretch>
            <a:fillRect/>
          </a:stretch>
        </p:blipFill>
        <p:spPr bwMode="auto">
          <a:xfrm>
            <a:off x="609600" y="685800"/>
            <a:ext cx="7924800" cy="1295400"/>
          </a:xfrm>
          <a:prstGeom prst="rect">
            <a:avLst/>
          </a:prstGeom>
          <a:noFill/>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
        <p:nvSpPr>
          <p:cNvPr id="11694" name="Rectangle 430"/>
          <p:cNvSpPr>
            <a:spLocks noChangeArrowheads="1"/>
          </p:cNvSpPr>
          <p:nvPr/>
        </p:nvSpPr>
        <p:spPr bwMode="auto">
          <a:xfrm>
            <a:off x="2667000" y="5867400"/>
            <a:ext cx="3810000" cy="533400"/>
          </a:xfrm>
          <a:prstGeom prst="rect">
            <a:avLst/>
          </a:prstGeom>
          <a:noFill/>
          <a:ln w="25400">
            <a:solidFill>
              <a:schemeClr val="tx1"/>
            </a:solidFill>
            <a:miter lim="800000"/>
            <a:headEnd/>
            <a:tailEnd/>
          </a:ln>
          <a:effectLst/>
        </p:spPr>
        <p:txBody>
          <a:bodyPr wrap="none" anchor="ctr"/>
          <a:lstStyle/>
          <a:p>
            <a:pPr algn="ctr"/>
            <a:endParaRPr lang="es-ES"/>
          </a:p>
        </p:txBody>
      </p:sp>
    </p:spTree>
  </p:cSld>
  <p:clrMapOvr>
    <a:masterClrMapping/>
  </p:clrMapOvr>
  <p:transition advTm="25000"/>
  <p:timing>
    <p:tnLst>
      <p:par>
        <p:cTn id="1" dur="indefinite" restart="never" nodeType="tmRoot"/>
      </p:par>
    </p:tnLst>
  </p:timing>
</p:sld>
</file>

<file path=ppt/theme/theme1.xml><?xml version="1.0" encoding="utf-8"?>
<a:theme xmlns:a="http://schemas.openxmlformats.org/drawingml/2006/main" name="FO LI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FO LIS</Template>
  <TotalTime>0</TotalTime>
  <Words>216</Words>
  <Application>Microsoft Office PowerPoint</Application>
  <PresentationFormat>Presentación en pantalla (4:3)</PresentationFormat>
  <Paragraphs>49</Paragraphs>
  <Slides>57</Slides>
  <Notes>0</Notes>
  <HiddenSlides>0</HiddenSlides>
  <MMClips>0</MMClips>
  <ScaleCrop>false</ScaleCrop>
  <HeadingPairs>
    <vt:vector size="4" baseType="variant">
      <vt:variant>
        <vt:lpstr>Tema</vt:lpstr>
      </vt:variant>
      <vt:variant>
        <vt:i4>2</vt:i4>
      </vt:variant>
      <vt:variant>
        <vt:lpstr>Títulos de diapositiva</vt:lpstr>
      </vt:variant>
      <vt:variant>
        <vt:i4>57</vt:i4>
      </vt:variant>
    </vt:vector>
  </HeadingPairs>
  <TitlesOfParts>
    <vt:vector size="59" baseType="lpstr">
      <vt:lpstr>FO LIS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2012-05-26T18:18:48Z</dcterms:created>
  <dcterms:modified xsi:type="dcterms:W3CDTF">2012-05-26T18:34:29Z</dcterms:modified>
</cp:coreProperties>
</file>