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103"/>
  </p:notesMasterIdLst>
  <p:sldIdLst>
    <p:sldId id="319" r:id="rId3"/>
    <p:sldId id="393" r:id="rId4"/>
    <p:sldId id="445" r:id="rId5"/>
    <p:sldId id="448" r:id="rId6"/>
    <p:sldId id="463" r:id="rId7"/>
    <p:sldId id="497" r:id="rId8"/>
    <p:sldId id="444" r:id="rId9"/>
    <p:sldId id="446" r:id="rId10"/>
    <p:sldId id="449" r:id="rId11"/>
    <p:sldId id="450" r:id="rId12"/>
    <p:sldId id="451" r:id="rId13"/>
    <p:sldId id="452" r:id="rId14"/>
    <p:sldId id="453" r:id="rId15"/>
    <p:sldId id="540" r:id="rId16"/>
    <p:sldId id="547" r:id="rId17"/>
    <p:sldId id="548" r:id="rId18"/>
    <p:sldId id="464" r:id="rId19"/>
    <p:sldId id="465" r:id="rId20"/>
    <p:sldId id="467" r:id="rId21"/>
    <p:sldId id="455" r:id="rId22"/>
    <p:sldId id="456" r:id="rId23"/>
    <p:sldId id="538" r:id="rId24"/>
    <p:sldId id="476" r:id="rId25"/>
    <p:sldId id="457" r:id="rId26"/>
    <p:sldId id="458" r:id="rId27"/>
    <p:sldId id="541" r:id="rId28"/>
    <p:sldId id="459" r:id="rId29"/>
    <p:sldId id="472" r:id="rId30"/>
    <p:sldId id="539" r:id="rId31"/>
    <p:sldId id="474" r:id="rId32"/>
    <p:sldId id="536" r:id="rId33"/>
    <p:sldId id="477" r:id="rId34"/>
    <p:sldId id="479" r:id="rId35"/>
    <p:sldId id="480" r:id="rId36"/>
    <p:sldId id="461" r:id="rId37"/>
    <p:sldId id="481" r:id="rId38"/>
    <p:sldId id="482" r:id="rId39"/>
    <p:sldId id="483" r:id="rId40"/>
    <p:sldId id="506" r:id="rId41"/>
    <p:sldId id="507" r:id="rId42"/>
    <p:sldId id="537" r:id="rId43"/>
    <p:sldId id="498" r:id="rId44"/>
    <p:sldId id="501" r:id="rId45"/>
    <p:sldId id="520" r:id="rId46"/>
    <p:sldId id="508" r:id="rId47"/>
    <p:sldId id="509" r:id="rId48"/>
    <p:sldId id="543" r:id="rId49"/>
    <p:sldId id="510" r:id="rId50"/>
    <p:sldId id="484" r:id="rId51"/>
    <p:sldId id="485" r:id="rId52"/>
    <p:sldId id="544" r:id="rId53"/>
    <p:sldId id="486" r:id="rId54"/>
    <p:sldId id="487" r:id="rId55"/>
    <p:sldId id="533" r:id="rId56"/>
    <p:sldId id="488" r:id="rId57"/>
    <p:sldId id="489" r:id="rId58"/>
    <p:sldId id="535" r:id="rId59"/>
    <p:sldId id="534" r:id="rId60"/>
    <p:sldId id="546" r:id="rId61"/>
    <p:sldId id="542" r:id="rId62"/>
    <p:sldId id="503" r:id="rId63"/>
    <p:sldId id="494" r:id="rId64"/>
    <p:sldId id="545" r:id="rId65"/>
    <p:sldId id="519" r:id="rId66"/>
    <p:sldId id="491" r:id="rId67"/>
    <p:sldId id="499" r:id="rId68"/>
    <p:sldId id="502" r:id="rId69"/>
    <p:sldId id="490" r:id="rId70"/>
    <p:sldId id="496" r:id="rId71"/>
    <p:sldId id="504" r:id="rId72"/>
    <p:sldId id="492" r:id="rId73"/>
    <p:sldId id="470" r:id="rId74"/>
    <p:sldId id="493" r:id="rId75"/>
    <p:sldId id="531" r:id="rId76"/>
    <p:sldId id="447" r:id="rId77"/>
    <p:sldId id="473" r:id="rId78"/>
    <p:sldId id="462" r:id="rId79"/>
    <p:sldId id="530" r:id="rId80"/>
    <p:sldId id="529" r:id="rId81"/>
    <p:sldId id="549" r:id="rId82"/>
    <p:sldId id="550" r:id="rId83"/>
    <p:sldId id="495" r:id="rId84"/>
    <p:sldId id="512" r:id="rId85"/>
    <p:sldId id="516" r:id="rId86"/>
    <p:sldId id="525" r:id="rId87"/>
    <p:sldId id="505" r:id="rId88"/>
    <p:sldId id="513" r:id="rId89"/>
    <p:sldId id="526" r:id="rId90"/>
    <p:sldId id="518" r:id="rId91"/>
    <p:sldId id="524" r:id="rId92"/>
    <p:sldId id="527" r:id="rId93"/>
    <p:sldId id="522" r:id="rId94"/>
    <p:sldId id="528" r:id="rId95"/>
    <p:sldId id="514" r:id="rId96"/>
    <p:sldId id="523" r:id="rId97"/>
    <p:sldId id="517" r:id="rId98"/>
    <p:sldId id="521" r:id="rId99"/>
    <p:sldId id="515" r:id="rId100"/>
    <p:sldId id="320" r:id="rId101"/>
    <p:sldId id="532" r:id="rId102"/>
  </p:sldIdLst>
  <p:sldSz cx="10980738" cy="69484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7dWGLImO0Ti7pFLq2j35w==" hashData="L09mTSmiYvG5q/xppdKJSBUTX4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918" y="-366"/>
      </p:cViewPr>
      <p:guideLst>
        <p:guide orient="horz" pos="2189"/>
        <p:guide pos="34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07" Type="http://schemas.openxmlformats.org/officeDocument/2006/relationships/tableStyles" Target="tableStyles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0725" y="685800"/>
            <a:ext cx="54165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61372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720725" y="685800"/>
            <a:ext cx="5416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796ADA-934D-441F-93A9-9C3D74A5D973}" type="slidenum">
              <a:rPr lang="es-ES" smtClean="0"/>
              <a:pPr/>
              <a:t>51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735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720725" y="685800"/>
            <a:ext cx="5416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83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9" y="2158534"/>
            <a:ext cx="9333629" cy="148942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5" y="3937479"/>
            <a:ext cx="7686516" cy="177572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7407" y="4465049"/>
            <a:ext cx="9333629" cy="138004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7407" y="2945068"/>
            <a:ext cx="9333629" cy="151998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9036" y="1621315"/>
            <a:ext cx="4849826" cy="45856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1877" y="1621315"/>
            <a:ext cx="4849826" cy="45856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40" y="1555368"/>
            <a:ext cx="4851734" cy="6482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40" y="2203572"/>
            <a:ext cx="4851734" cy="40034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78066" y="1555368"/>
            <a:ext cx="4853639" cy="6482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78066" y="2203572"/>
            <a:ext cx="4853639" cy="40034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39" y="276654"/>
            <a:ext cx="3612588" cy="11773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3164" y="276654"/>
            <a:ext cx="6138538" cy="59303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9039" y="1454039"/>
            <a:ext cx="3612588" cy="475295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2302" y="4863942"/>
            <a:ext cx="6588443" cy="57421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2302" y="620862"/>
            <a:ext cx="6588443" cy="41690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2302" y="5438158"/>
            <a:ext cx="6588443" cy="81548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61040" y="278264"/>
            <a:ext cx="2470665" cy="59287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39" y="278264"/>
            <a:ext cx="7228985" cy="59287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7" y="2158537"/>
            <a:ext cx="9333627" cy="1489421"/>
          </a:xfrm>
          <a:prstGeom prst="rect">
            <a:avLst/>
          </a:prstGeom>
        </p:spPr>
        <p:txBody>
          <a:bodyPr lIns="102445" tIns="51222" rIns="102445" bIns="512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2" y="3937476"/>
            <a:ext cx="7686517" cy="1775725"/>
          </a:xfrm>
          <a:prstGeom prst="rect">
            <a:avLst/>
          </a:prstGeom>
        </p:spPr>
        <p:txBody>
          <a:bodyPr lIns="102445" tIns="51222" rIns="102445" bIns="51222"/>
          <a:lstStyle>
            <a:lvl1pPr marL="0" indent="0" algn="ctr">
              <a:buNone/>
              <a:defRPr/>
            </a:lvl1pPr>
            <a:lvl2pPr marL="512224" indent="0" algn="ctr">
              <a:buNone/>
              <a:defRPr/>
            </a:lvl2pPr>
            <a:lvl3pPr marL="1024450" indent="0" algn="ctr">
              <a:buNone/>
              <a:defRPr/>
            </a:lvl3pPr>
            <a:lvl4pPr marL="1536675" indent="0" algn="ctr">
              <a:buNone/>
              <a:defRPr/>
            </a:lvl4pPr>
            <a:lvl5pPr marL="2048900" indent="0" algn="ctr">
              <a:buNone/>
              <a:defRPr/>
            </a:lvl5pPr>
            <a:lvl6pPr marL="2561123" indent="0" algn="ctr">
              <a:buNone/>
              <a:defRPr/>
            </a:lvl6pPr>
            <a:lvl7pPr marL="3073349" indent="0" algn="ctr">
              <a:buNone/>
              <a:defRPr/>
            </a:lvl7pPr>
            <a:lvl8pPr marL="3585574" indent="0" algn="ctr">
              <a:buNone/>
              <a:defRPr/>
            </a:lvl8pPr>
            <a:lvl9pPr marL="409779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62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9038" y="278263"/>
            <a:ext cx="9882665" cy="1158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8" y="1621315"/>
            <a:ext cx="9882665" cy="45856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9037" y="6440220"/>
            <a:ext cx="2562172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51756" y="6440220"/>
            <a:ext cx="3477235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69530" y="6440220"/>
            <a:ext cx="2562172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9037" y="6327628"/>
            <a:ext cx="2562172" cy="482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449" tIns="51225" rIns="102449" bIns="51225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1224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2449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3674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4898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4185" indent="-384185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2401" indent="-320154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80617" indent="-256123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92864" indent="-256123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305111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817358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29605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41852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54098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247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94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6741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988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1234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481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5728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7975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gif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4.jpeg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gif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31.jpe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3.png"/><Relationship Id="rId10" Type="http://schemas.openxmlformats.org/officeDocument/2006/relationships/image" Target="../media/image1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03263" y="-28400"/>
            <a:ext cx="10980739" cy="69484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32450" y="3432456"/>
            <a:ext cx="6948488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64700" y="3432456"/>
            <a:ext cx="6948488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" y="1"/>
            <a:ext cx="10980738" cy="7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" y="6872817"/>
            <a:ext cx="10980738" cy="7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8901" y="5935192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48953" y="5790428"/>
            <a:ext cx="680977" cy="7771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5" y="4632341"/>
            <a:ext cx="3233007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33985" y="1338300"/>
            <a:ext cx="8173401" cy="400792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Las Esculturas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urbanas </a:t>
            </a:r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más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Fascinantes 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todo el mundo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Playbill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730224" y="5742588"/>
            <a:ext cx="3410874" cy="946388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1961" y="880432"/>
            <a:ext cx="1248264" cy="61386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5954" y="449908"/>
            <a:ext cx="1030781" cy="88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  <p:sndAc>
      <p:stSnd>
        <p:snd r:embed="rId2" name="[accordeon][musette]_aimable_accordéon_08 - poema (tango)4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42783" y="675224"/>
            <a:ext cx="466758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6000" i="1" dirty="0" smtClean="0">
                <a:solidFill>
                  <a:srgbClr val="0000FF"/>
                </a:solidFill>
                <a:latin typeface="Bauhaus 93" pitchFamily="82" charset="0"/>
                <a:cs typeface="Microsoft Sans Serif" pitchFamily="34" charset="0"/>
              </a:rPr>
              <a:t>Las  Esculturas Urbanas Más Fascinantes Del Mundo</a:t>
            </a:r>
            <a:endParaRPr lang="es-ES" altLang="es-ES" sz="6000" i="1" dirty="0">
              <a:solidFill>
                <a:srgbClr val="0000FF"/>
              </a:solidFill>
              <a:latin typeface="Bauhaus 93" pitchFamily="82" charset="0"/>
              <a:cs typeface="Microsoft Sans Serif" pitchFamily="34" charset="0"/>
            </a:endParaRPr>
          </a:p>
        </p:txBody>
      </p:sp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369" y="0"/>
            <a:ext cx="5490369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750" y="5384205"/>
            <a:ext cx="1716110" cy="1700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81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filmigo escultur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1" t="25198" r="10298" b="328"/>
          <a:stretch/>
        </p:blipFill>
        <p:spPr bwMode="auto">
          <a:xfrm>
            <a:off x="1" y="-1134268"/>
            <a:ext cx="10980738" cy="808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31586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7170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251008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73081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1506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9242"/>
            <a:ext cx="5706393" cy="716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912" y="-113312"/>
            <a:ext cx="5490369" cy="7040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42482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3" name="AutoShape 2" descr="Resultado de imagen de filmigo escultur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8" name="Picture 4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7"/>
            <a:ext cx="10980739" cy="719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88708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316" y="0"/>
            <a:ext cx="1106905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991510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4527" y="0"/>
            <a:ext cx="13801002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916373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8194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3706525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3252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9218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92" y="0"/>
            <a:ext cx="11977675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7746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0242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8090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58935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1266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06" y="0"/>
            <a:ext cx="1120901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5756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2290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8090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88087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025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91937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225" y="-14629"/>
            <a:ext cx="4635640" cy="6963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85" y="0"/>
            <a:ext cx="5612986" cy="7161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390316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49688"/>
            <a:ext cx="10980739" cy="82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07490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2530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16738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38" y="-270172"/>
            <a:ext cx="5092700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99680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3554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" y="0"/>
            <a:ext cx="10974955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96572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5602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312"/>
            <a:ext cx="5934760" cy="723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377" y="-84312"/>
            <a:ext cx="5418361" cy="703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65998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4338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9281" y="0"/>
            <a:ext cx="13706525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78710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5362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6874"/>
            <a:ext cx="11467034" cy="6995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2944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7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2" y="0"/>
            <a:ext cx="5580629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032" y="0"/>
            <a:ext cx="5412706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716533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3794" name="Picture 2" descr="Estatua de Franz Kaf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562378" cy="775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 First Gener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377" y="-1"/>
            <a:ext cx="5418361" cy="808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66172"/>
      </p:ext>
    </p:extLst>
  </p:cSld>
  <p:clrMapOvr>
    <a:masterClrMapping/>
  </p:clrMapOvr>
  <p:transition spd="med" advTm="6000">
    <p:random/>
    <p:sndAc>
      <p:stSnd>
        <p:snd r:embed="rId2" name="(x) musica francesa - tea for two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6386" name="Picture 2" descr="  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50" y="-12566"/>
            <a:ext cx="11233802" cy="696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0878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7410" name="Picture 2" descr="Resultado de imagen de filmigo escultur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2" b="14138"/>
          <a:stretch/>
        </p:blipFill>
        <p:spPr bwMode="auto">
          <a:xfrm>
            <a:off x="-414288" y="-1"/>
            <a:ext cx="6805727" cy="694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85" y="0"/>
            <a:ext cx="5478811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8146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83"/>
            <a:ext cx="10980738" cy="729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23654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8434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753472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19825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0722" name="Picture 2" descr="Sculpture by the S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705" y="-504178"/>
            <a:ext cx="11179001" cy="745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86745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228"/>
            <a:ext cx="10980738" cy="821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959226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2770" name="Picture 2" descr="Force of Na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271" y="-1"/>
            <a:ext cx="11449271" cy="788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04329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93" y="0"/>
            <a:ext cx="5211366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698" y="-112239"/>
            <a:ext cx="4762500" cy="711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043759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4818" name="Picture 2" descr="The Shoes On The Danube Ban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14390"/>
            <a:ext cx="5490370" cy="776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lothesp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369" y="-1589429"/>
            <a:ext cx="5688632" cy="854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2543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6866" name="Picture 2" descr="Spoonbridge and Cher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2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1666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7890" name="Picture 2" descr="Clothesp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284"/>
            <a:ext cx="5236937" cy="695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936" y="-11285"/>
            <a:ext cx="5743802" cy="749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8195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0482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40503"/>
            <a:ext cx="6066433" cy="903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433" y="0"/>
            <a:ext cx="4914305" cy="707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8967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8914" name="Picture 2" descr="Popped 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59"/>
            <a:ext cx="10980738" cy="7320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8898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9938" name="Picture 2" descr="Nelson Mande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79001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6887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0962" name="Picture 2" descr="Digital 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263" y="-71059"/>
            <a:ext cx="11811734" cy="701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893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027" name="Picture 3" descr="C:\Users\Jose Luis\Desktop\escultura-4-e15873209677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0182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167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050" name="Picture 2" descr="C:\Users\Jose Luis\Desktop\el-lector-de-la-plaza-de-la-paja_2908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708"/>
            <a:ext cx="10980738" cy="730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38011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7614"/>
            <a:ext cx="10980738" cy="823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2257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3" name="AutoShape 2" descr="Resultado de imagen de esculturas urbanas famos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Resultado de imagen de esculturas urbanas famos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4" name="Picture 6" descr="Resultado de imagen de esculturas urbanas fam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58" y="-96421"/>
            <a:ext cx="10996295" cy="724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69861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122" name="Picture 2" descr="Resultado de imagen de esculturas urbana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51" y="-17455"/>
            <a:ext cx="10995389" cy="710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6687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050" name="Picture 2" descr="Pitching of ROGAMO at the Benelux Venture Forum 2016 - ROGA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03" y="0"/>
            <a:ext cx="11001741" cy="704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41687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074" name="Picture 2" descr="C:\Users\Jose Luis\Desktop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389"/>
            <a:ext cx="11251009" cy="7471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1623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-1152"/>
            <a:ext cx="11233863" cy="720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098" name="Picture 2" descr="C:\Users\Jose Luis\Desktop\eEsk2zehS0uG84O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081" y="-1152"/>
            <a:ext cx="5608512" cy="747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3535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41" y="21596"/>
            <a:ext cx="9450809" cy="70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172124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122" name="Picture 2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68242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1986" name="Picture 2" descr="Balloon Flower (Red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25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8387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3010" name="Picture 2" descr="Musta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84" y="-1"/>
            <a:ext cx="10992121" cy="702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13628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736173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473" y="-29149"/>
            <a:ext cx="4752527" cy="6997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525064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4034" name="Picture 2" descr="The Architectural Frag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282"/>
            <a:ext cx="10980739" cy="730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33450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5058" name="Picture 2" descr="Metalmorpho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02" y="0"/>
            <a:ext cx="11015640" cy="734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3905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5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642" y="-2235"/>
            <a:ext cx="7002147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571" y="-2236"/>
            <a:ext cx="4818034" cy="694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88924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6082" name="Picture 2" descr="Le pou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" y="-1"/>
            <a:ext cx="10979443" cy="694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50135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7106" name="Picture 2" descr="Escultura de Nic Fiddian-G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93773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385101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846" y="-626"/>
            <a:ext cx="5850409" cy="7382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-626"/>
            <a:ext cx="5337175" cy="714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7637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19" b="-4827"/>
          <a:stretch/>
        </p:blipFill>
        <p:spPr bwMode="auto">
          <a:xfrm>
            <a:off x="0" y="-3117"/>
            <a:ext cx="10980738" cy="8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520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09" y="-119081"/>
            <a:ext cx="5298414" cy="707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0" r="12900"/>
          <a:stretch/>
        </p:blipFill>
        <p:spPr bwMode="auto">
          <a:xfrm>
            <a:off x="6138441" y="-18441"/>
            <a:ext cx="4338241" cy="702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97348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928"/>
            <a:ext cx="5634385" cy="695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4" r="3507"/>
          <a:stretch/>
        </p:blipFill>
        <p:spPr bwMode="auto">
          <a:xfrm>
            <a:off x="5634384" y="0"/>
            <a:ext cx="5346354" cy="695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563533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3" name="AutoShape 2" descr="Resultado de imagen de esculturas urbanas CURIOS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https://unbuendiaenmadrid.com/wp-content/uploads/2016/03/el-lector-de-la-plaza-de-la-paja_290823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174" name="Picture 6" descr="Resultado de imagen de esculturas urbana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21" y="-111976"/>
            <a:ext cx="10996659" cy="716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146840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2226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590725"/>
            <a:ext cx="10980739" cy="7800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94170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" name="Picture 4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70" y="0"/>
            <a:ext cx="11003607" cy="772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9389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anneken pis on Make 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643"/>
            <a:ext cx="11479107" cy="709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026" name="Picture 2" descr="Un chorro insostenible | El Norte de Castil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2894" y="-120242"/>
            <a:ext cx="12362001" cy="748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036031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9154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39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flipH="1">
            <a:off x="1097880" y="737940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latin typeface="Showcard Gothic" pitchFamily="82" charset="0"/>
              </a:rPr>
              <a:t>ESPAÑOLAS</a:t>
            </a:r>
            <a:endParaRPr lang="es-ES" sz="4000" dirty="0">
              <a:solidFill>
                <a:srgbClr val="FF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54795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sp>
        <p:nvSpPr>
          <p:cNvPr id="3" name="AutoShape 2" descr="Resultado de imagen de esculturas urbanas CURIOS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76" name="Picture 4" descr="Resultado de imagen de esculturas urbana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10980738" cy="712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02498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6146" name="Picture 2" descr="Resultado de imagen de esculturas urbana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3350"/>
            <a:ext cx="10980738" cy="761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76740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48130" name="Picture 2" descr="El sueño de Alber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130329" cy="71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esculturas urbanas CURIOS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329" y="-149270"/>
            <a:ext cx="5850410" cy="8376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746023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onumento al Encierro, Pamplona :: Descubre Navarra Tu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60176" cy="707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1241897" y="6426572"/>
            <a:ext cx="2562172" cy="369943"/>
          </a:xfrm>
        </p:spPr>
        <p:txBody>
          <a:bodyPr/>
          <a:lstStyle/>
          <a:p>
            <a:fld id="{D45183B9-BBE9-4205-B94D-ABDDA3361EBF}" type="datetime1">
              <a:rPr lang="es-ES" b="1" smtClean="0">
                <a:solidFill>
                  <a:schemeClr val="tx1"/>
                </a:solidFill>
              </a:rPr>
              <a:pPr/>
              <a:t>18/04/2021</a:t>
            </a:fld>
            <a:endParaRPr lang="es-E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330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8194" name="Picture 2" descr="Resultado de imagen de esculturas urbana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54776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2977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0178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0" y="-22933"/>
            <a:ext cx="10984028" cy="697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1866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8674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977" y="-3"/>
            <a:ext cx="6930529" cy="694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872" y="-287707"/>
            <a:ext cx="11245610" cy="72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0525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1202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980738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2269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3314" name="Picture 2" descr="La Plaza de Cascorro y el héroe que domina su bulli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7" y="-33325"/>
            <a:ext cx="11112410" cy="700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68042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6146" name="Picture 2" descr="Resultado de imagen de filmigo escul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93" y="-18950"/>
            <a:ext cx="5040561" cy="700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esultado de imagen de filmigo escultur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377" y="0"/>
            <a:ext cx="5112568" cy="698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641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4338" name="Picture 2" descr="Ruta por las estatuas más curiosas de Madrid | Guía del O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6" y="-25184"/>
            <a:ext cx="11878233" cy="697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3343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4274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7577"/>
            <a:ext cx="11196303" cy="724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5657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2290" name="Picture 2" descr="Para verdaderos amantes de la historia: las estatuas y monumentos más  bonitos de Madrid | Mad4y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878"/>
            <a:ext cx="10980738" cy="720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36142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1266" name="Picture 2" descr="HAY QUE VER | Audioguía de el Monumento a Cristóbal Col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4328" y="-25624"/>
            <a:ext cx="12398421" cy="697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01029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playa de Las Canteras, en Las Palmas de Gran Canaria: snorkel, surf,  restaurantes, hoteles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" y="0"/>
            <a:ext cx="10978455" cy="697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246823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2050" name="Picture 2" descr="escultura Monumento a las actividades primitivas canarias escultor Luis  Alemán Montull en Plaza de España Las Palmas de Gran Canaria 102 - a photo  on Flick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80739" cy="69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62731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3250" name="Picture 2" descr="Resultado de imagen de ESCULTURAS URBANAS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8658"/>
            <a:ext cx="10980738" cy="719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16657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42783" y="675224"/>
            <a:ext cx="4667584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6000" i="1" dirty="0" smtClean="0">
                <a:solidFill>
                  <a:srgbClr val="0000FF"/>
                </a:solidFill>
                <a:latin typeface="Bauhaus 93" pitchFamily="82" charset="0"/>
                <a:cs typeface="Microsoft Sans Serif" pitchFamily="34" charset="0"/>
              </a:rPr>
              <a:t>Las  Esculturas Urbanas Más Fascinantes de Logroño</a:t>
            </a:r>
            <a:endParaRPr lang="es-ES" altLang="es-ES" sz="6000" i="1" dirty="0">
              <a:solidFill>
                <a:srgbClr val="0000FF"/>
              </a:solidFill>
              <a:latin typeface="Bauhaus 93" pitchFamily="82" charset="0"/>
              <a:cs typeface="Microsoft Sans Serif" pitchFamily="34" charset="0"/>
            </a:endParaRP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750" y="5384205"/>
            <a:ext cx="1716110" cy="1700719"/>
          </a:xfrm>
          <a:prstGeom prst="rect">
            <a:avLst/>
          </a:prstGeom>
          <a:noFill/>
        </p:spPr>
      </p:pic>
      <p:pic>
        <p:nvPicPr>
          <p:cNvPr id="5" name="Picture 2" descr="A la Mad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401" y="-16547"/>
            <a:ext cx="5221840" cy="6958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138441" y="5911398"/>
            <a:ext cx="2256965" cy="646331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s-ES" sz="3600" b="1" dirty="0">
                <a:solidFill>
                  <a:srgbClr val="FF0000"/>
                </a:solidFill>
                <a:latin typeface="+mn-lt"/>
              </a:rPr>
              <a:t>A</a:t>
            </a:r>
            <a:r>
              <a:rPr lang="es-ES" sz="3600" b="1" dirty="0" smtClean="0">
                <a:solidFill>
                  <a:srgbClr val="FF0000"/>
                </a:solidFill>
                <a:latin typeface="+mn-lt"/>
              </a:rPr>
              <a:t> la </a:t>
            </a:r>
            <a:r>
              <a:rPr lang="es-ES" sz="3600" b="1" dirty="0" smtClean="0">
                <a:solidFill>
                  <a:srgbClr val="FF0000"/>
                </a:solidFill>
                <a:latin typeface="+mn-lt"/>
                <a:cs typeface="Aharoni" pitchFamily="2" charset="-79"/>
              </a:rPr>
              <a:t>madre</a:t>
            </a:r>
            <a:endParaRPr lang="es-ES" sz="3600" b="1" dirty="0">
              <a:solidFill>
                <a:srgbClr val="FF0000"/>
              </a:solidFill>
              <a:latin typeface="+mn-lt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9152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2290" name="Picture 2" descr="Espartero (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52" y="-414188"/>
            <a:ext cx="10995390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82079" y="82532"/>
            <a:ext cx="2339871" cy="52322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ESPARTERO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09812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spaña Bizarra — Corazón de hierro (Logroño) La plaza de la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91505"/>
            <a:ext cx="10980739" cy="746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>
                <a:solidFill>
                  <a:schemeClr val="tx1"/>
                </a:solidFill>
              </a:rPr>
              <a:pPr/>
              <a:t>18/04/2021</a:t>
            </a:fld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56758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6146" name="Picture 2" descr="A los Riojanos Ilustres (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29" y="-558204"/>
            <a:ext cx="11262937" cy="779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025873" y="305892"/>
            <a:ext cx="2185535" cy="523220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+mn-lt"/>
              </a:rPr>
              <a:t>LOS ILUSTRES</a:t>
            </a:r>
            <a:endParaRPr lang="es-ES" sz="28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59515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8194" name="Picture 2" descr="A las Víctimas del Terroris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02219"/>
            <a:ext cx="10980739" cy="85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00685" y="521916"/>
            <a:ext cx="4490204" cy="523220"/>
          </a:xfrm>
          <a:prstGeom prst="rect">
            <a:avLst/>
          </a:prstGeom>
          <a:solidFill>
            <a:srgbClr val="FFFF66"/>
          </a:solidFill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+mn-lt"/>
              </a:rPr>
              <a:t>A las Víctimas del Terrorismo</a:t>
            </a:r>
          </a:p>
        </p:txBody>
      </p:sp>
    </p:spTree>
    <p:extLst>
      <p:ext uri="{BB962C8B-B14F-4D97-AF65-F5344CB8AC3E}">
        <p14:creationId xmlns:p14="http://schemas.microsoft.com/office/powerpoint/2010/main" val="259928103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scultura, Logroño - 64410 - Biodiversidad Virtual / Etnografí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" y="-985431"/>
            <a:ext cx="10977211" cy="823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b="1" smtClean="0">
                <a:solidFill>
                  <a:schemeClr val="tx1"/>
                </a:solidFill>
              </a:rPr>
              <a:pPr/>
              <a:t>18/04/2021</a:t>
            </a:fld>
            <a:endParaRPr lang="es-E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9390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045" y="-255369"/>
            <a:ext cx="11396210" cy="720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4338" name="Picture 2" descr="Monumento al Labrador (0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113" y="-33994"/>
            <a:ext cx="4824536" cy="698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1818" y="665932"/>
            <a:ext cx="1656183" cy="707886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0000"/>
                </a:solidFill>
              </a:rPr>
              <a:t>Monumento al Labrador</a:t>
            </a:r>
          </a:p>
        </p:txBody>
      </p:sp>
    </p:spTree>
    <p:extLst>
      <p:ext uri="{BB962C8B-B14F-4D97-AF65-F5344CB8AC3E}">
        <p14:creationId xmlns:p14="http://schemas.microsoft.com/office/powerpoint/2010/main" val="1483502367"/>
      </p:ext>
    </p:extLst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icha Municipio - Consejo Regulador DOCa Rioja - Riojaw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270" y="-21890"/>
            <a:ext cx="11251008" cy="715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>
                <a:solidFill>
                  <a:schemeClr val="tx1"/>
                </a:solidFill>
              </a:rPr>
              <a:pPr/>
              <a:t>18/04/2021</a:t>
            </a:fld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68134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9218" name="Picture 2" descr="Fuente en El Espol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286"/>
            <a:ext cx="10980739" cy="700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1322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ONUMENTO AL FUERO DE LOGROÑO - Logroño | CityPl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74" y="-23058"/>
            <a:ext cx="11020792" cy="697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625082"/>
      </p:ext>
    </p:extLst>
  </p:cSld>
  <p:clrMapOvr>
    <a:masterClrMapping/>
  </p:clrMapOvr>
  <p:transition spd="med" advTm="6000">
    <p:random/>
    <p:sndAc>
      <p:stSnd>
        <p:snd r:embed="rId2" name="night_and_day.wav"/>
      </p:stSnd>
    </p:sndAc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0242" name="Picture 2" descr="FOTOS: Nieva a cualquier cota riojana. Así lo hace en...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806"/>
            <a:ext cx="11020098" cy="752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Árboles esculpidos con motosierra | La Rioj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048" y="-18807"/>
            <a:ext cx="5510050" cy="775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24978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10980738" cy="722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0242" name="Picture 2" descr="A los Donantes de Sang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924" y="-12942"/>
            <a:ext cx="5616624" cy="748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3828" y="261466"/>
            <a:ext cx="1728192" cy="1384995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latin typeface="+mn-lt"/>
              </a:rPr>
              <a:t>A </a:t>
            </a:r>
            <a:r>
              <a:rPr lang="es-ES" sz="2800" b="1" dirty="0">
                <a:solidFill>
                  <a:srgbClr val="FF0000"/>
                </a:solidFill>
                <a:latin typeface="+mn-lt"/>
              </a:rPr>
              <a:t>los Donantes de Sangre</a:t>
            </a:r>
          </a:p>
        </p:txBody>
      </p:sp>
      <p:pic>
        <p:nvPicPr>
          <p:cNvPr id="16386" name="Picture 2" descr="Escultura Urbana Zarago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660" y="803880"/>
            <a:ext cx="4384609" cy="5850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7294427"/>
      </p:ext>
    </p:extLst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5122" name="Picture 2" descr="Fallece el escultor Julio López, autor de la polémica obra 'La mujer', en  General Urrutia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" y="0"/>
            <a:ext cx="10980141" cy="6941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82790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rippy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74" y="-149108"/>
            <a:ext cx="10980739" cy="7052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3314" name="Picture 2" descr="Monumento a los Valvaneros o Los Marchos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041" y="-863556"/>
            <a:ext cx="6346286" cy="845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05793" y="377900"/>
            <a:ext cx="2032473" cy="1938992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Monumento a los </a:t>
            </a:r>
            <a:r>
              <a:rPr lang="es-ES" sz="2400" b="1" dirty="0" err="1">
                <a:solidFill>
                  <a:srgbClr val="FF0000"/>
                </a:solidFill>
              </a:rPr>
              <a:t>Valvaneros</a:t>
            </a:r>
            <a:r>
              <a:rPr lang="es-ES" sz="2400" b="1" dirty="0">
                <a:solidFill>
                  <a:srgbClr val="FF0000"/>
                </a:solidFill>
              </a:rPr>
              <a:t> o Los Marchosos</a:t>
            </a:r>
          </a:p>
        </p:txBody>
      </p:sp>
    </p:spTree>
    <p:extLst>
      <p:ext uri="{BB962C8B-B14F-4D97-AF65-F5344CB8AC3E}">
        <p14:creationId xmlns:p14="http://schemas.microsoft.com/office/powerpoint/2010/main" val="20981663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3074" name="Picture 2" descr="Chirigol de ideas: Esculturas de Miguel Ángel en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"/>
            <a:ext cx="10980739" cy="768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58104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18/04/2021</a:t>
            </a:fld>
            <a:endParaRPr lang="es-ES"/>
          </a:p>
        </p:txBody>
      </p:sp>
      <p:pic>
        <p:nvPicPr>
          <p:cNvPr id="11266" name="Picture 2" descr="Dama de la Fuente (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" y="-486195"/>
            <a:ext cx="10980739" cy="849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81857" y="953964"/>
            <a:ext cx="3068469" cy="523220"/>
          </a:xfrm>
          <a:prstGeom prst="rect">
            <a:avLst/>
          </a:prstGeom>
          <a:solidFill>
            <a:srgbClr val="FFFF66"/>
          </a:solidFill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+mj-lt"/>
              </a:rPr>
              <a:t>Dama de la Fuente</a:t>
            </a:r>
          </a:p>
        </p:txBody>
      </p:sp>
    </p:spTree>
    <p:extLst>
      <p:ext uri="{BB962C8B-B14F-4D97-AF65-F5344CB8AC3E}">
        <p14:creationId xmlns:p14="http://schemas.microsoft.com/office/powerpoint/2010/main" val="13065492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10980739" cy="69484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2450" y="3432462"/>
            <a:ext cx="6948488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64702" y="3432462"/>
            <a:ext cx="6948488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" y="1"/>
            <a:ext cx="10980738" cy="7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" y="6872821"/>
            <a:ext cx="10980738" cy="7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0003" y="5669752"/>
            <a:ext cx="725910" cy="75459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8" y="4632345"/>
            <a:ext cx="3233006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3589" y="549658"/>
            <a:ext cx="6311666" cy="512009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46633" y="1800556"/>
            <a:ext cx="4200876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18 de abril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19:56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85913" y="5573857"/>
            <a:ext cx="2412348" cy="9463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21314"/>
            <a:ext cx="10980738" cy="23161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445" tIns="51222" rIns="102445" bIns="51222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52930"/>
            <a:ext cx="10980738" cy="509555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445" tIns="51222" rIns="102445" bIns="51222" anchor="ctr"/>
          <a:lstStyle/>
          <a:p>
            <a:pPr algn="ctr"/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160" y="0"/>
            <a:ext cx="5856394" cy="1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30137"/>
            <a:ext cx="10980738" cy="264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445" tIns="51222" rIns="102445" bIns="51222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kumimoji="0" lang="es-ES" sz="5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kumimoji="0" lang="es-ES" sz="54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kumimoji="0" lang="es-ES" sz="49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kumimoji="0" lang="es-ES" sz="4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2592" y="4786737"/>
            <a:ext cx="3202715" cy="162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445" tIns="51222" rIns="102445" bIns="51222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kumimoji="0"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455" y="4246298"/>
            <a:ext cx="2836691" cy="239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26" y="4941147"/>
            <a:ext cx="1464098" cy="100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011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1449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1887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2325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S ESCULTURAS URBANAS MAS FASCINANTES DE TODO EL MUN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ESCULTURAS URBANAS MAS FASCINANTES DE TODO EL MUNDO</Template>
  <TotalTime>2</TotalTime>
  <Words>189</Words>
  <Application>Microsoft Office PowerPoint</Application>
  <PresentationFormat>Personalizado</PresentationFormat>
  <Paragraphs>123</Paragraphs>
  <Slides>100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100</vt:i4>
      </vt:variant>
    </vt:vector>
  </HeadingPairs>
  <TitlesOfParts>
    <vt:vector size="102" baseType="lpstr">
      <vt:lpstr>LAS ESCULTURAS URBANAS MAS FASCINANTES DE TODO EL MUNDO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Dios, los bendiga, hoy, mañana y siempre.</dc:description>
  <cp:lastModifiedBy>Jose Luis</cp:lastModifiedBy>
  <cp:revision>3</cp:revision>
  <dcterms:created xsi:type="dcterms:W3CDTF">2021-04-18T17:56:13Z</dcterms:created>
  <dcterms:modified xsi:type="dcterms:W3CDTF">2021-04-18T17:59:05Z</dcterms:modified>
</cp:coreProperties>
</file>