
<file path=[Content_Types].xml><?xml version="1.0" encoding="utf-8"?>
<Types xmlns="http://schemas.openxmlformats.org/package/2006/content-types">
  <Default Extension="png" ContentType="image/png"/>
  <Default Extension="m4a" ContentType="audio/mp4"/>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4" r:id="rId3"/>
    <p:sldId id="282" r:id="rId4"/>
    <p:sldId id="288" r:id="rId5"/>
    <p:sldId id="276" r:id="rId6"/>
    <p:sldId id="305" r:id="rId7"/>
    <p:sldId id="306" r:id="rId8"/>
    <p:sldId id="289" r:id="rId9"/>
    <p:sldId id="290" r:id="rId10"/>
    <p:sldId id="291" r:id="rId11"/>
    <p:sldId id="292" r:id="rId12"/>
    <p:sldId id="293" r:id="rId13"/>
    <p:sldId id="294" r:id="rId14"/>
    <p:sldId id="295" r:id="rId15"/>
    <p:sldId id="296" r:id="rId16"/>
    <p:sldId id="297" r:id="rId17"/>
    <p:sldId id="298" r:id="rId18"/>
    <p:sldId id="299" r:id="rId19"/>
    <p:sldId id="300" r:id="rId20"/>
    <p:sldId id="301" r:id="rId21"/>
    <p:sldId id="286" r:id="rId22"/>
    <p:sldId id="281" r:id="rId23"/>
    <p:sldId id="284" r:id="rId24"/>
    <p:sldId id="302" r:id="rId25"/>
    <p:sldId id="303" r:id="rId26"/>
    <p:sldId id="278" r:id="rId27"/>
    <p:sldId id="279" r:id="rId28"/>
    <p:sldId id="283" r:id="rId29"/>
    <p:sldId id="277" r:id="rId30"/>
    <p:sldId id="256" r:id="rId31"/>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98DB"/>
    <a:srgbClr val="40F903"/>
    <a:srgbClr val="0066FF"/>
    <a:srgbClr val="281E74"/>
    <a:srgbClr val="34495E"/>
    <a:srgbClr val="B6E8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67" d="100"/>
          <a:sy n="67" d="100"/>
        </p:scale>
        <p:origin x="528"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smtClean="0"/>
              <a:t>Haga clic para modificar el estilo de título del patrón</a:t>
            </a:r>
            <a:endParaRPr lang="es-VE"/>
          </a:p>
        </p:txBody>
      </p:sp>
      <p:sp>
        <p:nvSpPr>
          <p:cNvPr id="3" name="Subtítulo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019618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idx="1"/>
          </p:nvPr>
        </p:nvSpPr>
        <p:spPr>
          <a:xfrm>
            <a:off x="628650" y="1825625"/>
            <a:ext cx="788670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3662055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623888" y="1709738"/>
            <a:ext cx="7886700" cy="2852737"/>
          </a:xfrm>
          <a:prstGeom prst="rect">
            <a:avLst/>
          </a:prstGeom>
        </p:spPr>
        <p:txBody>
          <a:bodyPr anchor="b"/>
          <a:lstStyle>
            <a:lvl1pPr>
              <a:defRPr sz="6000"/>
            </a:lvl1p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23888" y="4589463"/>
            <a:ext cx="78867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640982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contenido 2"/>
          <p:cNvSpPr>
            <a:spLocks noGrp="1"/>
          </p:cNvSpPr>
          <p:nvPr>
            <p:ph sz="half" idx="1"/>
          </p:nvPr>
        </p:nvSpPr>
        <p:spPr>
          <a:xfrm>
            <a:off x="62865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contenido 3"/>
          <p:cNvSpPr>
            <a:spLocks noGrp="1"/>
          </p:cNvSpPr>
          <p:nvPr>
            <p:ph sz="half" idx="2"/>
          </p:nvPr>
        </p:nvSpPr>
        <p:spPr>
          <a:xfrm>
            <a:off x="4648200" y="1825625"/>
            <a:ext cx="3867150" cy="435133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794776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630238"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2"/>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630238" y="2505075"/>
            <a:ext cx="3868737"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5" name="Marcador de texto 4"/>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4629150" y="2505075"/>
            <a:ext cx="3887788" cy="3684588"/>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7"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82920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25893059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2506495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contenido 2"/>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546819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630238" y="457200"/>
            <a:ext cx="2949575" cy="1600200"/>
          </a:xfrm>
          <a:prstGeom prst="rect">
            <a:avLst/>
          </a:prstGeom>
        </p:spPr>
        <p:txBody>
          <a:bodyPr anchor="b"/>
          <a:lstStyle>
            <a:lvl1pPr>
              <a:defRPr sz="3200"/>
            </a:lvl1pPr>
          </a:lstStyle>
          <a:p>
            <a:r>
              <a:rPr lang="es-ES" smtClean="0"/>
              <a:t>Haga clic para modificar el estilo de título del patrón</a:t>
            </a:r>
            <a:endParaRPr lang="es-VE"/>
          </a:p>
        </p:txBody>
      </p:sp>
      <p:sp>
        <p:nvSpPr>
          <p:cNvPr id="3" name="Marcador de posición de imagen 2"/>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VE" noProof="0" smtClean="0"/>
          </a:p>
        </p:txBody>
      </p:sp>
      <p:sp>
        <p:nvSpPr>
          <p:cNvPr id="4" name="Marcador de texto 3"/>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1596285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a:xfrm>
            <a:off x="628650" y="365125"/>
            <a:ext cx="7886700" cy="1325563"/>
          </a:xfrm>
          <a:prstGeom prst="rect">
            <a:avLst/>
          </a:prstGeom>
        </p:spPr>
        <p:txBody>
          <a:bodyPr/>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1825625"/>
            <a:ext cx="7886700" cy="43513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471072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365125"/>
            <a:ext cx="1971675" cy="5811838"/>
          </a:xfrm>
          <a:prstGeom prst="rect">
            <a:avLst/>
          </a:prstGeom>
        </p:spPr>
        <p:txBody>
          <a:bodyPr vert="eaVert"/>
          <a:lstStyle/>
          <a:p>
            <a:r>
              <a:rPr lang="es-ES" smtClean="0"/>
              <a:t>Haga clic para modificar el estilo de título del patrón</a:t>
            </a:r>
            <a:endParaRPr lang="es-VE"/>
          </a:p>
        </p:txBody>
      </p:sp>
      <p:sp>
        <p:nvSpPr>
          <p:cNvPr id="3" name="Marcador de texto vertical 2"/>
          <p:cNvSpPr>
            <a:spLocks noGrp="1"/>
          </p:cNvSpPr>
          <p:nvPr>
            <p:ph type="body" orient="vert" idx="1"/>
          </p:nvPr>
        </p:nvSpPr>
        <p:spPr>
          <a:xfrm>
            <a:off x="628650" y="365125"/>
            <a:ext cx="5762625" cy="5811838"/>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VE"/>
          </a:p>
        </p:txBody>
      </p:sp>
      <p:sp>
        <p:nvSpPr>
          <p:cNvPr id="4" name="Rectangle 4"/>
          <p:cNvSpPr>
            <a:spLocks noGrp="1" noChangeArrowheads="1"/>
          </p:cNvSpPr>
          <p:nvPr>
            <p:ph type="dt" sz="half" idx="10"/>
          </p:nvPr>
        </p:nvSpPr>
        <p:spPr>
          <a:ln/>
        </p:spPr>
        <p:txBody>
          <a:bodyPr/>
          <a:lstStyle>
            <a:lvl1pPr>
              <a:defRPr/>
            </a:lvl1pPr>
          </a:lstStyle>
          <a:p>
            <a:pPr>
              <a:defRPr/>
            </a:pPr>
            <a:endParaRPr lang="es-ES" altLang="es-VE"/>
          </a:p>
        </p:txBody>
      </p:sp>
    </p:spTree>
    <p:extLst>
      <p:ext uri="{BB962C8B-B14F-4D97-AF65-F5344CB8AC3E}">
        <p14:creationId xmlns:p14="http://schemas.microsoft.com/office/powerpoint/2010/main" val="3048091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50000"/>
            <a:alpha val="0"/>
          </a:scheme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es-ES" altLang="es-V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V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slideLayout" Target="../slideLayouts/slideLayout7.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slideLayout" Target="../slideLayouts/slideLayout7.xml"/><Relationship Id="rId1" Type="http://schemas.openxmlformats.org/officeDocument/2006/relationships/tags" Target="../tags/tag22.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7.xml"/><Relationship Id="rId1" Type="http://schemas.openxmlformats.org/officeDocument/2006/relationships/tags" Target="../tags/tag23.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slideLayout" Target="../slideLayouts/slideLayout7.xml"/><Relationship Id="rId1" Type="http://schemas.openxmlformats.org/officeDocument/2006/relationships/tags" Target="../tags/tag24.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7.xml"/><Relationship Id="rId1" Type="http://schemas.openxmlformats.org/officeDocument/2006/relationships/tags" Target="../tags/tag25.xm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7.xml"/><Relationship Id="rId1" Type="http://schemas.openxmlformats.org/officeDocument/2006/relationships/tags" Target="../tags/tag26.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slideLayout" Target="../slideLayouts/slideLayout7.xml"/><Relationship Id="rId1" Type="http://schemas.openxmlformats.org/officeDocument/2006/relationships/tags" Target="../tags/tag2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slideLayout" Target="../slideLayouts/slideLayout7.xml"/><Relationship Id="rId1" Type="http://schemas.openxmlformats.org/officeDocument/2006/relationships/tags" Target="../tags/tag28.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slideLayout" Target="../slideLayouts/slideLayout7.xml"/><Relationship Id="rId1" Type="http://schemas.openxmlformats.org/officeDocument/2006/relationships/tags" Target="../tags/tag29.xml"/></Relationships>
</file>

<file path=ppt/slides/_rels/slide30.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050" y="0"/>
            <a:ext cx="9148763" cy="701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frican music   MASALA">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4267200" y="3124200"/>
            <a:ext cx="609600" cy="6096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2546"/>
    </mc:Choice>
    <mc:Fallback>
      <p:transition spd="slow" advTm="125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nodeType="clickPar">
                      <p:stCondLst>
                        <p:cond delay="indefinite"/>
                      </p:stCondLst>
                      <p:childTnLst>
                        <p:par>
                          <p:cTn id="8" fill="hold" nodeType="withGroup">
                            <p:stCondLst>
                              <p:cond delay="0"/>
                            </p:stCondLst>
                            <p:childTnLst>
                              <p:par>
                                <p:cTn id="9" presetID="26"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80">
                                          <p:stCondLst>
                                            <p:cond delay="0"/>
                                          </p:stCondLst>
                                        </p:cTn>
                                        <p:tgtEl>
                                          <p:spTgt spid="2"/>
                                        </p:tgtEl>
                                      </p:cBhvr>
                                    </p:animEffect>
                                    <p:anim calcmode="lin" valueType="num">
                                      <p:cBhvr>
                                        <p:cTn id="1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7" dur="26">
                                          <p:stCondLst>
                                            <p:cond delay="650"/>
                                          </p:stCondLst>
                                        </p:cTn>
                                        <p:tgtEl>
                                          <p:spTgt spid="2"/>
                                        </p:tgtEl>
                                      </p:cBhvr>
                                      <p:to x="100000" y="60000"/>
                                    </p:animScale>
                                    <p:animScale>
                                      <p:cBhvr>
                                        <p:cTn id="18" dur="166" decel="50000">
                                          <p:stCondLst>
                                            <p:cond delay="676"/>
                                          </p:stCondLst>
                                        </p:cTn>
                                        <p:tgtEl>
                                          <p:spTgt spid="2"/>
                                        </p:tgtEl>
                                      </p:cBhvr>
                                      <p:to x="100000" y="100000"/>
                                    </p:animScale>
                                    <p:animScale>
                                      <p:cBhvr>
                                        <p:cTn id="19" dur="26">
                                          <p:stCondLst>
                                            <p:cond delay="1312"/>
                                          </p:stCondLst>
                                        </p:cTn>
                                        <p:tgtEl>
                                          <p:spTgt spid="2"/>
                                        </p:tgtEl>
                                      </p:cBhvr>
                                      <p:to x="100000" y="80000"/>
                                    </p:animScale>
                                    <p:animScale>
                                      <p:cBhvr>
                                        <p:cTn id="20" dur="166" decel="50000">
                                          <p:stCondLst>
                                            <p:cond delay="1338"/>
                                          </p:stCondLst>
                                        </p:cTn>
                                        <p:tgtEl>
                                          <p:spTgt spid="2"/>
                                        </p:tgtEl>
                                      </p:cBhvr>
                                      <p:to x="100000" y="100000"/>
                                    </p:animScale>
                                    <p:animScale>
                                      <p:cBhvr>
                                        <p:cTn id="21" dur="26">
                                          <p:stCondLst>
                                            <p:cond delay="1642"/>
                                          </p:stCondLst>
                                        </p:cTn>
                                        <p:tgtEl>
                                          <p:spTgt spid="2"/>
                                        </p:tgtEl>
                                      </p:cBhvr>
                                      <p:to x="100000" y="90000"/>
                                    </p:animScale>
                                    <p:animScale>
                                      <p:cBhvr>
                                        <p:cTn id="22" dur="166" decel="50000">
                                          <p:stCondLst>
                                            <p:cond delay="1668"/>
                                          </p:stCondLst>
                                        </p:cTn>
                                        <p:tgtEl>
                                          <p:spTgt spid="2"/>
                                        </p:tgtEl>
                                      </p:cBhvr>
                                      <p:to x="100000" y="100000"/>
                                    </p:animScale>
                                    <p:animScale>
                                      <p:cBhvr>
                                        <p:cTn id="23" dur="26">
                                          <p:stCondLst>
                                            <p:cond delay="1808"/>
                                          </p:stCondLst>
                                        </p:cTn>
                                        <p:tgtEl>
                                          <p:spTgt spid="2"/>
                                        </p:tgtEl>
                                      </p:cBhvr>
                                      <p:to x="100000" y="95000"/>
                                    </p:animScale>
                                    <p:animScale>
                                      <p:cBhvr>
                                        <p:cTn id="24"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5" repeatCount="indefinite"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86" objId="3"/>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extLst>
      <p:ext uri="{BB962C8B-B14F-4D97-AF65-F5344CB8AC3E}">
        <p14:creationId xmlns:p14="http://schemas.microsoft.com/office/powerpoint/2010/main" val="3605933591"/>
      </p:ext>
    </p:extLst>
  </p:cSld>
  <p:clrMapOvr>
    <a:masterClrMapping/>
  </p:clrMapOvr>
  <mc:AlternateContent xmlns:mc="http://schemas.openxmlformats.org/markup-compatibility/2006">
    <mc:Choice xmlns:p14="http://schemas.microsoft.com/office/powerpoint/2010/main" Requires="p14">
      <p:transition spd="slow" p14:dur="2000" advTm="11349"/>
    </mc:Choice>
    <mc:Fallback>
      <p:transition spd="slow" advTm="113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37944"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260"/>
    </mc:Choice>
    <mc:Fallback>
      <p:transition spd="slow" advTm="162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74" name="Rectángulo 1"/>
          <p:cNvSpPr>
            <a:spLocks noChangeArrowheads="1"/>
          </p:cNvSpPr>
          <p:nvPr/>
        </p:nvSpPr>
        <p:spPr bwMode="auto">
          <a:xfrm>
            <a:off x="5791200" y="304800"/>
            <a:ext cx="3048000"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a:r>
              <a:rPr lang="es-ES" altLang="es-VE" dirty="0">
                <a:solidFill>
                  <a:srgbClr val="3498DB"/>
                </a:solidFill>
                <a:latin typeface="Georgia" panose="02040502050405020303" pitchFamily="18" charset="0"/>
              </a:rPr>
              <a:t>La cueva Chauvet está localizada en el valle de Pont d’ Arc en Francia y fue descubierta en 1994. Desde entonces se ha cuestionado la edad de la ornamentación rupestre que se ha encontrado en ella. Los análisis de radiocarbono han estado reñidos con las pruebas de estilo pictórico y hasta ahora se catalogaba como una obra dentro de los 32.000 años de antigüedad</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509"/>
    </mc:Choice>
    <mc:Fallback>
      <p:transition spd="slow" advTm="215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down)">
                                      <p:cBhvr>
                                        <p:cTn id="1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036"/>
    </mc:Choice>
    <mc:Fallback>
      <p:transition spd="slow" advTm="1603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extLst>
      <p:ext uri="{BB962C8B-B14F-4D97-AF65-F5344CB8AC3E}">
        <p14:creationId xmlns:p14="http://schemas.microsoft.com/office/powerpoint/2010/main" val="4037589740"/>
      </p:ext>
    </p:extLst>
  </p:cSld>
  <p:clrMapOvr>
    <a:masterClrMapping/>
  </p:clrMapOvr>
  <mc:AlternateContent xmlns:mc="http://schemas.openxmlformats.org/markup-compatibility/2006">
    <mc:Choice xmlns:p14="http://schemas.microsoft.com/office/powerpoint/2010/main" Requires="p14">
      <p:transition spd="slow" p14:dur="2000" advTm="15844"/>
    </mc:Choice>
    <mc:Fallback>
      <p:transition spd="slow" advTm="158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49" y="0"/>
            <a:ext cx="9111643" cy="6858000"/>
          </a:xfrm>
          <a:prstGeom prst="rect">
            <a:avLst/>
          </a:prstGeom>
        </p:spPr>
      </p:pic>
    </p:spTree>
    <p:custDataLst>
      <p:tags r:id="rId1"/>
    </p:custDataLst>
    <p:extLst>
      <p:ext uri="{BB962C8B-B14F-4D97-AF65-F5344CB8AC3E}">
        <p14:creationId xmlns:p14="http://schemas.microsoft.com/office/powerpoint/2010/main" val="2026467105"/>
      </p:ext>
    </p:extLst>
  </p:cSld>
  <p:clrMapOvr>
    <a:masterClrMapping/>
  </p:clrMapOvr>
  <mc:AlternateContent xmlns:mc="http://schemas.openxmlformats.org/markup-compatibility/2006">
    <mc:Choice xmlns:p14="http://schemas.microsoft.com/office/powerpoint/2010/main" Requires="p14">
      <p:transition spd="slow" p14:dur="2000" advTm="16244"/>
    </mc:Choice>
    <mc:Fallback>
      <p:transition spd="slow" advTm="162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035"/>
    </mc:Choice>
    <mc:Fallback>
      <p:transition spd="slow" advTm="160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288"/>
            <a:ext cx="9125922" cy="6872288"/>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811"/>
    </mc:Choice>
    <mc:Fallback>
      <p:transition spd="slow" advTm="158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44001"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338"/>
    </mc:Choice>
    <mc:Fallback>
      <p:transition spd="slow" advTm="1633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286"/>
            <a:ext cx="9192678" cy="6843714"/>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990"/>
    </mc:Choice>
    <mc:Fallback>
      <p:transition spd="slow" advTm="159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5" y="0"/>
            <a:ext cx="9151345"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620"/>
    </mc:Choice>
    <mc:Fallback>
      <p:transition spd="slow" advTm="156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74" y="19050"/>
            <a:ext cx="9115425" cy="683895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100"/>
    </mc:Choice>
    <mc:Fallback>
      <p:transition spd="slow" advTm="161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87" y="0"/>
            <a:ext cx="9129713"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940"/>
    </mc:Choice>
    <mc:Fallback>
      <p:transition spd="slow" advTm="1594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36" y="0"/>
            <a:ext cx="9110664" cy="6878725"/>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228"/>
    </mc:Choice>
    <mc:Fallback>
      <p:transition spd="slow" advTm="162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24" y="0"/>
            <a:ext cx="9134475"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780"/>
    </mc:Choice>
    <mc:Fallback>
      <p:transition spd="slow" advTm="157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8660"/>
    </mc:Choice>
    <mc:Fallback>
      <p:transition spd="slow" advTm="186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549"/>
    </mc:Choice>
    <mc:Fallback>
      <p:transition spd="slow" advTm="165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052"/>
    </mc:Choice>
    <mc:Fallback>
      <p:transition spd="slow" advTm="160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762"/>
            <a:ext cx="9127991" cy="6853238"/>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763"/>
    </mc:Choice>
    <mc:Fallback>
      <p:transition spd="slow" advTm="157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972"/>
    </mc:Choice>
    <mc:Fallback>
      <p:transition spd="slow" advTm="159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484"/>
    </mc:Choice>
    <mc:Fallback>
      <p:transition spd="slow" advTm="164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238967"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923"/>
    </mc:Choice>
    <mc:Fallback>
      <p:transition spd="slow" advTm="159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957"/>
    </mc:Choice>
    <mc:Fallback>
      <p:transition spd="slow" advTm="159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 y="0"/>
            <a:ext cx="9126175"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924"/>
    </mc:Choice>
    <mc:Fallback>
      <p:transition spd="slow" advTm="159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5972"/>
    </mc:Choice>
    <mc:Fallback>
      <p:transition spd="slow" advTm="159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676"/>
    </mc:Choice>
    <mc:Fallback>
      <p:transition spd="slow" advTm="166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050"/>
            <a:ext cx="9144000" cy="683895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372"/>
    </mc:Choice>
    <mc:Fallback>
      <p:transition spd="slow" advTm="163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87" y="0"/>
            <a:ext cx="9217152" cy="685800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6820"/>
    </mc:Choice>
    <mc:Fallback>
      <p:transition spd="slow" advTm="1682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VE" altLang="es-VE"/>
          </a:p>
        </p:txBody>
      </p:sp>
      <p:sp>
        <p:nvSpPr>
          <p:cNvPr id="8195"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VE" altLang="es-VE"/>
          </a:p>
        </p:txBody>
      </p:sp>
      <p:pic>
        <p:nvPicPr>
          <p:cNvPr id="819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VE" sz="6000" b="1">
                <a:latin typeface="Kristen ITC" panose="03050502040202030202" pitchFamily="66" charset="0"/>
              </a:rPr>
              <a:t>¿Te ha gustado?</a:t>
            </a:r>
            <a:r>
              <a:rPr lang="es-ES" altLang="es-VE" sz="4800">
                <a:latin typeface="Kristen ITC" panose="03050502040202030202" pitchFamily="66" charset="0"/>
              </a:rPr>
              <a:t> </a:t>
            </a:r>
            <a:br>
              <a:rPr lang="es-ES" altLang="es-VE" sz="4800">
                <a:latin typeface="Kristen ITC" panose="03050502040202030202" pitchFamily="66" charset="0"/>
              </a:rPr>
            </a:br>
            <a:r>
              <a:rPr lang="es-ES" altLang="es-VE" sz="4400">
                <a:latin typeface="Kristen ITC" panose="03050502040202030202" pitchFamily="66" charset="0"/>
              </a:rPr>
              <a:t>Puedes ver más entrando </a:t>
            </a:r>
            <a:br>
              <a:rPr lang="es-ES" altLang="es-VE" sz="4400">
                <a:latin typeface="Kristen ITC" panose="03050502040202030202" pitchFamily="66" charset="0"/>
              </a:rPr>
            </a:br>
            <a:r>
              <a:rPr lang="es-ES" altLang="es-VE" sz="4400" b="1">
                <a:solidFill>
                  <a:srgbClr val="40F903"/>
                </a:solidFill>
                <a:latin typeface="Kristen ITC" panose="03050502040202030202" pitchFamily="66" charset="0"/>
                <a:hlinkClick r:id="rId2"/>
              </a:rPr>
              <a:t>Aquí</a:t>
            </a:r>
            <a:endParaRPr lang="es-ES" altLang="es-VE" sz="4400" b="1">
              <a:solidFill>
                <a:srgbClr val="40F903"/>
              </a:solidFill>
              <a:latin typeface="Kristen ITC" panose="03050502040202030202" pitchFamily="66" charset="0"/>
            </a:endParaRPr>
          </a:p>
        </p:txBody>
      </p:sp>
      <p:sp>
        <p:nvSpPr>
          <p:cNvPr id="8198"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VE" b="1">
                <a:latin typeface="Kristen ITC" panose="03050502040202030202" pitchFamily="66" charset="0"/>
              </a:rPr>
              <a:t>Además puedes recibir powerpoints en tu correo electrónico suscribiéndote aquí:</a:t>
            </a:r>
            <a:r>
              <a:rPr lang="es-ES_tradnl" altLang="es-VE" b="1">
                <a:solidFill>
                  <a:srgbClr val="0066FF"/>
                </a:solidFill>
              </a:rPr>
              <a:t> </a:t>
            </a:r>
          </a:p>
          <a:p>
            <a:pPr eaLnBrk="1" hangingPunct="1">
              <a:spcBef>
                <a:spcPct val="50000"/>
              </a:spcBef>
            </a:pPr>
            <a:endParaRPr lang="es-ES" altLang="es-VE" b="1">
              <a:solidFill>
                <a:srgbClr val="0066FF"/>
              </a:solidFill>
            </a:endParaRPr>
          </a:p>
        </p:txBody>
      </p:sp>
      <p:pic>
        <p:nvPicPr>
          <p:cNvPr id="819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16405">
    <p:fade thruBlk="1"/>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6"/>
</p:tagLst>
</file>

<file path=ppt/tags/tag2.xml><?xml version="1.0" encoding="utf-8"?>
<p:tagLst xmlns:a="http://schemas.openxmlformats.org/drawingml/2006/main" xmlns:r="http://schemas.openxmlformats.org/officeDocument/2006/relationships" xmlns:p="http://schemas.openxmlformats.org/presentationml/2006/main">
  <p:tag name="TIMING" val="|1"/>
</p:tagLst>
</file>

<file path=ppt/tags/tag3.xml><?xml version="1.0" encoding="utf-8"?>
<p:tagLst xmlns:a="http://schemas.openxmlformats.org/drawingml/2006/main" xmlns:r="http://schemas.openxmlformats.org/officeDocument/2006/relationships" xmlns:p="http://schemas.openxmlformats.org/presentationml/2006/main">
  <p:tag name="TIMING" val="|0.6"/>
</p:tagLst>
</file>

<file path=ppt/tags/tag4.xml><?xml version="1.0" encoding="utf-8"?>
<p:tagLst xmlns:a="http://schemas.openxmlformats.org/drawingml/2006/main" xmlns:r="http://schemas.openxmlformats.org/officeDocument/2006/relationships" xmlns:p="http://schemas.openxmlformats.org/presentationml/2006/main">
  <p:tag name="TIMING" val="|0.4|3.7"/>
</p:tagLst>
</file>

<file path=ppt/tags/tag5.xml><?xml version="1.0" encoding="utf-8"?>
<p:tagLst xmlns:a="http://schemas.openxmlformats.org/drawingml/2006/main" xmlns:r="http://schemas.openxmlformats.org/officeDocument/2006/relationships" xmlns:p="http://schemas.openxmlformats.org/presentationml/2006/main">
  <p:tag name="TIMING" val="|0.4"/>
</p:tagLst>
</file>

<file path=ppt/tags/tag6.xml><?xml version="1.0" encoding="utf-8"?>
<p:tagLst xmlns:a="http://schemas.openxmlformats.org/drawingml/2006/main" xmlns:r="http://schemas.openxmlformats.org/officeDocument/2006/relationships" xmlns:p="http://schemas.openxmlformats.org/presentationml/2006/main">
  <p:tag name="TIMING" val="|0.3"/>
</p:tagLst>
</file>

<file path=ppt/tags/tag7.xml><?xml version="1.0" encoding="utf-8"?>
<p:tagLst xmlns:a="http://schemas.openxmlformats.org/drawingml/2006/main" xmlns:r="http://schemas.openxmlformats.org/officeDocument/2006/relationships" xmlns:p="http://schemas.openxmlformats.org/presentationml/2006/main">
  <p:tag name="TIMING" val="|0.3"/>
</p:tagLst>
</file>

<file path=ppt/tags/tag8.xml><?xml version="1.0" encoding="utf-8"?>
<p:tagLst xmlns:a="http://schemas.openxmlformats.org/drawingml/2006/main" xmlns:r="http://schemas.openxmlformats.org/officeDocument/2006/relationships" xmlns:p="http://schemas.openxmlformats.org/presentationml/2006/main">
  <p:tag name="TIMING" val="|0.3"/>
</p:tagLst>
</file>

<file path=ppt/tags/tag9.xml><?xml version="1.0" encoding="utf-8"?>
<p:tagLst xmlns:a="http://schemas.openxmlformats.org/drawingml/2006/main" xmlns:r="http://schemas.openxmlformats.org/officeDocument/2006/relationships" xmlns:p="http://schemas.openxmlformats.org/presentationml/2006/main">
  <p:tag name="TIMING" val="|0.3"/>
</p:tagLst>
</file>

<file path=ppt/tags/tag10.xml><?xml version="1.0" encoding="utf-8"?>
<p:tagLst xmlns:a="http://schemas.openxmlformats.org/drawingml/2006/main" xmlns:r="http://schemas.openxmlformats.org/officeDocument/2006/relationships" xmlns:p="http://schemas.openxmlformats.org/presentationml/2006/main">
  <p:tag name="TIMING" val="|0.3"/>
</p:tagLst>
</file>

<file path=ppt/tags/tag11.xml><?xml version="1.0" encoding="utf-8"?>
<p:tagLst xmlns:a="http://schemas.openxmlformats.org/drawingml/2006/main" xmlns:r="http://schemas.openxmlformats.org/officeDocument/2006/relationships" xmlns:p="http://schemas.openxmlformats.org/presentationml/2006/main">
  <p:tag name="TIMING" val="|0.3"/>
</p:tagLst>
</file>

<file path=ppt/tags/tag12.xml><?xml version="1.0" encoding="utf-8"?>
<p:tagLst xmlns:a="http://schemas.openxmlformats.org/drawingml/2006/main" xmlns:r="http://schemas.openxmlformats.org/officeDocument/2006/relationships" xmlns:p="http://schemas.openxmlformats.org/presentationml/2006/main">
  <p:tag name="TIMING" val="|0.3"/>
</p:tagLst>
</file>

<file path=ppt/tags/tag13.xml><?xml version="1.0" encoding="utf-8"?>
<p:tagLst xmlns:a="http://schemas.openxmlformats.org/drawingml/2006/main" xmlns:r="http://schemas.openxmlformats.org/officeDocument/2006/relationships" xmlns:p="http://schemas.openxmlformats.org/presentationml/2006/main">
  <p:tag name="TIMING" val="|0.3"/>
</p:tagLst>
</file>

<file path=ppt/tags/tag14.xml><?xml version="1.0" encoding="utf-8"?>
<p:tagLst xmlns:a="http://schemas.openxmlformats.org/drawingml/2006/main" xmlns:r="http://schemas.openxmlformats.org/officeDocument/2006/relationships" xmlns:p="http://schemas.openxmlformats.org/presentationml/2006/main">
  <p:tag name="TIMING" val="|0.3"/>
</p:tagLst>
</file>

<file path=ppt/tags/tag15.xml><?xml version="1.0" encoding="utf-8"?>
<p:tagLst xmlns:a="http://schemas.openxmlformats.org/drawingml/2006/main" xmlns:r="http://schemas.openxmlformats.org/officeDocument/2006/relationships" xmlns:p="http://schemas.openxmlformats.org/presentationml/2006/main">
  <p:tag name="TIMING" val="|0.4"/>
</p:tagLst>
</file>

<file path=ppt/tags/tag16.xml><?xml version="1.0" encoding="utf-8"?>
<p:tagLst xmlns:a="http://schemas.openxmlformats.org/drawingml/2006/main" xmlns:r="http://schemas.openxmlformats.org/officeDocument/2006/relationships" xmlns:p="http://schemas.openxmlformats.org/presentationml/2006/main">
  <p:tag name="TIMING" val="|0.3"/>
</p:tagLst>
</file>

<file path=ppt/tags/tag17.xml><?xml version="1.0" encoding="utf-8"?>
<p:tagLst xmlns:a="http://schemas.openxmlformats.org/drawingml/2006/main" xmlns:r="http://schemas.openxmlformats.org/officeDocument/2006/relationships" xmlns:p="http://schemas.openxmlformats.org/presentationml/2006/main">
  <p:tag name="TIMING" val="|0.3"/>
</p:tagLst>
</file>

<file path=ppt/tags/tag18.xml><?xml version="1.0" encoding="utf-8"?>
<p:tagLst xmlns:a="http://schemas.openxmlformats.org/drawingml/2006/main" xmlns:r="http://schemas.openxmlformats.org/officeDocument/2006/relationships" xmlns:p="http://schemas.openxmlformats.org/presentationml/2006/main">
  <p:tag name="TIMING" val="|0.3"/>
</p:tagLst>
</file>

<file path=ppt/tags/tag19.xml><?xml version="1.0" encoding="utf-8"?>
<p:tagLst xmlns:a="http://schemas.openxmlformats.org/drawingml/2006/main" xmlns:r="http://schemas.openxmlformats.org/officeDocument/2006/relationships" xmlns:p="http://schemas.openxmlformats.org/presentationml/2006/main">
  <p:tag name="TIMING" val="|0.3"/>
</p:tagLst>
</file>

<file path=ppt/tags/tag20.xml><?xml version="1.0" encoding="utf-8"?>
<p:tagLst xmlns:a="http://schemas.openxmlformats.org/drawingml/2006/main" xmlns:r="http://schemas.openxmlformats.org/officeDocument/2006/relationships" xmlns:p="http://schemas.openxmlformats.org/presentationml/2006/main">
  <p:tag name="TIMING" val="|0.3"/>
</p:tagLst>
</file>

<file path=ppt/tags/tag21.xml><?xml version="1.0" encoding="utf-8"?>
<p:tagLst xmlns:a="http://schemas.openxmlformats.org/drawingml/2006/main" xmlns:r="http://schemas.openxmlformats.org/officeDocument/2006/relationships" xmlns:p="http://schemas.openxmlformats.org/presentationml/2006/main">
  <p:tag name="TIMING" val="|0.3"/>
</p:tagLst>
</file>

<file path=ppt/tags/tag22.xml><?xml version="1.0" encoding="utf-8"?>
<p:tagLst xmlns:a="http://schemas.openxmlformats.org/drawingml/2006/main" xmlns:r="http://schemas.openxmlformats.org/officeDocument/2006/relationships" xmlns:p="http://schemas.openxmlformats.org/presentationml/2006/main">
  <p:tag name="TIMING" val="|0.2"/>
</p:tagLst>
</file>

<file path=ppt/tags/tag23.xml><?xml version="1.0" encoding="utf-8"?>
<p:tagLst xmlns:a="http://schemas.openxmlformats.org/drawingml/2006/main" xmlns:r="http://schemas.openxmlformats.org/officeDocument/2006/relationships" xmlns:p="http://schemas.openxmlformats.org/presentationml/2006/main">
  <p:tag name="TIMING" val="|0.3"/>
</p:tagLst>
</file>

<file path=ppt/tags/tag24.xml><?xml version="1.0" encoding="utf-8"?>
<p:tagLst xmlns:a="http://schemas.openxmlformats.org/drawingml/2006/main" xmlns:r="http://schemas.openxmlformats.org/officeDocument/2006/relationships" xmlns:p="http://schemas.openxmlformats.org/presentationml/2006/main">
  <p:tag name="TIMING" val="|0.5"/>
</p:tagLst>
</file>

<file path=ppt/tags/tag25.xml><?xml version="1.0" encoding="utf-8"?>
<p:tagLst xmlns:a="http://schemas.openxmlformats.org/drawingml/2006/main" xmlns:r="http://schemas.openxmlformats.org/officeDocument/2006/relationships" xmlns:p="http://schemas.openxmlformats.org/presentationml/2006/main">
  <p:tag name="TIMING" val="|0.3"/>
</p:tagLst>
</file>

<file path=ppt/tags/tag26.xml><?xml version="1.0" encoding="utf-8"?>
<p:tagLst xmlns:a="http://schemas.openxmlformats.org/drawingml/2006/main" xmlns:r="http://schemas.openxmlformats.org/officeDocument/2006/relationships" xmlns:p="http://schemas.openxmlformats.org/presentationml/2006/main">
  <p:tag name="TIMING" val="|0.3"/>
</p:tagLst>
</file>

<file path=ppt/tags/tag27.xml><?xml version="1.0" encoding="utf-8"?>
<p:tagLst xmlns:a="http://schemas.openxmlformats.org/drawingml/2006/main" xmlns:r="http://schemas.openxmlformats.org/officeDocument/2006/relationships" xmlns:p="http://schemas.openxmlformats.org/presentationml/2006/main">
  <p:tag name="TIMING" val="|0.3"/>
</p:tagLst>
</file>

<file path=ppt/tags/tag28.xml><?xml version="1.0" encoding="utf-8"?>
<p:tagLst xmlns:a="http://schemas.openxmlformats.org/drawingml/2006/main" xmlns:r="http://schemas.openxmlformats.org/officeDocument/2006/relationships" xmlns:p="http://schemas.openxmlformats.org/presentationml/2006/main">
  <p:tag name="TIMING" val="|0.3"/>
</p:tagLst>
</file>

<file path=ppt/tags/tag29.xml><?xml version="1.0" encoding="utf-8"?>
<p:tagLst xmlns:a="http://schemas.openxmlformats.org/drawingml/2006/main" xmlns:r="http://schemas.openxmlformats.org/officeDocument/2006/relationships" xmlns:p="http://schemas.openxmlformats.org/presentationml/2006/main">
  <p:tag name="TIMING" val="|0.6"/>
</p:tagLst>
</file>

<file path=ppt/theme/theme1.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950</TotalTime>
  <Words>83</Words>
  <Application>Microsoft Office PowerPoint</Application>
  <PresentationFormat>Presentación en pantalla (4:3)</PresentationFormat>
  <Paragraphs>3</Paragraphs>
  <Slides>30</Slides>
  <Notes>0</Notes>
  <HiddenSlides>0</HiddenSlides>
  <MMClips>1</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30</vt:i4>
      </vt:variant>
    </vt:vector>
  </HeadingPairs>
  <TitlesOfParts>
    <vt:vector size="35" baseType="lpstr">
      <vt:lpstr>Arial</vt:lpstr>
      <vt:lpstr>Calibri</vt:lpstr>
      <vt:lpstr>Georgia</vt:lpstr>
      <vt:lpstr>Kristen ITC</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Base>http://www.mispps.com</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Logo de Mispps.com</dc:title>
  <dc:creator>Mispps</dc:creator>
  <cp:lastModifiedBy>Vicente</cp:lastModifiedBy>
  <cp:revision>35</cp:revision>
  <cp:lastPrinted>1601-01-01T00:00:00Z</cp:lastPrinted>
  <dcterms:created xsi:type="dcterms:W3CDTF">2015-02-14T17:45:45Z</dcterms:created>
  <dcterms:modified xsi:type="dcterms:W3CDTF">2015-07-12T16:55:06Z</dcterms:modified>
  <cp:category>Ocio</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