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85" r:id="rId3"/>
    <p:sldId id="336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39" r:id="rId14"/>
    <p:sldId id="340" r:id="rId15"/>
    <p:sldId id="337" r:id="rId16"/>
    <p:sldId id="338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8" r:id="rId46"/>
    <p:sldId id="379" r:id="rId47"/>
    <p:sldId id="380" r:id="rId48"/>
    <p:sldId id="381" r:id="rId49"/>
    <p:sldId id="382" r:id="rId50"/>
    <p:sldId id="383" r:id="rId51"/>
    <p:sldId id="384" r:id="rId52"/>
    <p:sldId id="334" r:id="rId53"/>
    <p:sldId id="388" r:id="rId54"/>
    <p:sldId id="390" r:id="rId55"/>
  </p:sldIdLst>
  <p:sldSz cx="6858000" cy="9144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dpmM6S1j7IaSBabqQ+bVg==" hashData="F0Xxy19Dr5uRn89HYARzzsU2zP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26" y="-1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29B87-5733-4CA4-8C6A-8283324AAEC2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B972F-876A-4F1E-B39D-A259954400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2C4A8-1C1A-46D3-A095-3C576E605117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7EA1A-BB45-4D08-8088-649C5BEB02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BCE75-098E-4262-B545-1804726550D1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4412-5BAB-4CAD-817E-875D12B912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1AE38-2A66-45A2-991E-6BF0C702FEF5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C5EB-6404-4324-AF7A-A5CCC50491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3E7E4-010F-42A3-BD95-02CF955E3BF0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558BC-6953-41D2-944C-E489046F97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95E9F-38BD-4241-B177-0ECAFC693419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5B508-BCA0-4CFF-8EEA-6BB5362FA33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78057-70B4-4FC5-97B6-B1DA5858A05C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4F834-FC84-4BB5-B4D6-C4D8887B6A3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9CAE6-974F-4C3E-BCFA-3D28CE405AA9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8445B-0F78-4970-B1AB-CE6E1590E69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973D4-9D22-4DFB-A9FD-147880DE0AAE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18F53-7D3E-47DD-83CE-5073360AAA3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D2836-C66E-4DD3-8FB6-4E22AACFAFB4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932AD-94DD-4648-8200-64AC23AE14B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26258-356F-4D9D-9D5A-DD0D53B17FE2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321AB-86A6-4AFD-8145-F05F9AD29E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D72E1-E040-4C78-A69C-3E9DFBD417E6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D251-910B-40F4-A76F-3DF9DD01BB5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7E5BA-D676-4ADF-9120-D3926F1ED6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631E8-EAEE-4125-8862-78AF489FB160}" type="datetimeFigureOut">
              <a:rPr lang="hu-HU"/>
              <a:pPr>
                <a:defRPr/>
              </a:pPr>
              <a:t>2015. 01. 25.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749FB5-9452-4DAA-86BC-15454239F37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C2864D-F397-4079-B3FC-30C03AE80C3F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8.jpeg"/><Relationship Id="rId4" Type="http://schemas.openxmlformats.org/officeDocument/2006/relationships/image" Target="../media/image4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007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8680" y="4211960"/>
            <a:ext cx="5397718" cy="5379665"/>
          </a:xfrm>
          <a:prstGeom prst="rect">
            <a:avLst/>
          </a:prstGeom>
        </p:spPr>
      </p:pic>
      <p:pic>
        <p:nvPicPr>
          <p:cNvPr id="23" name="Picture 3" descr="illusion-019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5000"/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620688" y="539552"/>
            <a:ext cx="5625719" cy="4154965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Las 50 </a:t>
            </a:r>
            <a:r>
              <a:rPr lang="es-ES" sz="8800" b="1" kern="10" dirty="0" err="1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peliculas</a:t>
            </a: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 de </a:t>
            </a:r>
          </a:p>
          <a:p>
            <a:pPr algn="ctr">
              <a:defRPr/>
            </a:pPr>
            <a:r>
              <a:rPr lang="es-ES" sz="88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Old English Text MT" pitchFamily="66" charset="0"/>
                <a:cs typeface="Times New Roman"/>
              </a:rPr>
              <a:t>Disney</a:t>
            </a:r>
            <a:endParaRPr lang="es-ES" sz="88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Old English Text MT" pitchFamily="66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0648" y="7524328"/>
            <a:ext cx="1512168" cy="965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9050867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4545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2259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3256" y="7452320"/>
            <a:ext cx="884172" cy="111531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3501008" y="8028384"/>
            <a:ext cx="2303876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332656" y="6948264"/>
            <a:ext cx="81009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242646" y="83164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3000">
    <p:dissolve/>
    <p:sndAc>
      <p:stSnd loop="1">
        <p:snd r:embed="rId3" name="chenoa &amp; david bisbal - la bella y la best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disney\La Bella y Bestia 3D 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048672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disney\top_disney_02_le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0"/>
            <a:ext cx="597666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disney\top_disney_03_nie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-468560"/>
            <a:ext cx="5904656" cy="96125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disney\top_disney_04_durmi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2068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disney\top_disney_05_pinoc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597666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disney\top_disney_06_sireni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2068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disney\top_disney_07_fanta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9268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disney\top_disney_08_vagabu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0"/>
            <a:ext cx="597666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disney\top_disney_09_dumb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-1"/>
            <a:ext cx="6336704" cy="92120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disney\top_disney_10_esp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33670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Documents and Settings\Dell\Escritorio\disney\top_disney_11_ali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9268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disney\top_disney_12_bam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2646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disney\top_disney_13_peterp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9268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disney\top_disney_14_robinho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2068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disney\top_disney_15_cenicien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2646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disney\top_disney_16_dalma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0"/>
            <a:ext cx="5976664" cy="936100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disney\top_disney_17_jung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92688" cy="906986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disney\top_disney_18_tangl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20680" cy="925417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disney\top_disney_19_aladd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20680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disney\top_disney_20_poo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264696" cy="926599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disney\top_disney_21_Bo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264696" cy="954055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disney\top_disney_22_st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92688" cy="947919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disney\top_disney_23_mu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92688" cy="912027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disney\top_disney_24_sa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-1"/>
            <a:ext cx="6264696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Documents and Settings\Dell\Escritorio\disney\top_disney_25_Bernar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-1"/>
            <a:ext cx="6264696" cy="922679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disney\top_disney_26_hercu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-1"/>
            <a:ext cx="6192688" cy="92043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disney\top_disney_27_emperad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20680" cy="949861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disney\top_disney_28_jorob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92688" cy="938430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disney\top_disney_29_os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048672" cy="943983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disney\top_disney_30_aristoga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5976664" cy="922679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disney\top_disney_31_zorroysabue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264696" cy="934554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disney\top_disney_32_tarz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25123"/>
            <a:ext cx="6192688" cy="911887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disney\top_disney_33_pocahon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0"/>
            <a:ext cx="5904656" cy="949602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disney\top_disney_34_Ichabo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-49029"/>
            <a:ext cx="6048672" cy="919302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disney\top_disney_35_futu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2646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disney\top_disney_36_caballer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336704" cy="918098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Dell\Escritorio\disney\top_disney_37_melo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-1"/>
            <a:ext cx="6336704" cy="931793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disney\top_disney_38_fa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-85497"/>
            <a:ext cx="6048672" cy="922949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disney\top_disney_39_fantas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-3332"/>
            <a:ext cx="6264696" cy="914733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disney\top_disney_40_oli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9268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disney\top_disney_41_chick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-82793"/>
            <a:ext cx="5949280" cy="922679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disney\top_disney_42_cangurola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2646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disney\top_disney_43_polic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120680" cy="975939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disney\top_disney_44_salu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02128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Dell\Escritorio\disney\top_disney_45_mus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672" y="-100051"/>
            <a:ext cx="5877272" cy="92440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disney\top_disney_46_tes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648" y="0"/>
            <a:ext cx="6309320" cy="912027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disney\top_disney_47_atlant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0932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disney\top_disney_48_dinosau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664" y="0"/>
            <a:ext cx="6165304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disney\top_disney_49_cald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656" y="0"/>
            <a:ext cx="6093296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Dell\Escritorio\disney\top_disney_50_va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23728"/>
            <a:ext cx="5805264" cy="912027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007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0688" y="4211960"/>
            <a:ext cx="5397718" cy="5379665"/>
          </a:xfrm>
          <a:prstGeom prst="rect">
            <a:avLst/>
          </a:prstGeom>
        </p:spPr>
      </p:pic>
      <p:pic>
        <p:nvPicPr>
          <p:cNvPr id="11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76672" y="1259632"/>
            <a:ext cx="540060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9050867"/>
            <a:ext cx="6858000" cy="93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4545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59806" y="4545806"/>
            <a:ext cx="9144000" cy="5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45224" y="7596336"/>
            <a:ext cx="882283" cy="111531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2636912" y="8100392"/>
            <a:ext cx="273592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14300" y="203200"/>
            <a:ext cx="6629400" cy="87376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28600" y="406400"/>
            <a:ext cx="6400800" cy="83312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3143250" y="2946400"/>
            <a:ext cx="228600" cy="4064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1" y="7721600"/>
            <a:ext cx="2858691" cy="72813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7315202"/>
            <a:ext cx="6858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28850" y="6096001"/>
            <a:ext cx="1905000" cy="150706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685800" y="3454401"/>
            <a:ext cx="800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3771900" y="4470402"/>
          <a:ext cx="2400301" cy="2755392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685800" y="3860801"/>
            <a:ext cx="24003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3771900" y="3860801"/>
            <a:ext cx="24003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685800" y="4470400"/>
          <a:ext cx="2400301" cy="2755392"/>
        </p:xfrm>
        <a:graphic>
          <a:graphicData uri="http://schemas.openxmlformats.org/drawingml/2006/table">
            <a:tbl>
              <a:tblPr/>
              <a:tblGrid>
                <a:gridCol w="829866"/>
                <a:gridCol w="784622"/>
                <a:gridCol w="785813"/>
              </a:tblGrid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670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60960" marB="609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457200" y="914400"/>
            <a:ext cx="5943600" cy="17272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14300" y="3149601"/>
            <a:ext cx="6858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50 PELICULAS DE DISNE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50 PELICULAS DE DISNEY</Template>
  <TotalTime>0</TotalTime>
  <Words>78</Words>
  <Application>Microsoft Office PowerPoint</Application>
  <PresentationFormat>Presentación en pantalla (4:3)</PresentationFormat>
  <Paragraphs>35</Paragraphs>
  <Slides>53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LAS 50 PELICULAS DE DISNEY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2015-01-25T15:26:15Z</dcterms:created>
  <dcterms:modified xsi:type="dcterms:W3CDTF">2015-01-25T15:27:04Z</dcterms:modified>
</cp:coreProperties>
</file>