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304" r:id="rId14"/>
    <p:sldId id="303" r:id="rId15"/>
    <p:sldId id="302" r:id="rId16"/>
    <p:sldId id="301" r:id="rId17"/>
    <p:sldId id="300" r:id="rId18"/>
    <p:sldId id="299" r:id="rId19"/>
    <p:sldId id="298" r:id="rId20"/>
    <p:sldId id="297" r:id="rId21"/>
    <p:sldId id="296" r:id="rId22"/>
    <p:sldId id="295" r:id="rId23"/>
    <p:sldId id="294" r:id="rId24"/>
    <p:sldId id="293" r:id="rId25"/>
    <p:sldId id="292" r:id="rId26"/>
    <p:sldId id="291" r:id="rId27"/>
    <p:sldId id="290" r:id="rId28"/>
    <p:sldId id="289" r:id="rId29"/>
    <p:sldId id="288" r:id="rId30"/>
    <p:sldId id="287" r:id="rId31"/>
    <p:sldId id="286" r:id="rId32"/>
    <p:sldId id="285" r:id="rId33"/>
    <p:sldId id="284" r:id="rId34"/>
    <p:sldId id="283" r:id="rId35"/>
    <p:sldId id="282" r:id="rId36"/>
    <p:sldId id="281" r:id="rId37"/>
    <p:sldId id="280" r:id="rId38"/>
    <p:sldId id="279" r:id="rId39"/>
    <p:sldId id="278" r:id="rId40"/>
    <p:sldId id="277" r:id="rId41"/>
    <p:sldId id="276" r:id="rId42"/>
    <p:sldId id="305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DzOjiEGy/xP800/cZDEuQ==" hashData="Gzgo6KQrArF0TOJ9x9wIRBq3ZC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F9D38-DDB3-456C-8BC5-199DF700733F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147E-0201-4729-9252-A3AD02DA9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F9D38-DDB3-456C-8BC5-199DF700733F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147E-0201-4729-9252-A3AD02DA9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F9D38-DDB3-456C-8BC5-199DF700733F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147E-0201-4729-9252-A3AD02DA9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F9D38-DDB3-456C-8BC5-199DF700733F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147E-0201-4729-9252-A3AD02DA9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F9D38-DDB3-456C-8BC5-199DF700733F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147E-0201-4729-9252-A3AD02DA9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F9D38-DDB3-456C-8BC5-199DF700733F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147E-0201-4729-9252-A3AD02DA9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F9D38-DDB3-456C-8BC5-199DF700733F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147E-0201-4729-9252-A3AD02DA9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F9D38-DDB3-456C-8BC5-199DF700733F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147E-0201-4729-9252-A3AD02DA9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F9D38-DDB3-456C-8BC5-199DF700733F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147E-0201-4729-9252-A3AD02DA9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F9D38-DDB3-456C-8BC5-199DF700733F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147E-0201-4729-9252-A3AD02DA9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F9D38-DDB3-456C-8BC5-199DF700733F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147E-0201-4729-9252-A3AD02DA9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918BC7-D18E-4E24-854D-C7900179CB7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F9D38-DDB3-456C-8BC5-199DF700733F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4147E-0201-4729-9252-A3AD02DA9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7026BD4-8F84-4C5A-8881-680E4F31994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r67.cooltext.com/d.php?renderid=1203115450&amp;extension=png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7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7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7" Type="http://schemas.openxmlformats.org/officeDocument/2006/relationships/image" Target="../media/image7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Yfuturos trabajos\extravagancia de colores\grupo de apoyo «Tennessee Titans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8604448" cy="6264696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zzzzzzzzMARCOS\marcosMUY DELGADOS\vkeret_178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1" name="Picture 7" descr="http://www.smiliz.fr/glitters/img.php?f=BABYCAKE&amp;t=80&amp;txt=Cheerleaders+&amp;a=1&amp;chx=023b478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692696"/>
            <a:ext cx="6858000" cy="904875"/>
          </a:xfrm>
          <a:prstGeom prst="rect">
            <a:avLst/>
          </a:prstGeom>
          <a:noFill/>
        </p:spPr>
      </p:pic>
      <p:pic>
        <p:nvPicPr>
          <p:cNvPr id="1033" name="Picture 9" descr="http://www.smiliz.fr/glitters/img.php?f=BABYCAKE&amp;t=30&amp;txt=Autor+Tomas+MF&amp;a=1&amp;chx=e3ad2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332656"/>
            <a:ext cx="3409950" cy="419100"/>
          </a:xfrm>
          <a:prstGeom prst="rect">
            <a:avLst/>
          </a:prstGeom>
          <a:noFill/>
        </p:spPr>
      </p:pic>
      <p:pic>
        <p:nvPicPr>
          <p:cNvPr id="1035" name="Picture 11" descr="http://www.smiliz.fr/glitters/img.php?f=BABYCAKE&amp;t=50&amp;txt=Automatico&amp;a=1&amp;chx=e3ad2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5661248"/>
            <a:ext cx="3724275" cy="62865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newsflash/>
    <p:sndAc>
      <p:stSnd>
        <p:snd r:embed="rId2" name="dire straits - straights - sultans of swing37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8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48129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5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4294740" cy="6120680"/>
          </a:xfrm>
          <a:prstGeom prst="rect">
            <a:avLst/>
          </a:prstGeom>
        </p:spPr>
      </p:pic>
      <p:pic>
        <p:nvPicPr>
          <p:cNvPr id="3" name="2 Imagen" descr="217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260648"/>
            <a:ext cx="4295774" cy="6093296"/>
          </a:xfrm>
          <a:prstGeom prst="rect">
            <a:avLst/>
          </a:prstGeom>
        </p:spPr>
      </p:pic>
      <p:pic>
        <p:nvPicPr>
          <p:cNvPr id="4" name="Picture 5" descr="C:\Users\Usuario\Desktop\descargas\BARRAS PNG\saj_elv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06132" y="3212297"/>
            <a:ext cx="6858000" cy="433405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4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4392488" cy="6309320"/>
          </a:xfrm>
          <a:prstGeom prst="rect">
            <a:avLst/>
          </a:prstGeom>
        </p:spPr>
      </p:pic>
      <p:pic>
        <p:nvPicPr>
          <p:cNvPr id="3" name="2 Imagen" descr="3230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260648"/>
            <a:ext cx="3997649" cy="6336704"/>
          </a:xfrm>
          <a:prstGeom prst="rect">
            <a:avLst/>
          </a:prstGeom>
        </p:spPr>
      </p:pic>
      <p:pic>
        <p:nvPicPr>
          <p:cNvPr id="4" name="Picture 5" descr="C:\Users\Usuario\Desktop\descargas\BARRAS PNG\saj_elv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15686" y="3212298"/>
            <a:ext cx="6858000" cy="433405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60432" cy="6345324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12427" cy="63093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60432" cy="6345324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6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1" y="260648"/>
            <a:ext cx="4383289" cy="6336704"/>
          </a:xfrm>
          <a:prstGeom prst="rect">
            <a:avLst/>
          </a:prstGeom>
        </p:spPr>
      </p:pic>
      <p:pic>
        <p:nvPicPr>
          <p:cNvPr id="5" name="4 Imagen" descr="animadora «Broncos de Denver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1" y="260648"/>
            <a:ext cx="4248472" cy="6336704"/>
          </a:xfrm>
          <a:prstGeom prst="rect">
            <a:avLst/>
          </a:prstGeom>
        </p:spPr>
      </p:pic>
      <p:pic>
        <p:nvPicPr>
          <p:cNvPr id="6" name="Picture 5" descr="C:\Users\Usuario\Desktop\descargas\BARRAS PNG\saj_elv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06132" y="3212297"/>
            <a:ext cx="6858000" cy="433405"/>
          </a:xfrm>
          <a:prstGeom prst="rect">
            <a:avLst/>
          </a:prstGeom>
          <a:noFill/>
        </p:spPr>
      </p:pic>
      <p:pic>
        <p:nvPicPr>
          <p:cNvPr id="7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poyo del grupo Miami Dolphin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57346" name="Picture 2" descr="http://r67.cooltext.com/rendered/cooltext1203115450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6021288"/>
            <a:ext cx="6419850" cy="34290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madora «Carolina Panther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269436"/>
            <a:ext cx="4248472" cy="6376693"/>
          </a:xfrm>
          <a:prstGeom prst="rect">
            <a:avLst/>
          </a:prstGeom>
        </p:spPr>
      </p:pic>
      <p:pic>
        <p:nvPicPr>
          <p:cNvPr id="3" name="2 Imagen" descr="Cheerleader «Tennessee Titans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260648"/>
            <a:ext cx="4536504" cy="6381328"/>
          </a:xfrm>
          <a:prstGeom prst="rect">
            <a:avLst/>
          </a:prstGeom>
        </p:spPr>
      </p:pic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5229200"/>
            <a:ext cx="2162175" cy="266701"/>
          </a:xfrm>
          <a:prstGeom prst="rect">
            <a:avLst/>
          </a:prstGeom>
          <a:noFill/>
        </p:spPr>
      </p:pic>
      <p:pic>
        <p:nvPicPr>
          <p:cNvPr id="12292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6021288"/>
            <a:ext cx="3648075" cy="276226"/>
          </a:xfrm>
          <a:prstGeom prst="rect">
            <a:avLst/>
          </a:prstGeom>
          <a:noFill/>
        </p:spPr>
      </p:pic>
      <p:pic>
        <p:nvPicPr>
          <p:cNvPr id="12296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5373216"/>
            <a:ext cx="2428875" cy="276226"/>
          </a:xfrm>
          <a:prstGeom prst="rect">
            <a:avLst/>
          </a:prstGeom>
          <a:noFill/>
        </p:spPr>
      </p:pic>
      <p:pic>
        <p:nvPicPr>
          <p:cNvPr id="12298" name="Picture 1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5877272"/>
            <a:ext cx="3371850" cy="276226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BARRAS PNG\saj_elv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1215686" y="3212297"/>
            <a:ext cx="6858000" cy="433405"/>
          </a:xfrm>
          <a:prstGeom prst="rect">
            <a:avLst/>
          </a:prstGeom>
          <a:noFill/>
        </p:spPr>
      </p:pic>
      <p:pic>
        <p:nvPicPr>
          <p:cNvPr id="10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erleaders «Chiefs de Kansas City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04448" cy="6453336"/>
          </a:xfrm>
          <a:prstGeom prst="rect">
            <a:avLst/>
          </a:prstGeom>
        </p:spPr>
      </p:pic>
      <p:pic>
        <p:nvPicPr>
          <p:cNvPr id="1331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021288"/>
            <a:ext cx="7115175" cy="33337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erleaders Club «Atlanta Falcon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5877272"/>
            <a:ext cx="6924675" cy="27622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erleaders Club «Houston Texan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86800" cy="6264696"/>
          </a:xfrm>
          <a:prstGeom prst="rect">
            <a:avLst/>
          </a:prstGeom>
        </p:spPr>
      </p:pic>
      <p:pic>
        <p:nvPicPr>
          <p:cNvPr id="1536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301208"/>
            <a:ext cx="6905625" cy="27622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erleaders Club «Tennessee Titan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1638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661248"/>
            <a:ext cx="7058025" cy="27622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erleaders equipo «Baltimore Raven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04448" cy="6453336"/>
          </a:xfrm>
          <a:prstGeom prst="rect">
            <a:avLst/>
          </a:prstGeom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805264"/>
            <a:ext cx="7562850" cy="34290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erleaders equipo «Broncos de Denver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508437" cy="6381328"/>
          </a:xfrm>
          <a:prstGeom prst="rect">
            <a:avLst/>
          </a:prstGeom>
        </p:spPr>
      </p:pic>
      <p:pic>
        <p:nvPicPr>
          <p:cNvPr id="18436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877272"/>
            <a:ext cx="7743825" cy="342901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erleaders equipo «Indianapolis Colt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450" y="260648"/>
            <a:ext cx="8547100" cy="6336704"/>
          </a:xfrm>
          <a:prstGeom prst="rect">
            <a:avLst/>
          </a:prstGeom>
        </p:spPr>
      </p:pic>
      <p:pic>
        <p:nvPicPr>
          <p:cNvPr id="19460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877272"/>
            <a:ext cx="7639050" cy="342901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erleaders equipo «Philadelphia Eagle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676456" cy="6507342"/>
          </a:xfrm>
          <a:prstGeom prst="rect">
            <a:avLst/>
          </a:prstGeom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877272"/>
            <a:ext cx="8029575" cy="34290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erleaders equipo «Pieles Rojas de Washingto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80445" cy="6381328"/>
          </a:xfrm>
          <a:prstGeom prst="rect">
            <a:avLst/>
          </a:prstGeom>
        </p:spPr>
      </p:pic>
      <p:pic>
        <p:nvPicPr>
          <p:cNvPr id="2150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7951365" cy="28596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«Carolina Panther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2253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76672"/>
            <a:ext cx="6315075" cy="27622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a los Jets de Nueva York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2355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4664"/>
            <a:ext cx="7686675" cy="27622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Arizona Cardinal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04448" cy="6453336"/>
          </a:xfrm>
          <a:prstGeom prst="rect">
            <a:avLst/>
          </a:prstGeom>
        </p:spPr>
      </p:pic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20688"/>
            <a:ext cx="7534275" cy="27622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Atlanta Hawk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32440" cy="6399330"/>
          </a:xfrm>
          <a:prstGeom prst="rect">
            <a:avLst/>
          </a:prstGeom>
        </p:spPr>
      </p:pic>
      <p:pic>
        <p:nvPicPr>
          <p:cNvPr id="2560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805264"/>
            <a:ext cx="6829425" cy="27622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erleader Dallas Cowboy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5" y="260648"/>
            <a:ext cx="4187684" cy="6264696"/>
          </a:xfrm>
          <a:prstGeom prst="rect">
            <a:avLst/>
          </a:prstGeom>
        </p:spPr>
      </p:pic>
      <p:pic>
        <p:nvPicPr>
          <p:cNvPr id="3" name="2 Imagen" descr="Cheerleader Houston Texans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60648"/>
            <a:ext cx="4464496" cy="6309320"/>
          </a:xfrm>
          <a:prstGeom prst="rect">
            <a:avLst/>
          </a:prstGeom>
        </p:spPr>
      </p:pic>
      <p:pic>
        <p:nvPicPr>
          <p:cNvPr id="26628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5877272"/>
            <a:ext cx="3086100" cy="333376"/>
          </a:xfrm>
          <a:prstGeom prst="rect">
            <a:avLst/>
          </a:prstGeom>
          <a:noFill/>
        </p:spPr>
      </p:pic>
      <p:pic>
        <p:nvPicPr>
          <p:cNvPr id="26630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5805264"/>
            <a:ext cx="3143250" cy="276226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BARRAS PNG\saj_elv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287694" y="3212297"/>
            <a:ext cx="6858000" cy="433405"/>
          </a:xfrm>
          <a:prstGeom prst="rect">
            <a:avLst/>
          </a:prstGeom>
          <a:noFill/>
        </p:spPr>
      </p:pic>
      <p:pic>
        <p:nvPicPr>
          <p:cNvPr id="8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erleader Miami Dolphin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260648"/>
            <a:ext cx="4499992" cy="6317940"/>
          </a:xfrm>
          <a:prstGeom prst="rect">
            <a:avLst/>
          </a:prstGeom>
        </p:spPr>
      </p:pic>
      <p:pic>
        <p:nvPicPr>
          <p:cNvPr id="3" name="2 Imagen" descr="Cheerleaders «los caballos salvajes de Denver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260648"/>
            <a:ext cx="4248472" cy="6381328"/>
          </a:xfrm>
          <a:prstGeom prst="rect">
            <a:avLst/>
          </a:prstGeom>
        </p:spPr>
      </p:pic>
      <p:pic>
        <p:nvPicPr>
          <p:cNvPr id="2765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509120"/>
            <a:ext cx="3114675" cy="342901"/>
          </a:xfrm>
          <a:prstGeom prst="rect">
            <a:avLst/>
          </a:prstGeom>
          <a:noFill/>
        </p:spPr>
      </p:pic>
      <p:pic>
        <p:nvPicPr>
          <p:cNvPr id="27652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4437112"/>
            <a:ext cx="1428750" cy="276226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BARRAS PNG\saj_elv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106132" y="3212297"/>
            <a:ext cx="6858000" cy="433405"/>
          </a:xfrm>
          <a:prstGeom prst="rect">
            <a:avLst/>
          </a:prstGeom>
          <a:noFill/>
        </p:spPr>
      </p:pic>
      <p:pic>
        <p:nvPicPr>
          <p:cNvPr id="7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Grupo de Apoyo Dallas Cowboys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32440" cy="6399330"/>
          </a:xfrm>
          <a:prstGeom prst="rect">
            <a:avLst/>
          </a:prstGeom>
        </p:spPr>
      </p:pic>
      <p:pic>
        <p:nvPicPr>
          <p:cNvPr id="2867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5589240"/>
            <a:ext cx="3086100" cy="333376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Dallas Cowboys (3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7" cy="6381328"/>
          </a:xfrm>
          <a:prstGeom prst="rect">
            <a:avLst/>
          </a:prstGeom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052736"/>
            <a:ext cx="3086100" cy="33337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Dallas Cowboy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508437" cy="6381328"/>
          </a:xfrm>
          <a:prstGeom prst="rect">
            <a:avLst/>
          </a:prstGeom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5661248"/>
            <a:ext cx="3086100" cy="33337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Dallas Cowboys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6021288"/>
            <a:ext cx="3086100" cy="33337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Denver Nugget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277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5733256"/>
            <a:ext cx="3162300" cy="34290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Golden State Warrior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3379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48680"/>
            <a:ext cx="4495800" cy="27622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Houston Texans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532440" cy="6399330"/>
          </a:xfrm>
          <a:prstGeom prst="rect">
            <a:avLst/>
          </a:prstGeom>
        </p:spPr>
      </p:pic>
      <p:pic>
        <p:nvPicPr>
          <p:cNvPr id="3481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5877272"/>
            <a:ext cx="3143250" cy="27622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Houston Texan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32440" cy="6399330"/>
          </a:xfrm>
          <a:prstGeom prst="rect">
            <a:avLst/>
          </a:prstGeom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6093296"/>
            <a:ext cx="3143250" cy="27622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Indianapolis Colt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3686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5589240"/>
            <a:ext cx="3609975" cy="34290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Tampa Bay Buccaneers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508437" cy="6381328"/>
          </a:xfrm>
          <a:prstGeom prst="rect">
            <a:avLst/>
          </a:prstGeom>
        </p:spPr>
      </p:pic>
      <p:pic>
        <p:nvPicPr>
          <p:cNvPr id="3789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5589240"/>
            <a:ext cx="2209800" cy="34290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Tampa Bay Buccaneer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532440" cy="6399330"/>
          </a:xfrm>
          <a:prstGeom prst="rect">
            <a:avLst/>
          </a:prstGeom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5589240"/>
            <a:ext cx="2209800" cy="34290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Tennessee Titan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460432" cy="6345324"/>
          </a:xfrm>
          <a:prstGeom prst="rect">
            <a:avLst/>
          </a:prstGeom>
        </p:spPr>
      </p:pic>
      <p:pic>
        <p:nvPicPr>
          <p:cNvPr id="3993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5661248"/>
            <a:ext cx="3371850" cy="276226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 DE APOYO Denver Bronco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4344483" cy="6408712"/>
          </a:xfrm>
          <a:prstGeom prst="rect">
            <a:avLst/>
          </a:prstGeom>
        </p:spPr>
      </p:pic>
      <p:pic>
        <p:nvPicPr>
          <p:cNvPr id="3" name="2 Imagen" descr="Grupo de Apoyo Golden State Warriors (2)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60648"/>
            <a:ext cx="4254757" cy="6408712"/>
          </a:xfrm>
          <a:prstGeom prst="rect">
            <a:avLst/>
          </a:prstGeom>
        </p:spPr>
      </p:pic>
      <p:pic>
        <p:nvPicPr>
          <p:cNvPr id="4096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661248"/>
            <a:ext cx="3143250" cy="276226"/>
          </a:xfrm>
          <a:prstGeom prst="rect">
            <a:avLst/>
          </a:prstGeom>
          <a:noFill/>
        </p:spPr>
      </p:pic>
      <p:pic>
        <p:nvPicPr>
          <p:cNvPr id="40964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5661248"/>
            <a:ext cx="2552700" cy="276226"/>
          </a:xfrm>
          <a:prstGeom prst="rect">
            <a:avLst/>
          </a:prstGeom>
          <a:noFill/>
        </p:spPr>
      </p:pic>
      <p:pic>
        <p:nvPicPr>
          <p:cNvPr id="40965" name="Picture 5" descr="C:\Users\Usuario\Desktop\descargas\BARRAS PNG\saj_elv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106132" y="3212297"/>
            <a:ext cx="6858000" cy="433405"/>
          </a:xfrm>
          <a:prstGeom prst="rect">
            <a:avLst/>
          </a:prstGeom>
          <a:noFill/>
        </p:spPr>
      </p:pic>
      <p:pic>
        <p:nvPicPr>
          <p:cNvPr id="7" name="Picture 1" descr="C:\Users\Usuario\Desktop\descargas\zzzzzzzzMARCOS\marcosMUY DELGADOS\c_keretek_223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1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60</Words>
  <Application>Microsoft Office PowerPoint</Application>
  <PresentationFormat>Presentación en pantalla (4:3)</PresentationFormat>
  <Paragraphs>28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2013-09-23T11:22:12Z</dcterms:created>
  <dcterms:modified xsi:type="dcterms:W3CDTF">2013-09-23T15:48:06Z</dcterms:modified>
</cp:coreProperties>
</file>