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72" r:id="rId1"/>
    <p:sldMasterId id="2147483684" r:id="rId2"/>
  </p:sldMasterIdLst>
  <p:sldIdLst>
    <p:sldId id="260" r:id="rId3"/>
    <p:sldId id="261" r:id="rId4"/>
    <p:sldId id="279" r:id="rId5"/>
    <p:sldId id="262" r:id="rId6"/>
    <p:sldId id="263" r:id="rId7"/>
    <p:sldId id="264" r:id="rId8"/>
    <p:sldId id="265" r:id="rId9"/>
    <p:sldId id="266" r:id="rId10"/>
    <p:sldId id="267" r:id="rId11"/>
    <p:sldId id="271" r:id="rId12"/>
    <p:sldId id="272" r:id="rId13"/>
    <p:sldId id="273" r:id="rId14"/>
    <p:sldId id="274" r:id="rId15"/>
    <p:sldId id="275" r:id="rId16"/>
    <p:sldId id="268" r:id="rId17"/>
    <p:sldId id="269" r:id="rId18"/>
    <p:sldId id="270" r:id="rId19"/>
    <p:sldId id="276" r:id="rId20"/>
    <p:sldId id="277" r:id="rId21"/>
    <p:sldId id="278" r:id="rId22"/>
    <p:sldId id="280" r:id="rId23"/>
  </p:sldIdLst>
  <p:sldSz cx="9144000" cy="6858000" type="screen4x3"/>
  <p:notesSz cx="6858000" cy="9144000"/>
  <p:embeddedFontLst>
    <p:embeddedFont>
      <p:font typeface="Kristen ITC" panose="03050502040202030202" pitchFamily="66" charset="0"/>
      <p:regular r:id="rId24"/>
    </p:embeddedFont>
    <p:embeddedFont>
      <p:font typeface="Calibri" panose="020F0502020204030204" pitchFamily="34" charset="0"/>
      <p:regular r:id="rId25"/>
      <p:bold r:id="rId26"/>
      <p:italic r:id="rId27"/>
      <p:boldItalic r:id="rId28"/>
    </p:embeddedFont>
    <p:embeddedFont>
      <p:font typeface="Broadway" panose="04040905080B02020502" pitchFamily="82" charset="0"/>
      <p:regular r:id="rId29"/>
    </p:embeddedFont>
    <p:embeddedFont>
      <p:font typeface="Comic Sans MS" panose="030F0702030302020204" pitchFamily="66" charset="0"/>
      <p:regular r:id="rId30"/>
      <p:bold r:id="rId31"/>
    </p:embeddedFont>
    <p:embeddedFont>
      <p:font typeface="Tw Cen MT" panose="020B0602020104020603" pitchFamily="34" charset="-18"/>
      <p:regular r:id="rId32"/>
      <p:bold r:id="rId33"/>
      <p:italic r:id="rId34"/>
      <p:boldItalic r:id="rId35"/>
    </p:embeddedFont>
  </p:embeddedFontLst>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aAg+KM78aepmjo7H5sxcgQ==" hashData="AsD0qLtGVnUaR0nnTRUHkcYSJ8g="/>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606" autoAdjust="0"/>
    <p:restoredTop sz="94660"/>
  </p:normalViewPr>
  <p:slideViewPr>
    <p:cSldViewPr>
      <p:cViewPr varScale="1">
        <p:scale>
          <a:sx n="111" d="100"/>
          <a:sy n="111" d="100"/>
        </p:scale>
        <p:origin x="-1872"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font" Target="fonts/font3.fntdata"/><Relationship Id="rId39"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font" Target="fonts/font11.fntdata"/><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font" Target="fonts/font2.fntdata"/><Relationship Id="rId33" Type="http://schemas.openxmlformats.org/officeDocument/2006/relationships/font" Target="fonts/font10.fntdata"/><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font" Target="fonts/font1.fntdata"/><Relationship Id="rId32" Type="http://schemas.openxmlformats.org/officeDocument/2006/relationships/font" Target="fonts/font9.fntdata"/><Relationship Id="rId37"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font" Target="fonts/font5.fntdata"/><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font" Target="fonts/font8.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font" Target="fonts/font4.fntdata"/><Relationship Id="rId30" Type="http://schemas.openxmlformats.org/officeDocument/2006/relationships/font" Target="fonts/font7.fntdata"/><Relationship Id="rId35" Type="http://schemas.openxmlformats.org/officeDocument/2006/relationships/font" Target="fonts/font12.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á snímka">
    <p:spTree>
      <p:nvGrpSpPr>
        <p:cNvPr id="1" name=""/>
        <p:cNvGrpSpPr/>
        <p:nvPr/>
      </p:nvGrpSpPr>
      <p:grpSpPr>
        <a:xfrm>
          <a:off x="0" y="0"/>
          <a:ext cx="0" cy="0"/>
          <a:chOff x="0" y="0"/>
          <a:chExt cx="0" cy="0"/>
        </a:xfrm>
      </p:grpSpPr>
      <p:grpSp>
        <p:nvGrpSpPr>
          <p:cNvPr id="95" name="Group 94"/>
          <p:cNvGrpSpPr/>
          <p:nvPr/>
        </p:nvGrpSpPr>
        <p:grpSpPr>
          <a:xfrm>
            <a:off x="0" y="-30477"/>
            <a:ext cx="9067800" cy="6889273"/>
            <a:chOff x="0" y="-30477"/>
            <a:chExt cx="9067800" cy="6889273"/>
          </a:xfrm>
        </p:grpSpPr>
        <p:cxnSp>
          <p:nvCxnSpPr>
            <p:cNvPr id="110" name="Straight Connector 109"/>
            <p:cNvCxnSpPr/>
            <p:nvPr/>
          </p:nvCxnSpPr>
          <p:spPr>
            <a:xfrm rot="16200000" flipH="1">
              <a:off x="-14478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7" name="Straight Connector 176"/>
            <p:cNvCxnSpPr/>
            <p:nvPr/>
          </p:nvCxnSpPr>
          <p:spPr>
            <a:xfrm rot="16200000" flipH="1">
              <a:off x="-16383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8" name="Straight Connector 177"/>
            <p:cNvCxnSpPr/>
            <p:nvPr/>
          </p:nvCxnSpPr>
          <p:spPr>
            <a:xfrm rot="5400000">
              <a:off x="-14859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1" name="Straight Connector 180"/>
            <p:cNvCxnSpPr/>
            <p:nvPr/>
          </p:nvCxnSpPr>
          <p:spPr>
            <a:xfrm rot="5400000">
              <a:off x="-3238500" y="3314700"/>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82" name="Straight Connector 181"/>
            <p:cNvCxnSpPr/>
            <p:nvPr/>
          </p:nvCxnSpPr>
          <p:spPr>
            <a:xfrm rot="16200000" flipH="1">
              <a:off x="-3314700" y="3314700"/>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3" name="Straight Connector 182"/>
            <p:cNvCxnSpPr/>
            <p:nvPr/>
          </p:nvCxnSpPr>
          <p:spPr>
            <a:xfrm rot="16200000" flipH="1">
              <a:off x="-1371600" y="2971800"/>
              <a:ext cx="6858000"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p:cNvCxnSpPr/>
            <p:nvPr/>
          </p:nvCxnSpPr>
          <p:spPr>
            <a:xfrm rot="16200000" flipH="1">
              <a:off x="-2819400" y="3200400"/>
              <a:ext cx="6858000"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p:nvCxnSpPr>
          <p:spPr>
            <a:xfrm rot="5400000">
              <a:off x="-2705099" y="3238500"/>
              <a:ext cx="6858000"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86" name="Straight Connector 185"/>
            <p:cNvCxnSpPr/>
            <p:nvPr/>
          </p:nvCxnSpPr>
          <p:spPr>
            <a:xfrm rot="16200000" flipH="1">
              <a:off x="-2133600" y="3200400"/>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p:nvCxnSpPr>
          <p:spPr>
            <a:xfrm rot="16200000" flipH="1">
              <a:off x="-31242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8" name="Straight Connector 187"/>
            <p:cNvCxnSpPr/>
            <p:nvPr/>
          </p:nvCxnSpPr>
          <p:spPr>
            <a:xfrm rot="16200000" flipH="1">
              <a:off x="-1828799" y="3352799"/>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p:nvCxnSpPr>
          <p:spPr>
            <a:xfrm rot="16200000" flipH="1">
              <a:off x="-28194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90" name="Straight Connector 189"/>
            <p:cNvCxnSpPr/>
            <p:nvPr/>
          </p:nvCxnSpPr>
          <p:spPr>
            <a:xfrm rot="16200000" flipH="1">
              <a:off x="-2438400" y="3124200"/>
              <a:ext cx="6858000" cy="609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rot="5400000">
              <a:off x="-1731645" y="2722245"/>
              <a:ext cx="6858000"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p:cNvCxnSpPr/>
            <p:nvPr/>
          </p:nvCxnSpPr>
          <p:spPr>
            <a:xfrm rot="5400000">
              <a:off x="-1142048" y="3277552"/>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69" name="Straight Connector 168"/>
            <p:cNvCxnSpPr/>
            <p:nvPr/>
          </p:nvCxnSpPr>
          <p:spPr>
            <a:xfrm rot="5400000">
              <a:off x="-9144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3" name="Straight Connector 172"/>
            <p:cNvCxnSpPr/>
            <p:nvPr/>
          </p:nvCxnSpPr>
          <p:spPr>
            <a:xfrm rot="5400000">
              <a:off x="-1855470" y="3227070"/>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21" name="Straight Connector 120"/>
            <p:cNvCxnSpPr/>
            <p:nvPr/>
          </p:nvCxnSpPr>
          <p:spPr>
            <a:xfrm rot="16200000" flipH="1">
              <a:off x="-2643187" y="3252788"/>
              <a:ext cx="6858000"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145" name="Straight Connector 144"/>
            <p:cNvCxnSpPr/>
            <p:nvPr/>
          </p:nvCxnSpPr>
          <p:spPr>
            <a:xfrm rot="16200000" flipH="1">
              <a:off x="-1954530" y="3326130"/>
              <a:ext cx="6858000" cy="20574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p:cNvCxnSpPr/>
            <p:nvPr/>
          </p:nvCxnSpPr>
          <p:spPr>
            <a:xfrm rot="16200000" flipH="1">
              <a:off x="-23622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9" name="Straight Connector 208"/>
            <p:cNvCxnSpPr/>
            <p:nvPr/>
          </p:nvCxnSpPr>
          <p:spPr>
            <a:xfrm rot="16200000" flipH="1">
              <a:off x="-21336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10" name="Straight Connector 209"/>
            <p:cNvCxnSpPr/>
            <p:nvPr/>
          </p:nvCxnSpPr>
          <p:spPr>
            <a:xfrm rot="16200000" flipH="1">
              <a:off x="10668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1" name="Straight Connector 210"/>
            <p:cNvCxnSpPr/>
            <p:nvPr/>
          </p:nvCxnSpPr>
          <p:spPr>
            <a:xfrm rot="16200000" flipH="1">
              <a:off x="8763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2" name="Straight Connector 211"/>
            <p:cNvCxnSpPr/>
            <p:nvPr/>
          </p:nvCxnSpPr>
          <p:spPr>
            <a:xfrm rot="5400000">
              <a:off x="1028700" y="3238500"/>
              <a:ext cx="6858000"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13" name="Straight Connector 212"/>
            <p:cNvCxnSpPr/>
            <p:nvPr/>
          </p:nvCxnSpPr>
          <p:spPr>
            <a:xfrm rot="5400000">
              <a:off x="-723900" y="3314700"/>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14" name="Straight Connector 213"/>
            <p:cNvCxnSpPr/>
            <p:nvPr/>
          </p:nvCxnSpPr>
          <p:spPr>
            <a:xfrm rot="16200000" flipH="1">
              <a:off x="-800100" y="3314700"/>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5" name="Straight Connector 214"/>
            <p:cNvCxnSpPr/>
            <p:nvPr/>
          </p:nvCxnSpPr>
          <p:spPr>
            <a:xfrm rot="5400000">
              <a:off x="-152400" y="3429000"/>
              <a:ext cx="6858000"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16" name="Straight Connector 215"/>
            <p:cNvCxnSpPr/>
            <p:nvPr/>
          </p:nvCxnSpPr>
          <p:spPr>
            <a:xfrm rot="16200000" flipH="1">
              <a:off x="-304800" y="3200400"/>
              <a:ext cx="6858000"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17" name="Straight Connector 216"/>
            <p:cNvCxnSpPr/>
            <p:nvPr/>
          </p:nvCxnSpPr>
          <p:spPr>
            <a:xfrm rot="5400000">
              <a:off x="-190499" y="3238500"/>
              <a:ext cx="6858000"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18" name="Straight Connector 217"/>
            <p:cNvCxnSpPr/>
            <p:nvPr/>
          </p:nvCxnSpPr>
          <p:spPr>
            <a:xfrm rot="16200000" flipH="1">
              <a:off x="381000" y="3200400"/>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19" name="Straight Connector 218"/>
            <p:cNvCxnSpPr/>
            <p:nvPr/>
          </p:nvCxnSpPr>
          <p:spPr>
            <a:xfrm rot="16200000" flipH="1">
              <a:off x="-6096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p:nvCxnSpPr>
          <p:spPr>
            <a:xfrm rot="16200000" flipH="1">
              <a:off x="685801" y="3352799"/>
              <a:ext cx="6858000" cy="152401"/>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21" name="Straight Connector 220"/>
            <p:cNvCxnSpPr/>
            <p:nvPr/>
          </p:nvCxnSpPr>
          <p:spPr>
            <a:xfrm rot="16200000" flipH="1">
              <a:off x="-3048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p:nvCxnSpPr>
          <p:spPr>
            <a:xfrm rot="5400000">
              <a:off x="-1028700" y="3314700"/>
              <a:ext cx="6858000"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3" name="Straight Connector 222"/>
            <p:cNvCxnSpPr/>
            <p:nvPr/>
          </p:nvCxnSpPr>
          <p:spPr>
            <a:xfrm rot="5400000">
              <a:off x="782955" y="2722245"/>
              <a:ext cx="6858000"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p:nvCxnSpPr>
          <p:spPr>
            <a:xfrm rot="5400000">
              <a:off x="1372552" y="3277552"/>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25" name="Straight Connector 224"/>
            <p:cNvCxnSpPr/>
            <p:nvPr/>
          </p:nvCxnSpPr>
          <p:spPr>
            <a:xfrm rot="5400000">
              <a:off x="16002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p:nvCxnSpPr>
          <p:spPr>
            <a:xfrm rot="5400000">
              <a:off x="659130" y="3227070"/>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27" name="Straight Connector 226"/>
            <p:cNvCxnSpPr/>
            <p:nvPr/>
          </p:nvCxnSpPr>
          <p:spPr>
            <a:xfrm rot="16200000" flipH="1">
              <a:off x="-128587" y="3252788"/>
              <a:ext cx="6858000"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p:nvCxnSpPr>
          <p:spPr>
            <a:xfrm rot="16200000" flipH="1">
              <a:off x="560070" y="3326130"/>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9" name="Straight Connector 228"/>
            <p:cNvCxnSpPr/>
            <p:nvPr/>
          </p:nvCxnSpPr>
          <p:spPr>
            <a:xfrm rot="16200000" flipH="1">
              <a:off x="1524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p:nvCxnSpPr>
          <p:spPr>
            <a:xfrm rot="16200000" flipH="1">
              <a:off x="3810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37" name="Straight Connector 236"/>
            <p:cNvCxnSpPr/>
            <p:nvPr/>
          </p:nvCxnSpPr>
          <p:spPr>
            <a:xfrm rot="16200000" flipH="1">
              <a:off x="2743200" y="3352801"/>
              <a:ext cx="6858000" cy="1524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38" name="Straight Connector 237"/>
            <p:cNvCxnSpPr/>
            <p:nvPr/>
          </p:nvCxnSpPr>
          <p:spPr>
            <a:xfrm rot="16200000" flipH="1">
              <a:off x="2095501" y="3238501"/>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9" name="Straight Connector 238"/>
            <p:cNvCxnSpPr/>
            <p:nvPr/>
          </p:nvCxnSpPr>
          <p:spPr>
            <a:xfrm rot="5400000">
              <a:off x="2705100" y="3238501"/>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0" name="Straight Connector 239"/>
            <p:cNvCxnSpPr/>
            <p:nvPr/>
          </p:nvCxnSpPr>
          <p:spPr>
            <a:xfrm rot="5400000">
              <a:off x="1828801" y="3276600"/>
              <a:ext cx="6857999"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41" name="Straight Connector 240"/>
            <p:cNvCxnSpPr/>
            <p:nvPr/>
          </p:nvCxnSpPr>
          <p:spPr>
            <a:xfrm rot="16200000" flipH="1">
              <a:off x="1066800" y="3200402"/>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42" name="Straight Connector 241"/>
            <p:cNvCxnSpPr/>
            <p:nvPr/>
          </p:nvCxnSpPr>
          <p:spPr>
            <a:xfrm rot="16200000" flipH="1">
              <a:off x="2362201" y="3352800"/>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243" name="Straight Connector 242"/>
            <p:cNvCxnSpPr/>
            <p:nvPr/>
          </p:nvCxnSpPr>
          <p:spPr>
            <a:xfrm rot="5400000">
              <a:off x="2646045" y="2722246"/>
              <a:ext cx="6858000" cy="1413510"/>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244" name="Straight Connector 243"/>
            <p:cNvCxnSpPr/>
            <p:nvPr/>
          </p:nvCxnSpPr>
          <p:spPr>
            <a:xfrm rot="5400000">
              <a:off x="3048952" y="3277553"/>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45" name="Straight Connector 244"/>
            <p:cNvCxnSpPr/>
            <p:nvPr/>
          </p:nvCxnSpPr>
          <p:spPr>
            <a:xfrm rot="5400000">
              <a:off x="2895600" y="3276601"/>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6" name="Straight Connector 245"/>
            <p:cNvCxnSpPr/>
            <p:nvPr/>
          </p:nvCxnSpPr>
          <p:spPr>
            <a:xfrm rot="5400000">
              <a:off x="2388870" y="3227071"/>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47" name="Straight Connector 246"/>
            <p:cNvCxnSpPr/>
            <p:nvPr/>
          </p:nvCxnSpPr>
          <p:spPr>
            <a:xfrm rot="16200000" flipH="1">
              <a:off x="2236470" y="3326131"/>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8" name="Straight Connector 247"/>
            <p:cNvCxnSpPr/>
            <p:nvPr/>
          </p:nvCxnSpPr>
          <p:spPr>
            <a:xfrm rot="16200000" flipH="1">
              <a:off x="1752600" y="3352801"/>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9" name="Straight Connector 248"/>
            <p:cNvCxnSpPr/>
            <p:nvPr/>
          </p:nvCxnSpPr>
          <p:spPr>
            <a:xfrm rot="16200000" flipH="1">
              <a:off x="19812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50" name="Straight Connector 249"/>
            <p:cNvCxnSpPr/>
            <p:nvPr/>
          </p:nvCxnSpPr>
          <p:spPr>
            <a:xfrm rot="5400000">
              <a:off x="3467100" y="3314701"/>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51" name="Straight Connector 250"/>
            <p:cNvCxnSpPr/>
            <p:nvPr/>
          </p:nvCxnSpPr>
          <p:spPr>
            <a:xfrm rot="16200000" flipH="1">
              <a:off x="3467099" y="3314701"/>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2" name="Straight Connector 251"/>
            <p:cNvCxnSpPr/>
            <p:nvPr/>
          </p:nvCxnSpPr>
          <p:spPr>
            <a:xfrm rot="5400000">
              <a:off x="4038600" y="3429001"/>
              <a:ext cx="6858000"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53" name="Straight Connector 252"/>
            <p:cNvCxnSpPr/>
            <p:nvPr/>
          </p:nvCxnSpPr>
          <p:spPr>
            <a:xfrm rot="16200000" flipH="1">
              <a:off x="3886200" y="3200401"/>
              <a:ext cx="6858000"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254" name="Straight Connector 253"/>
            <p:cNvCxnSpPr/>
            <p:nvPr/>
          </p:nvCxnSpPr>
          <p:spPr>
            <a:xfrm rot="5400000">
              <a:off x="4000501" y="3238501"/>
              <a:ext cx="6858000"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p:nvCxnSpPr>
          <p:spPr>
            <a:xfrm rot="16200000" flipH="1">
              <a:off x="4572000" y="3200401"/>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p:nvCxnSpPr>
          <p:spPr>
            <a:xfrm rot="16200000" flipH="1">
              <a:off x="37338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58" name="Straight Connector 257"/>
            <p:cNvCxnSpPr/>
            <p:nvPr/>
          </p:nvCxnSpPr>
          <p:spPr>
            <a:xfrm rot="5400000">
              <a:off x="3619500" y="3314700"/>
              <a:ext cx="6858000"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p:nvCxnSpPr>
          <p:spPr>
            <a:xfrm rot="16200000" flipH="1">
              <a:off x="4214813" y="3252788"/>
              <a:ext cx="6858000"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260" name="Straight Connector 259"/>
            <p:cNvCxnSpPr/>
            <p:nvPr/>
          </p:nvCxnSpPr>
          <p:spPr>
            <a:xfrm rot="16200000" flipH="1">
              <a:off x="4751070" y="3326131"/>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p:nvCxnSpPr>
          <p:spPr>
            <a:xfrm rot="16200000" flipH="1">
              <a:off x="4343400" y="3352801"/>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2" name="Straight Connector 261"/>
            <p:cNvCxnSpPr/>
            <p:nvPr/>
          </p:nvCxnSpPr>
          <p:spPr>
            <a:xfrm rot="16200000" flipH="1">
              <a:off x="4572000" y="3352801"/>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64" name="Straight Connector 263"/>
            <p:cNvCxnSpPr/>
            <p:nvPr/>
          </p:nvCxnSpPr>
          <p:spPr>
            <a:xfrm rot="16200000" flipH="1">
              <a:off x="5257800" y="3352802"/>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p:nvCxnSpPr>
          <p:spPr>
            <a:xfrm rot="16200000" flipH="1">
              <a:off x="5067300" y="3238502"/>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6" name="Straight Connector 265"/>
            <p:cNvCxnSpPr/>
            <p:nvPr/>
          </p:nvCxnSpPr>
          <p:spPr>
            <a:xfrm rot="5400000">
              <a:off x="5219700" y="3238502"/>
              <a:ext cx="6858000"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p:nvCxnSpPr>
          <p:spPr>
            <a:xfrm rot="16200000" flipH="1">
              <a:off x="4876801" y="3352801"/>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268" name="Straight Connector 267"/>
            <p:cNvCxnSpPr/>
            <p:nvPr/>
          </p:nvCxnSpPr>
          <p:spPr>
            <a:xfrm rot="5400000">
              <a:off x="5527994" y="3318196"/>
              <a:ext cx="6888479" cy="191133"/>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70" name="Straight Connector 269"/>
            <p:cNvCxnSpPr/>
            <p:nvPr/>
          </p:nvCxnSpPr>
          <p:spPr>
            <a:xfrm rot="5400000">
              <a:off x="4850130" y="3227072"/>
              <a:ext cx="6858000" cy="40386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71" name="Straight Connector 270"/>
            <p:cNvCxnSpPr/>
            <p:nvPr/>
          </p:nvCxnSpPr>
          <p:spPr>
            <a:xfrm rot="16200000" flipH="1">
              <a:off x="4751070" y="3326132"/>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8" name="Straight Connector 277"/>
            <p:cNvCxnSpPr/>
            <p:nvPr/>
          </p:nvCxnSpPr>
          <p:spPr>
            <a:xfrm rot="5400000">
              <a:off x="5562599" y="3429001"/>
              <a:ext cx="6858002" cy="1588"/>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83" name="Straight Connector 282"/>
            <p:cNvCxnSpPr/>
            <p:nvPr/>
          </p:nvCxnSpPr>
          <p:spPr>
            <a:xfrm rot="5400000">
              <a:off x="2552700" y="3390900"/>
              <a:ext cx="6858000"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89" name="Straight Connector 288"/>
            <p:cNvCxnSpPr/>
            <p:nvPr/>
          </p:nvCxnSpPr>
          <p:spPr>
            <a:xfrm rot="16200000" flipH="1">
              <a:off x="3048000" y="3352800"/>
              <a:ext cx="6858000"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p:nvCxnSpPr>
          <p:spPr>
            <a:xfrm rot="16200000" flipH="1">
              <a:off x="3238500" y="3238500"/>
              <a:ext cx="6858000"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p:nvCxnSpPr>
          <p:spPr>
            <a:xfrm rot="5400000">
              <a:off x="2133600" y="3276600"/>
              <a:ext cx="6858000"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p:nvCxnSpPr>
          <p:spPr>
            <a:xfrm rot="16200000" flipH="1">
              <a:off x="3148013" y="3252789"/>
              <a:ext cx="6858000"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299" name="Straight Connector 298"/>
            <p:cNvCxnSpPr/>
            <p:nvPr/>
          </p:nvCxnSpPr>
          <p:spPr>
            <a:xfrm rot="5400000">
              <a:off x="37719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p:nvCxnSpPr>
          <p:spPr>
            <a:xfrm rot="5400000">
              <a:off x="4229100" y="2933700"/>
              <a:ext cx="6858000"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07" name="Straight Connector 306"/>
            <p:cNvCxnSpPr/>
            <p:nvPr/>
          </p:nvCxnSpPr>
          <p:spPr>
            <a:xfrm rot="16200000" flipH="1">
              <a:off x="1371600" y="3200403"/>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4" name="Date Placeholder 3"/>
          <p:cNvSpPr>
            <a:spLocks noGrp="1"/>
          </p:cNvSpPr>
          <p:nvPr>
            <p:ph type="dt" sz="half" idx="10"/>
          </p:nvPr>
        </p:nvSpPr>
        <p:spPr/>
        <p:txBody>
          <a:bodyPr/>
          <a:lstStyle/>
          <a:p>
            <a:fld id="{58EE11CE-B1FC-4AEB-8FD8-18DD1773A68E}" type="datetimeFigureOut">
              <a:rPr lang="sk-SK" smtClean="0"/>
              <a:t>30. 11. 2015</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44453EE-8DCE-492F-92A1-CABC3AD839AF}" type="slidenum">
              <a:rPr lang="sk-SK" smtClean="0"/>
              <a:t>‹#›</a:t>
            </a:fld>
            <a:endParaRPr lang="sk-SK"/>
          </a:p>
        </p:txBody>
      </p:sp>
      <p:sp>
        <p:nvSpPr>
          <p:cNvPr id="113" name="Rectangle 112"/>
          <p:cNvSpPr/>
          <p:nvPr/>
        </p:nvSpPr>
        <p:spPr>
          <a:xfrm>
            <a:off x="0" y="1905000"/>
            <a:ext cx="4953000" cy="3124200"/>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grpSp>
        <p:nvGrpSpPr>
          <p:cNvPr id="94" name="Group 93"/>
          <p:cNvGrpSpPr/>
          <p:nvPr/>
        </p:nvGrpSpPr>
        <p:grpSpPr>
          <a:xfrm>
            <a:off x="0" y="2057400"/>
            <a:ext cx="4801394" cy="2820988"/>
            <a:chOff x="0" y="2057400"/>
            <a:chExt cx="4801394" cy="2820988"/>
          </a:xfrm>
        </p:grpSpPr>
        <p:cxnSp>
          <p:nvCxnSpPr>
            <p:cNvPr id="117" name="Straight Connector 116"/>
            <p:cNvCxnSpPr/>
            <p:nvPr/>
          </p:nvCxnSpPr>
          <p:spPr>
            <a:xfrm>
              <a:off x="0" y="2057400"/>
              <a:ext cx="48006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p:nvCxnSpPr>
          <p:spPr>
            <a:xfrm>
              <a:off x="0" y="4876800"/>
              <a:ext cx="48006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p:cNvCxnSpPr/>
            <p:nvPr/>
          </p:nvCxnSpPr>
          <p:spPr>
            <a:xfrm rot="5400000">
              <a:off x="3391694" y="3467100"/>
              <a:ext cx="2818606"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228600" y="2130425"/>
            <a:ext cx="4419600" cy="1600327"/>
          </a:xfrm>
        </p:spPr>
        <p:txBody>
          <a:bodyPr anchor="b">
            <a:normAutofit/>
          </a:bodyPr>
          <a:lstStyle>
            <a:lvl1pPr algn="l">
              <a:defRPr sz="3600" b="1" cap="none" spc="40" baseline="0">
                <a:ln w="13335" cmpd="sng">
                  <a:solidFill>
                    <a:schemeClr val="accent1">
                      <a:lumMod val="50000"/>
                    </a:schemeClr>
                  </a:solidFill>
                  <a:prstDash val="solid"/>
                </a:ln>
                <a:solidFill>
                  <a:schemeClr val="accent6">
                    <a:tint val="1000"/>
                  </a:schemeClr>
                </a:solidFill>
                <a:effectLst/>
              </a:defRPr>
            </a:lvl1pPr>
          </a:lstStyle>
          <a:p>
            <a:r>
              <a:rPr lang="sk-SK" smtClean="0"/>
              <a:t>Upravte štýly predlohy textu</a:t>
            </a:r>
            <a:endParaRPr lang="en-US" dirty="0"/>
          </a:p>
        </p:txBody>
      </p:sp>
      <p:sp>
        <p:nvSpPr>
          <p:cNvPr id="3" name="Subtitle 2"/>
          <p:cNvSpPr>
            <a:spLocks noGrp="1"/>
          </p:cNvSpPr>
          <p:nvPr>
            <p:ph type="subTitle" idx="1"/>
          </p:nvPr>
        </p:nvSpPr>
        <p:spPr>
          <a:xfrm>
            <a:off x="228600" y="3733800"/>
            <a:ext cx="4419600" cy="1066800"/>
          </a:xfrm>
        </p:spPr>
        <p:txBody>
          <a:bodyPr>
            <a:normAutofit/>
          </a:bodyPr>
          <a:lstStyle>
            <a:lvl1pPr marL="0" indent="0" algn="l">
              <a:buNone/>
              <a:defRPr sz="22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smtClean="0"/>
              <a:t>Upravte štýly predlohy textu</a:t>
            </a:r>
            <a:endParaRPr lang="en-US" dirty="0"/>
          </a:p>
        </p:txBody>
      </p:sp>
      <p:sp>
        <p:nvSpPr>
          <p:cNvPr id="3" name="Content Placeholder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a:p>
        </p:txBody>
      </p:sp>
      <p:sp>
        <p:nvSpPr>
          <p:cNvPr id="4" name="Date Placeholder 3"/>
          <p:cNvSpPr>
            <a:spLocks noGrp="1"/>
          </p:cNvSpPr>
          <p:nvPr>
            <p:ph type="dt" sz="half" idx="10"/>
          </p:nvPr>
        </p:nvSpPr>
        <p:spPr/>
        <p:txBody>
          <a:bodyPr/>
          <a:lstStyle/>
          <a:p>
            <a:fld id="{58EE11CE-B1FC-4AEB-8FD8-18DD1773A68E}" type="datetimeFigureOut">
              <a:rPr lang="sk-SK" smtClean="0"/>
              <a:t>30. 11. 2015</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44453EE-8DCE-492F-92A1-CABC3AD839AF}" type="slidenum">
              <a:rPr lang="sk-SK" smtClean="0"/>
              <a:t>‹#›</a:t>
            </a:fld>
            <a:endParaRPr lang="sk-SK"/>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Hlavička sekcie">
    <p:bg>
      <p:bgRef idx="1003">
        <a:schemeClr val="bg1"/>
      </p:bgRef>
    </p:bg>
    <p:spTree>
      <p:nvGrpSpPr>
        <p:cNvPr id="1" name=""/>
        <p:cNvGrpSpPr/>
        <p:nvPr/>
      </p:nvGrpSpPr>
      <p:grpSpPr>
        <a:xfrm>
          <a:off x="0" y="0"/>
          <a:ext cx="0" cy="0"/>
          <a:chOff x="0" y="0"/>
          <a:chExt cx="0" cy="0"/>
        </a:xfrm>
      </p:grpSpPr>
      <p:grpSp>
        <p:nvGrpSpPr>
          <p:cNvPr id="7" name="Group 92"/>
          <p:cNvGrpSpPr/>
          <p:nvPr/>
        </p:nvGrpSpPr>
        <p:grpSpPr>
          <a:xfrm>
            <a:off x="1" y="-30478"/>
            <a:ext cx="9067799" cy="4846320"/>
            <a:chOff x="1" y="-30477"/>
            <a:chExt cx="9067799" cy="4526277"/>
          </a:xfrm>
        </p:grpSpPr>
        <p:cxnSp>
          <p:nvCxnSpPr>
            <p:cNvPr id="8" name="Straight Connector 7"/>
            <p:cNvCxnSpPr/>
            <p:nvPr/>
          </p:nvCxnSpPr>
          <p:spPr>
            <a:xfrm rot="16200000" flipH="1">
              <a:off x="-27166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16200000" flipH="1">
              <a:off x="-46216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rot="5400000">
              <a:off x="-30976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a:off x="-206236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rot="16200000" flipH="1">
              <a:off x="-2138565"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16200000" flipH="1">
              <a:off x="-195465" y="1785212"/>
              <a:ext cx="4505731"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6200000" flipH="1">
              <a:off x="-1643265" y="2013812"/>
              <a:ext cx="450573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5400000">
              <a:off x="-1528964"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6200000" flipH="1">
              <a:off x="-957465" y="2013812"/>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6200000" flipH="1">
              <a:off x="-194806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6200000" flipH="1">
              <a:off x="-652664" y="2166211"/>
              <a:ext cx="4505731" cy="152401"/>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16200000" flipH="1">
              <a:off x="-164326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rot="16200000" flipH="1">
              <a:off x="-1790700" y="2019300"/>
              <a:ext cx="4495800" cy="4572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rot="5400000">
              <a:off x="-555510" y="1535657"/>
              <a:ext cx="4505731"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rot="5400000">
              <a:off x="34087" y="2090964"/>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rot="5400000">
              <a:off x="2617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rot="5400000">
              <a:off x="-67933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16200000" flipH="1">
              <a:off x="-1467052" y="2066200"/>
              <a:ext cx="450573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16200000" flipH="1">
              <a:off x="-77839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rot="16200000" flipH="1">
              <a:off x="-118606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rot="16200000" flipH="1">
              <a:off x="-95746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16200000" flipH="1">
              <a:off x="22429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16200000" flipH="1">
              <a:off x="20524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rot="5400000">
              <a:off x="2204835" y="2051912"/>
              <a:ext cx="4505731"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rot="5400000">
              <a:off x="45223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rot="16200000" flipH="1">
              <a:off x="376035"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rot="5400000">
              <a:off x="1023735" y="2242139"/>
              <a:ext cx="450573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rot="16200000" flipH="1">
              <a:off x="871335" y="2013812"/>
              <a:ext cx="4505731"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5400000">
              <a:off x="985636"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rot="16200000" flipH="1">
              <a:off x="1557135" y="2013812"/>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rot="16200000" flipH="1">
              <a:off x="5665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rot="16200000" flipH="1">
              <a:off x="1861936" y="2166211"/>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rot="16200000" flipH="1">
              <a:off x="8713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rot="5400000">
              <a:off x="147435" y="2128112"/>
              <a:ext cx="450573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rot="5400000">
              <a:off x="1959090" y="1535657"/>
              <a:ext cx="4505731"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rot="5400000">
              <a:off x="2548687" y="2090964"/>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rot="5400000">
              <a:off x="27763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rot="5400000">
              <a:off x="183526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rot="16200000" flipH="1">
              <a:off x="1047548" y="2066200"/>
              <a:ext cx="450573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rot="16200000" flipH="1">
              <a:off x="17362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rot="16200000" flipH="1">
              <a:off x="13285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16200000" flipH="1">
              <a:off x="1557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rot="16200000" flipH="1">
              <a:off x="3919335" y="2166212"/>
              <a:ext cx="450573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rot="16200000" flipH="1">
              <a:off x="3271636"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rot="5400000">
              <a:off x="38812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rot="5400000">
              <a:off x="3004936" y="2090012"/>
              <a:ext cx="4505730"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rot="16200000" flipH="1">
              <a:off x="2242935" y="2013813"/>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rot="16200000" flipH="1">
              <a:off x="3538336" y="2166212"/>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rot="5400000">
              <a:off x="3822180" y="1535657"/>
              <a:ext cx="4505731" cy="1413510"/>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rot="5400000">
              <a:off x="4225087" y="2090965"/>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rot="5400000">
              <a:off x="40717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rot="5400000">
              <a:off x="356500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rot="16200000" flipH="1">
              <a:off x="34126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rot="16200000" flipH="1">
              <a:off x="2928735" y="2166212"/>
              <a:ext cx="450573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16200000" flipH="1">
              <a:off x="3081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464323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rot="16200000" flipH="1">
              <a:off x="4643234"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rot="5400000">
              <a:off x="5214735" y="2242140"/>
              <a:ext cx="450573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rot="16200000" flipH="1">
              <a:off x="5062335" y="2013812"/>
              <a:ext cx="450573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rot="5400000">
              <a:off x="5176636"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p:nvCxnSpPr>
          <p:spPr>
            <a:xfrm rot="16200000" flipH="1">
              <a:off x="5748135" y="2013813"/>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rot="16200000" flipH="1">
              <a:off x="49099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rot="5400000">
              <a:off x="4795635" y="2128112"/>
              <a:ext cx="450573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rot="16200000" flipH="1">
              <a:off x="5390948" y="2066200"/>
              <a:ext cx="450573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rot="16200000" flipH="1">
              <a:off x="59272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16200000" flipH="1">
              <a:off x="55195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rot="16200000" flipH="1">
              <a:off x="5748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rot="16200000" flipH="1">
              <a:off x="6433935" y="2166213"/>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6" name="Straight Connector 75"/>
            <p:cNvCxnSpPr/>
            <p:nvPr/>
          </p:nvCxnSpPr>
          <p:spPr>
            <a:xfrm rot="16200000" flipH="1">
              <a:off x="6243435" y="2051913"/>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7" name="Straight Connector 76"/>
            <p:cNvCxnSpPr/>
            <p:nvPr/>
          </p:nvCxnSpPr>
          <p:spPr>
            <a:xfrm rot="5400000">
              <a:off x="6395835" y="2051913"/>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rot="16200000" flipH="1">
              <a:off x="6052936" y="2166212"/>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79" name="Straight Connector 78"/>
            <p:cNvCxnSpPr/>
            <p:nvPr/>
          </p:nvCxnSpPr>
          <p:spPr>
            <a:xfrm rot="5400000">
              <a:off x="6709356" y="2136834"/>
              <a:ext cx="4525755" cy="191133"/>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rot="5400000">
              <a:off x="6026265" y="2040483"/>
              <a:ext cx="4505731" cy="40386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rot="16200000" flipH="1">
              <a:off x="5927205" y="2139543"/>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rot="5400000">
              <a:off x="6738734" y="2242140"/>
              <a:ext cx="4505732" cy="1588"/>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rot="5400000">
              <a:off x="3728835" y="2204312"/>
              <a:ext cx="4505731"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rot="16200000" flipH="1">
              <a:off x="4224135" y="2166212"/>
              <a:ext cx="4505731"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rot="16200000" flipH="1">
              <a:off x="4414635" y="2051912"/>
              <a:ext cx="4505731"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rot="5400000">
              <a:off x="3309735" y="2090012"/>
              <a:ext cx="4505731"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rot="16200000" flipH="1">
              <a:off x="4324148" y="2066200"/>
              <a:ext cx="450573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rot="5400000">
              <a:off x="49480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rot="5400000">
              <a:off x="5405235" y="1747112"/>
              <a:ext cx="4505731"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rot="16200000" flipH="1">
              <a:off x="2547735" y="2013814"/>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94" name="Rectangle 93"/>
          <p:cNvSpPr/>
          <p:nvPr/>
        </p:nvSpPr>
        <p:spPr>
          <a:xfrm>
            <a:off x="0" y="4311168"/>
            <a:ext cx="9144000" cy="1905000"/>
          </a:xfrm>
          <a:prstGeom prst="rect">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96" name="Straight Connector 95"/>
          <p:cNvCxnSpPr/>
          <p:nvPr/>
        </p:nvCxnSpPr>
        <p:spPr>
          <a:xfrm>
            <a:off x="0" y="4387368"/>
            <a:ext cx="9144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p:nvPr/>
        </p:nvCxnSpPr>
        <p:spPr>
          <a:xfrm>
            <a:off x="0" y="6138380"/>
            <a:ext cx="9144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idx="1"/>
          </p:nvPr>
        </p:nvSpPr>
        <p:spPr>
          <a:xfrm>
            <a:off x="457200" y="5621364"/>
            <a:ext cx="8305800" cy="414649"/>
          </a:xfrm>
        </p:spPr>
        <p:txBody>
          <a:bodyPr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95" name="Title 94"/>
          <p:cNvSpPr>
            <a:spLocks noGrp="1"/>
          </p:cNvSpPr>
          <p:nvPr>
            <p:ph type="title"/>
          </p:nvPr>
        </p:nvSpPr>
        <p:spPr>
          <a:xfrm>
            <a:off x="457200" y="4463568"/>
            <a:ext cx="8305800" cy="1143000"/>
          </a:xfrm>
        </p:spPr>
        <p:txBody>
          <a:bodyPr/>
          <a:lstStyle/>
          <a:p>
            <a:r>
              <a:rPr lang="sk-SK" smtClean="0"/>
              <a:t>Upravte štýly predlohy textu</a:t>
            </a:r>
            <a:endParaRPr lang="en-US"/>
          </a:p>
        </p:txBody>
      </p:sp>
      <p:sp>
        <p:nvSpPr>
          <p:cNvPr id="2" name="Date Placeholder 1"/>
          <p:cNvSpPr>
            <a:spLocks noGrp="1"/>
          </p:cNvSpPr>
          <p:nvPr>
            <p:ph type="dt" sz="half" idx="10"/>
          </p:nvPr>
        </p:nvSpPr>
        <p:spPr/>
        <p:txBody>
          <a:bodyPr/>
          <a:lstStyle/>
          <a:p>
            <a:fld id="{58EE11CE-B1FC-4AEB-8FD8-18DD1773A68E}" type="datetimeFigureOut">
              <a:rPr lang="sk-SK" smtClean="0"/>
              <a:t>30. 11. 2015</a:t>
            </a:fld>
            <a:endParaRPr lang="sk-SK"/>
          </a:p>
        </p:txBody>
      </p:sp>
      <p:sp>
        <p:nvSpPr>
          <p:cNvPr id="91" name="Footer Placeholder 90"/>
          <p:cNvSpPr>
            <a:spLocks noGrp="1"/>
          </p:cNvSpPr>
          <p:nvPr>
            <p:ph type="ftr" sz="quarter" idx="11"/>
          </p:nvPr>
        </p:nvSpPr>
        <p:spPr/>
        <p:txBody>
          <a:bodyPr/>
          <a:lstStyle/>
          <a:p>
            <a:endParaRPr lang="sk-SK"/>
          </a:p>
        </p:txBody>
      </p:sp>
      <p:sp>
        <p:nvSpPr>
          <p:cNvPr id="92" name="Slide Number Placeholder 91"/>
          <p:cNvSpPr>
            <a:spLocks noGrp="1"/>
          </p:cNvSpPr>
          <p:nvPr>
            <p:ph type="sldNum" sz="quarter" idx="12"/>
          </p:nvPr>
        </p:nvSpPr>
        <p:spPr/>
        <p:txBody>
          <a:bodyPr/>
          <a:lstStyle/>
          <a:p>
            <a:fld id="{C44453EE-8DCE-492F-92A1-CABC3AD839AF}" type="slidenum">
              <a:rPr lang="sk-SK" smtClean="0"/>
              <a:t>‹#›</a:t>
            </a:fld>
            <a:endParaRPr lang="sk-SK"/>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smtClean="0"/>
              <a:t>Upravte štýly predlohy textu</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a:p>
        </p:txBody>
      </p:sp>
      <p:sp>
        <p:nvSpPr>
          <p:cNvPr id="5" name="Date Placeholder 4"/>
          <p:cNvSpPr>
            <a:spLocks noGrp="1"/>
          </p:cNvSpPr>
          <p:nvPr>
            <p:ph type="dt" sz="half" idx="10"/>
          </p:nvPr>
        </p:nvSpPr>
        <p:spPr/>
        <p:txBody>
          <a:bodyPr/>
          <a:lstStyle/>
          <a:p>
            <a:fld id="{58EE11CE-B1FC-4AEB-8FD8-18DD1773A68E}" type="datetimeFigureOut">
              <a:rPr lang="sk-SK" smtClean="0"/>
              <a:t>30. 11. 2015</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44453EE-8DCE-492F-92A1-CABC3AD839AF}" type="slidenum">
              <a:rPr lang="sk-SK" smtClean="0"/>
              <a:t>‹#›</a:t>
            </a:fld>
            <a:endParaRPr lang="sk-SK"/>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sk-SK" smtClean="0"/>
              <a:t>Upravte štýly predlohy textu</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a:p>
        </p:txBody>
      </p:sp>
      <p:sp>
        <p:nvSpPr>
          <p:cNvPr id="7" name="Date Placeholder 6"/>
          <p:cNvSpPr>
            <a:spLocks noGrp="1"/>
          </p:cNvSpPr>
          <p:nvPr>
            <p:ph type="dt" sz="half" idx="10"/>
          </p:nvPr>
        </p:nvSpPr>
        <p:spPr/>
        <p:txBody>
          <a:bodyPr/>
          <a:lstStyle/>
          <a:p>
            <a:fld id="{58EE11CE-B1FC-4AEB-8FD8-18DD1773A68E}" type="datetimeFigureOut">
              <a:rPr lang="sk-SK" smtClean="0"/>
              <a:t>30. 11. 2015</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44453EE-8DCE-492F-92A1-CABC3AD839AF}" type="slidenum">
              <a:rPr lang="sk-SK" smtClean="0"/>
              <a:t>‹#›</a:t>
            </a:fld>
            <a:endParaRPr lang="sk-SK"/>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smtClean="0"/>
              <a:t>Upravte štýly predlohy textu</a:t>
            </a:r>
            <a:endParaRPr lang="en-US"/>
          </a:p>
        </p:txBody>
      </p:sp>
      <p:sp>
        <p:nvSpPr>
          <p:cNvPr id="3" name="Date Placeholder 2"/>
          <p:cNvSpPr>
            <a:spLocks noGrp="1"/>
          </p:cNvSpPr>
          <p:nvPr>
            <p:ph type="dt" sz="half" idx="10"/>
          </p:nvPr>
        </p:nvSpPr>
        <p:spPr/>
        <p:txBody>
          <a:bodyPr/>
          <a:lstStyle/>
          <a:p>
            <a:fld id="{58EE11CE-B1FC-4AEB-8FD8-18DD1773A68E}" type="datetimeFigureOut">
              <a:rPr lang="sk-SK" smtClean="0"/>
              <a:t>30. 11. 2015</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44453EE-8DCE-492F-92A1-CABC3AD839AF}" type="slidenum">
              <a:rPr lang="sk-SK" smtClean="0"/>
              <a:t>‹#›</a:t>
            </a:fld>
            <a:endParaRPr lang="sk-SK"/>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8EE11CE-B1FC-4AEB-8FD8-18DD1773A68E}" type="datetimeFigureOut">
              <a:rPr lang="sk-SK" smtClean="0"/>
              <a:t>30. 11. 2015</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44453EE-8DCE-492F-92A1-CABC3AD839AF}" type="slidenum">
              <a:rPr lang="sk-SK" smtClean="0"/>
              <a:t>‹#›</a:t>
            </a:fld>
            <a:endParaRPr lang="sk-SK"/>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popisom">
    <p:spTree>
      <p:nvGrpSpPr>
        <p:cNvPr id="1" name=""/>
        <p:cNvGrpSpPr/>
        <p:nvPr/>
      </p:nvGrpSpPr>
      <p:grpSpPr>
        <a:xfrm>
          <a:off x="0" y="0"/>
          <a:ext cx="0" cy="0"/>
          <a:chOff x="0" y="0"/>
          <a:chExt cx="0" cy="0"/>
        </a:xfrm>
      </p:grpSpPr>
      <p:sp>
        <p:nvSpPr>
          <p:cNvPr id="3" name="Content Placeholder 2"/>
          <p:cNvSpPr>
            <a:spLocks noGrp="1"/>
          </p:cNvSpPr>
          <p:nvPr>
            <p:ph idx="1"/>
          </p:nvPr>
        </p:nvSpPr>
        <p:spPr>
          <a:xfrm>
            <a:off x="3200400" y="273050"/>
            <a:ext cx="54864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dirty="0"/>
          </a:p>
        </p:txBody>
      </p:sp>
      <p:sp>
        <p:nvSpPr>
          <p:cNvPr id="5" name="Date Placeholder 4"/>
          <p:cNvSpPr>
            <a:spLocks noGrp="1"/>
          </p:cNvSpPr>
          <p:nvPr>
            <p:ph type="dt" sz="half" idx="10"/>
          </p:nvPr>
        </p:nvSpPr>
        <p:spPr/>
        <p:txBody>
          <a:bodyPr/>
          <a:lstStyle/>
          <a:p>
            <a:fld id="{58EE11CE-B1FC-4AEB-8FD8-18DD1773A68E}" type="datetimeFigureOut">
              <a:rPr lang="sk-SK" smtClean="0"/>
              <a:t>30. 11. 2015</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44453EE-8DCE-492F-92A1-CABC3AD839AF}" type="slidenum">
              <a:rPr lang="sk-SK" smtClean="0"/>
              <a:t>‹#›</a:t>
            </a:fld>
            <a:endParaRPr lang="sk-SK"/>
          </a:p>
        </p:txBody>
      </p:sp>
      <p:sp>
        <p:nvSpPr>
          <p:cNvPr id="37" name="Rectangle 36"/>
          <p:cNvSpPr/>
          <p:nvPr/>
        </p:nvSpPr>
        <p:spPr>
          <a:xfrm>
            <a:off x="0" y="1563624"/>
            <a:ext cx="2761488" cy="3313176"/>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39" name="Straight Connector 38"/>
          <p:cNvCxnSpPr/>
          <p:nvPr/>
        </p:nvCxnSpPr>
        <p:spPr>
          <a:xfrm rot="5400000">
            <a:off x="1128157" y="3221339"/>
            <a:ext cx="3017520"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1712976"/>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0" y="4733544"/>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52400" y="1901952"/>
            <a:ext cx="2377440" cy="1371600"/>
          </a:xfrm>
        </p:spPr>
        <p:txBody>
          <a:bodyPr anchor="b">
            <a:normAutofit/>
          </a:bodyPr>
          <a:lstStyle>
            <a:lvl1pPr algn="l" defTabSz="914400" rtl="0" eaLnBrk="1" latinLnBrk="0" hangingPunct="1">
              <a:spcBef>
                <a:spcPct val="0"/>
              </a:spcBef>
              <a:buNone/>
              <a:tabLst>
                <a:tab pos="3830638" algn="l"/>
              </a:tabLst>
              <a:defRPr lang="en-US" sz="2600" b="1" kern="1200" cap="none" spc="20" baseline="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mj-lt"/>
                <a:ea typeface="+mj-ea"/>
                <a:cs typeface="+mj-cs"/>
              </a:defRPr>
            </a:lvl1pPr>
          </a:lstStyle>
          <a:p>
            <a:r>
              <a:rPr lang="sk-SK" smtClean="0"/>
              <a:t>Upravte štýly predlohy textu</a:t>
            </a:r>
            <a:endParaRPr lang="en-US" dirty="0"/>
          </a:p>
        </p:txBody>
      </p:sp>
      <p:sp>
        <p:nvSpPr>
          <p:cNvPr id="4" name="Text Placeholder 3"/>
          <p:cNvSpPr>
            <a:spLocks noGrp="1"/>
          </p:cNvSpPr>
          <p:nvPr>
            <p:ph type="body" sz="half" idx="2"/>
          </p:nvPr>
        </p:nvSpPr>
        <p:spPr>
          <a:xfrm>
            <a:off x="152400" y="3273552"/>
            <a:ext cx="237744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ok s popisom">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3200400" y="381000"/>
            <a:ext cx="5562600" cy="5638800"/>
          </a:xfrm>
          <a:solidFill>
            <a:schemeClr val="bg2"/>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sk-SK" smtClean="0"/>
              <a:t>Ak chcete pridať obrázok, kliknite na ikonu</a:t>
            </a:r>
            <a:endParaRPr lang="en-US"/>
          </a:p>
        </p:txBody>
      </p:sp>
      <p:sp>
        <p:nvSpPr>
          <p:cNvPr id="5" name="Date Placeholder 4"/>
          <p:cNvSpPr>
            <a:spLocks noGrp="1"/>
          </p:cNvSpPr>
          <p:nvPr>
            <p:ph type="dt" sz="half" idx="10"/>
          </p:nvPr>
        </p:nvSpPr>
        <p:spPr/>
        <p:txBody>
          <a:bodyPr/>
          <a:lstStyle/>
          <a:p>
            <a:fld id="{58EE11CE-B1FC-4AEB-8FD8-18DD1773A68E}" type="datetimeFigureOut">
              <a:rPr lang="sk-SK" smtClean="0"/>
              <a:t>30. 11. 2015</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44453EE-8DCE-492F-92A1-CABC3AD839AF}" type="slidenum">
              <a:rPr lang="sk-SK" smtClean="0"/>
              <a:t>‹#›</a:t>
            </a:fld>
            <a:endParaRPr lang="sk-SK"/>
          </a:p>
        </p:txBody>
      </p:sp>
      <p:sp>
        <p:nvSpPr>
          <p:cNvPr id="33" name="Rectangle 32"/>
          <p:cNvSpPr/>
          <p:nvPr/>
        </p:nvSpPr>
        <p:spPr>
          <a:xfrm>
            <a:off x="0" y="1563624"/>
            <a:ext cx="2761488" cy="3313176"/>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34" name="Straight Connector 33"/>
          <p:cNvCxnSpPr/>
          <p:nvPr/>
        </p:nvCxnSpPr>
        <p:spPr>
          <a:xfrm rot="5400000">
            <a:off x="1128157" y="3221339"/>
            <a:ext cx="3017520"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0" y="1712976"/>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a:off x="0" y="4733544"/>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55448" y="1905000"/>
            <a:ext cx="2377440" cy="1371600"/>
          </a:xfrm>
        </p:spPr>
        <p:txBody>
          <a:bodyPr anchor="b">
            <a:normAutofit/>
          </a:bodyPr>
          <a:lstStyle>
            <a:lvl1pPr algn="l">
              <a:defRPr sz="2600" b="1" cap="none" spc="20" baseline="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defRPr>
            </a:lvl1pPr>
          </a:lstStyle>
          <a:p>
            <a:r>
              <a:rPr lang="sk-SK" smtClean="0"/>
              <a:t>Upravte štýly predlohy textu</a:t>
            </a:r>
            <a:endParaRPr lang="en-US" dirty="0"/>
          </a:p>
        </p:txBody>
      </p:sp>
      <p:sp>
        <p:nvSpPr>
          <p:cNvPr id="4" name="Text Placeholder 3"/>
          <p:cNvSpPr>
            <a:spLocks noGrp="1"/>
          </p:cNvSpPr>
          <p:nvPr>
            <p:ph type="body" sz="half" idx="2"/>
          </p:nvPr>
        </p:nvSpPr>
        <p:spPr>
          <a:xfrm>
            <a:off x="152400" y="3276600"/>
            <a:ext cx="237744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smtClean="0"/>
              <a:t>Upravte štýly predlohy textu</a:t>
            </a:r>
            <a:endParaRPr lang="en-US"/>
          </a:p>
        </p:txBody>
      </p:sp>
      <p:sp>
        <p:nvSpPr>
          <p:cNvPr id="3" name="Vertical Text Placeholder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a:p>
        </p:txBody>
      </p:sp>
      <p:sp>
        <p:nvSpPr>
          <p:cNvPr id="4" name="Date Placeholder 3"/>
          <p:cNvSpPr>
            <a:spLocks noGrp="1"/>
          </p:cNvSpPr>
          <p:nvPr>
            <p:ph type="dt" sz="half" idx="10"/>
          </p:nvPr>
        </p:nvSpPr>
        <p:spPr/>
        <p:txBody>
          <a:bodyPr/>
          <a:lstStyle/>
          <a:p>
            <a:fld id="{58EE11CE-B1FC-4AEB-8FD8-18DD1773A68E}" type="datetimeFigureOut">
              <a:rPr lang="sk-SK" smtClean="0"/>
              <a:t>30. 11. 2015</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44453EE-8DCE-492F-92A1-CABC3AD839AF}" type="slidenum">
              <a:rPr lang="sk-SK" smtClean="0"/>
              <a:t>‹#›</a:t>
            </a:fld>
            <a:endParaRPr lang="sk-SK"/>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sk-SK" smtClean="0"/>
              <a:t>Upravte štýly predlohy textu</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a:p>
        </p:txBody>
      </p:sp>
      <p:sp>
        <p:nvSpPr>
          <p:cNvPr id="4" name="Date Placeholder 3"/>
          <p:cNvSpPr>
            <a:spLocks noGrp="1"/>
          </p:cNvSpPr>
          <p:nvPr>
            <p:ph type="dt" sz="half" idx="10"/>
          </p:nvPr>
        </p:nvSpPr>
        <p:spPr/>
        <p:txBody>
          <a:bodyPr/>
          <a:lstStyle/>
          <a:p>
            <a:fld id="{58EE11CE-B1FC-4AEB-8FD8-18DD1773A68E}" type="datetimeFigureOut">
              <a:rPr lang="sk-SK" smtClean="0"/>
              <a:t>30. 11. 2015</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44453EE-8DCE-492F-92A1-CABC3AD839AF}" type="slidenum">
              <a:rPr lang="sk-SK" smtClean="0"/>
              <a:t>‹#›</a:t>
            </a:fld>
            <a:endParaRPr lang="sk-SK"/>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a:prstGeom prst="rect">
            <a:avLst/>
          </a:prstGeo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lvl1pPr>
              <a:defRPr>
                <a:latin typeface="Calibri" pitchFamily="34" charset="0"/>
                <a:cs typeface="Arial" pitchFamily="34" charset="0"/>
              </a:defRPr>
            </a:lvl1pPr>
          </a:lstStyle>
          <a:p>
            <a:pPr>
              <a:defRPr/>
            </a:pPr>
            <a:endParaRPr lang="es-ES" altLang="sk-SK"/>
          </a:p>
        </p:txBody>
      </p:sp>
    </p:spTree>
    <p:extLst>
      <p:ext uri="{BB962C8B-B14F-4D97-AF65-F5344CB8AC3E}">
        <p14:creationId xmlns:p14="http://schemas.microsoft.com/office/powerpoint/2010/main" val="1534870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a:prstGeom prst="rect">
            <a:avLst/>
          </a:prstGeom>
        </p:spPr>
        <p:txBody>
          <a:bodyPr/>
          <a:lstStyle/>
          <a:p>
            <a:r>
              <a:rPr lang="sk-SK" smtClean="0"/>
              <a:t>Upravte štýly predlohy textu</a:t>
            </a:r>
            <a:endParaRPr lang="sk-SK"/>
          </a:p>
        </p:txBody>
      </p:sp>
      <p:sp>
        <p:nvSpPr>
          <p:cNvPr id="3" name="Zástupný symbol obsahu 2"/>
          <p:cNvSpPr>
            <a:spLocks noGrp="1"/>
          </p:cNvSpPr>
          <p:nvPr>
            <p:ph idx="1"/>
          </p:nvPr>
        </p:nvSpPr>
        <p:spPr>
          <a:xfrm>
            <a:off x="457200" y="1600200"/>
            <a:ext cx="8229600" cy="4525963"/>
          </a:xfrm>
          <a:prstGeom prst="rect">
            <a:avLst/>
          </a:prstGeom>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atin typeface="Calibri" pitchFamily="34" charset="0"/>
                <a:cs typeface="Arial" pitchFamily="34" charset="0"/>
              </a:defRPr>
            </a:lvl1pPr>
          </a:lstStyle>
          <a:p>
            <a:pPr>
              <a:defRPr/>
            </a:pPr>
            <a:endParaRPr lang="es-ES" altLang="sk-SK"/>
          </a:p>
        </p:txBody>
      </p:sp>
    </p:spTree>
    <p:extLst>
      <p:ext uri="{BB962C8B-B14F-4D97-AF65-F5344CB8AC3E}">
        <p14:creationId xmlns:p14="http://schemas.microsoft.com/office/powerpoint/2010/main" val="29873915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sk-SK" smtClean="0"/>
              <a:t>Upravte štýl predlohy textu.</a:t>
            </a:r>
          </a:p>
        </p:txBody>
      </p:sp>
      <p:sp>
        <p:nvSpPr>
          <p:cNvPr id="4" name="Zástupný symbol dátumu 3"/>
          <p:cNvSpPr>
            <a:spLocks noGrp="1"/>
          </p:cNvSpPr>
          <p:nvPr>
            <p:ph type="dt" sz="half" idx="10"/>
          </p:nvPr>
        </p:nvSpPr>
        <p:spPr/>
        <p:txBody>
          <a:bodyPr/>
          <a:lstStyle>
            <a:lvl1pPr>
              <a:defRPr>
                <a:latin typeface="Calibri" pitchFamily="34" charset="0"/>
                <a:cs typeface="Arial" pitchFamily="34" charset="0"/>
              </a:defRPr>
            </a:lvl1pPr>
          </a:lstStyle>
          <a:p>
            <a:pPr>
              <a:defRPr/>
            </a:pPr>
            <a:endParaRPr lang="es-ES" altLang="sk-SK"/>
          </a:p>
        </p:txBody>
      </p:sp>
    </p:spTree>
    <p:extLst>
      <p:ext uri="{BB962C8B-B14F-4D97-AF65-F5344CB8AC3E}">
        <p14:creationId xmlns:p14="http://schemas.microsoft.com/office/powerpoint/2010/main" val="285889794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a:prstGeom prst="rect">
            <a:avLst/>
          </a:prstGeom>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4"/>
          <p:cNvSpPr>
            <a:spLocks noGrp="1"/>
          </p:cNvSpPr>
          <p:nvPr>
            <p:ph type="dt" sz="half" idx="10"/>
          </p:nvPr>
        </p:nvSpPr>
        <p:spPr/>
        <p:txBody>
          <a:bodyPr/>
          <a:lstStyle>
            <a:lvl1pPr>
              <a:defRPr>
                <a:latin typeface="Calibri" pitchFamily="34" charset="0"/>
                <a:cs typeface="Arial" pitchFamily="34" charset="0"/>
              </a:defRPr>
            </a:lvl1pPr>
          </a:lstStyle>
          <a:p>
            <a:pPr>
              <a:defRPr/>
            </a:pPr>
            <a:endParaRPr lang="es-ES" altLang="sk-SK"/>
          </a:p>
        </p:txBody>
      </p:sp>
    </p:spTree>
    <p:extLst>
      <p:ext uri="{BB962C8B-B14F-4D97-AF65-F5344CB8AC3E}">
        <p14:creationId xmlns:p14="http://schemas.microsoft.com/office/powerpoint/2010/main" val="5899148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a:prstGeom prst="rect">
            <a:avLst/>
          </a:prstGeom>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6"/>
          <p:cNvSpPr>
            <a:spLocks noGrp="1"/>
          </p:cNvSpPr>
          <p:nvPr>
            <p:ph type="dt" sz="half" idx="10"/>
          </p:nvPr>
        </p:nvSpPr>
        <p:spPr/>
        <p:txBody>
          <a:bodyPr/>
          <a:lstStyle>
            <a:lvl1pPr>
              <a:defRPr>
                <a:latin typeface="Calibri" pitchFamily="34" charset="0"/>
                <a:cs typeface="Arial" pitchFamily="34" charset="0"/>
              </a:defRPr>
            </a:lvl1pPr>
          </a:lstStyle>
          <a:p>
            <a:pPr>
              <a:defRPr/>
            </a:pPr>
            <a:endParaRPr lang="es-ES" altLang="sk-SK"/>
          </a:p>
        </p:txBody>
      </p:sp>
    </p:spTree>
    <p:extLst>
      <p:ext uri="{BB962C8B-B14F-4D97-AF65-F5344CB8AC3E}">
        <p14:creationId xmlns:p14="http://schemas.microsoft.com/office/powerpoint/2010/main" val="374433922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a:prstGeom prst="rect">
            <a:avLst/>
          </a:prstGeom>
        </p:spPr>
        <p:txBody>
          <a:bodyPr/>
          <a:lstStyle/>
          <a:p>
            <a:r>
              <a:rPr lang="sk-SK" smtClean="0"/>
              <a:t>Upravte štýly predlohy textu</a:t>
            </a:r>
            <a:endParaRPr lang="sk-SK"/>
          </a:p>
        </p:txBody>
      </p:sp>
      <p:sp>
        <p:nvSpPr>
          <p:cNvPr id="3" name="Zástupný symbol dátumu 2"/>
          <p:cNvSpPr>
            <a:spLocks noGrp="1"/>
          </p:cNvSpPr>
          <p:nvPr>
            <p:ph type="dt" sz="half" idx="10"/>
          </p:nvPr>
        </p:nvSpPr>
        <p:spPr/>
        <p:txBody>
          <a:bodyPr/>
          <a:lstStyle>
            <a:lvl1pPr>
              <a:defRPr>
                <a:latin typeface="Calibri" pitchFamily="34" charset="0"/>
                <a:cs typeface="Arial" pitchFamily="34" charset="0"/>
              </a:defRPr>
            </a:lvl1pPr>
          </a:lstStyle>
          <a:p>
            <a:pPr>
              <a:defRPr/>
            </a:pPr>
            <a:endParaRPr lang="es-ES" altLang="sk-SK"/>
          </a:p>
        </p:txBody>
      </p:sp>
    </p:spTree>
    <p:extLst>
      <p:ext uri="{BB962C8B-B14F-4D97-AF65-F5344CB8AC3E}">
        <p14:creationId xmlns:p14="http://schemas.microsoft.com/office/powerpoint/2010/main" val="423736803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lvl1pPr>
              <a:defRPr>
                <a:latin typeface="Calibri" pitchFamily="34" charset="0"/>
                <a:cs typeface="Arial" pitchFamily="34" charset="0"/>
              </a:defRPr>
            </a:lvl1pPr>
          </a:lstStyle>
          <a:p>
            <a:pPr>
              <a:defRPr/>
            </a:pPr>
            <a:endParaRPr lang="es-ES" altLang="sk-SK"/>
          </a:p>
        </p:txBody>
      </p:sp>
    </p:spTree>
    <p:extLst>
      <p:ext uri="{BB962C8B-B14F-4D97-AF65-F5344CB8AC3E}">
        <p14:creationId xmlns:p14="http://schemas.microsoft.com/office/powerpoint/2010/main" val="43891099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a:prstGeom prst="rect">
            <a:avLst/>
          </a:prstGeo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lvl1pPr>
              <a:defRPr>
                <a:latin typeface="Calibri" pitchFamily="34" charset="0"/>
                <a:cs typeface="Arial" pitchFamily="34" charset="0"/>
              </a:defRPr>
            </a:lvl1pPr>
          </a:lstStyle>
          <a:p>
            <a:pPr>
              <a:defRPr/>
            </a:pPr>
            <a:endParaRPr lang="es-ES" altLang="sk-SK"/>
          </a:p>
        </p:txBody>
      </p:sp>
    </p:spTree>
    <p:extLst>
      <p:ext uri="{BB962C8B-B14F-4D97-AF65-F5344CB8AC3E}">
        <p14:creationId xmlns:p14="http://schemas.microsoft.com/office/powerpoint/2010/main" val="146920683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a:prstGeom prst="rect">
            <a:avLst/>
          </a:prstGeo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sk-SK" noProof="0" smtClean="0"/>
          </a:p>
        </p:txBody>
      </p:sp>
      <p:sp>
        <p:nvSpPr>
          <p:cNvPr id="4" name="Zástupný symbol textu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lvl1pPr>
              <a:defRPr>
                <a:latin typeface="Calibri" pitchFamily="34" charset="0"/>
                <a:cs typeface="Arial" pitchFamily="34" charset="0"/>
              </a:defRPr>
            </a:lvl1pPr>
          </a:lstStyle>
          <a:p>
            <a:pPr>
              <a:defRPr/>
            </a:pPr>
            <a:endParaRPr lang="es-ES" altLang="sk-SK"/>
          </a:p>
        </p:txBody>
      </p:sp>
    </p:spTree>
    <p:extLst>
      <p:ext uri="{BB962C8B-B14F-4D97-AF65-F5344CB8AC3E}">
        <p14:creationId xmlns:p14="http://schemas.microsoft.com/office/powerpoint/2010/main" val="373422561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a:prstGeom prst="rect">
            <a:avLst/>
          </a:prstGeom>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1600200"/>
            <a:ext cx="8229600" cy="4525963"/>
          </a:xfrm>
          <a:prstGeom prst="rect">
            <a:avLst/>
          </a:prstGeo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atin typeface="Calibri" pitchFamily="34" charset="0"/>
                <a:cs typeface="Arial" pitchFamily="34" charset="0"/>
              </a:defRPr>
            </a:lvl1pPr>
          </a:lstStyle>
          <a:p>
            <a:pPr>
              <a:defRPr/>
            </a:pPr>
            <a:endParaRPr lang="es-ES" altLang="sk-SK"/>
          </a:p>
        </p:txBody>
      </p:sp>
    </p:spTree>
    <p:extLst>
      <p:ext uri="{BB962C8B-B14F-4D97-AF65-F5344CB8AC3E}">
        <p14:creationId xmlns:p14="http://schemas.microsoft.com/office/powerpoint/2010/main" val="116895482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a:prstGeom prst="rect">
            <a:avLst/>
          </a:prstGeo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a:prstGeom prst="rect">
            <a:avLst/>
          </a:prstGeo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atin typeface="Calibri" pitchFamily="34" charset="0"/>
                <a:cs typeface="Arial" pitchFamily="34" charset="0"/>
              </a:defRPr>
            </a:lvl1pPr>
          </a:lstStyle>
          <a:p>
            <a:pPr>
              <a:defRPr/>
            </a:pPr>
            <a:endParaRPr lang="es-ES" altLang="sk-SK"/>
          </a:p>
        </p:txBody>
      </p:sp>
    </p:spTree>
    <p:extLst>
      <p:ext uri="{BB962C8B-B14F-4D97-AF65-F5344CB8AC3E}">
        <p14:creationId xmlns:p14="http://schemas.microsoft.com/office/powerpoint/2010/main" val="18566323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90" name="Rectangle 189"/>
          <p:cNvSpPr/>
          <p:nvPr/>
        </p:nvSpPr>
        <p:spPr>
          <a:xfrm>
            <a:off x="149352" y="137160"/>
            <a:ext cx="8869680" cy="6583680"/>
          </a:xfrm>
          <a:prstGeom prst="rect">
            <a:avLst/>
          </a:prstGeom>
          <a:noFill/>
          <a:ln w="19050" cmpd="sng">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b">
            <a:normAutofit/>
          </a:bodyPr>
          <a:lstStyle/>
          <a:p>
            <a:r>
              <a:rPr lang="sk-SK" smtClean="0"/>
              <a:t>Upravte štýly predlohy textu</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dirty="0"/>
          </a:p>
        </p:txBody>
      </p:sp>
      <p:sp>
        <p:nvSpPr>
          <p:cNvPr id="4" name="Date Placeholder 3"/>
          <p:cNvSpPr>
            <a:spLocks noGrp="1"/>
          </p:cNvSpPr>
          <p:nvPr>
            <p:ph type="dt" sz="half" idx="2"/>
          </p:nvPr>
        </p:nvSpPr>
        <p:spPr>
          <a:xfrm>
            <a:off x="457200" y="6312408"/>
            <a:ext cx="2133600" cy="365125"/>
          </a:xfrm>
          <a:prstGeom prst="rect">
            <a:avLst/>
          </a:prstGeom>
        </p:spPr>
        <p:txBody>
          <a:bodyPr vert="horz" lIns="91440" tIns="45720" rIns="91440" bIns="45720" rtlCol="0" anchor="ctr"/>
          <a:lstStyle>
            <a:lvl1pPr algn="l">
              <a:defRPr sz="1200">
                <a:solidFill>
                  <a:schemeClr val="tx2"/>
                </a:solidFill>
              </a:defRPr>
            </a:lvl1pPr>
          </a:lstStyle>
          <a:p>
            <a:fld id="{58EE11CE-B1FC-4AEB-8FD8-18DD1773A68E}" type="datetimeFigureOut">
              <a:rPr lang="sk-SK" smtClean="0"/>
              <a:t>30. 11. 2015</a:t>
            </a:fld>
            <a:endParaRPr lang="sk-SK"/>
          </a:p>
        </p:txBody>
      </p:sp>
      <p:sp>
        <p:nvSpPr>
          <p:cNvPr id="5" name="Footer Placeholder 4"/>
          <p:cNvSpPr>
            <a:spLocks noGrp="1"/>
          </p:cNvSpPr>
          <p:nvPr>
            <p:ph type="ftr" sz="quarter" idx="3"/>
          </p:nvPr>
        </p:nvSpPr>
        <p:spPr>
          <a:xfrm>
            <a:off x="2831123" y="6312408"/>
            <a:ext cx="3481754" cy="365125"/>
          </a:xfrm>
          <a:prstGeom prst="rect">
            <a:avLst/>
          </a:prstGeom>
        </p:spPr>
        <p:txBody>
          <a:bodyPr vert="horz" lIns="91440" tIns="45720" rIns="91440" bIns="45720" rtlCol="0" anchor="ctr"/>
          <a:lstStyle>
            <a:lvl1pPr algn="ctr">
              <a:defRPr sz="1200">
                <a:solidFill>
                  <a:schemeClr val="tx2"/>
                </a:solidFill>
              </a:defRPr>
            </a:lvl1pPr>
          </a:lstStyle>
          <a:p>
            <a:endParaRPr lang="sk-SK"/>
          </a:p>
        </p:txBody>
      </p:sp>
      <p:sp>
        <p:nvSpPr>
          <p:cNvPr id="6" name="Slide Number Placeholder 5"/>
          <p:cNvSpPr>
            <a:spLocks noGrp="1"/>
          </p:cNvSpPr>
          <p:nvPr>
            <p:ph type="sldNum" sz="quarter" idx="4"/>
          </p:nvPr>
        </p:nvSpPr>
        <p:spPr>
          <a:xfrm>
            <a:off x="6553200" y="6312408"/>
            <a:ext cx="2133600" cy="365125"/>
          </a:xfrm>
          <a:prstGeom prst="rect">
            <a:avLst/>
          </a:prstGeom>
        </p:spPr>
        <p:txBody>
          <a:bodyPr vert="horz" lIns="91440" tIns="45720" rIns="91440" bIns="45720" rtlCol="0" anchor="ctr"/>
          <a:lstStyle>
            <a:lvl1pPr algn="r">
              <a:defRPr sz="1200">
                <a:solidFill>
                  <a:schemeClr val="tx2"/>
                </a:solidFill>
              </a:defRPr>
            </a:lvl1pPr>
          </a:lstStyle>
          <a:p>
            <a:fld id="{C44453EE-8DCE-492F-92A1-CABC3AD839AF}" type="slidenum">
              <a:rPr lang="sk-SK" smtClean="0"/>
              <a:t>‹#›</a:t>
            </a:fld>
            <a:endParaRPr lang="sk-SK"/>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spcBef>
          <a:spcPct val="0"/>
        </a:spcBef>
        <a:buNone/>
        <a:tabLst>
          <a:tab pos="3830638" algn="l"/>
        </a:tabLst>
        <a:defRPr sz="3600" b="1" kern="1200" cap="none" spc="50">
          <a:ln w="13335" cmpd="sng">
            <a:solidFill>
              <a:schemeClr val="accent1">
                <a:lumMod val="50000"/>
              </a:schemeClr>
            </a:solidFill>
            <a:prstDash val="solid"/>
          </a:ln>
          <a:solidFill>
            <a:schemeClr val="accent6">
              <a:tint val="1000"/>
            </a:schemeClr>
          </a:solidFill>
          <a:effectLst/>
          <a:latin typeface="+mj-lt"/>
          <a:ea typeface="+mj-ea"/>
          <a:cs typeface="+mj-cs"/>
        </a:defRPr>
      </a:lvl1pPr>
    </p:titleStyle>
    <p:body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solidFill>
                  <a:srgbClr val="000000"/>
                </a:solidFill>
                <a:latin typeface="Arial" charset="0"/>
                <a:cs typeface="Arial" charset="0"/>
              </a:defRPr>
            </a:lvl1pPr>
          </a:lstStyle>
          <a:p>
            <a:pPr fontAlgn="base">
              <a:spcBef>
                <a:spcPct val="0"/>
              </a:spcBef>
              <a:spcAft>
                <a:spcPct val="0"/>
              </a:spcAft>
              <a:defRPr/>
            </a:pPr>
            <a:endParaRPr lang="es-ES" altLang="sk-SK"/>
          </a:p>
        </p:txBody>
      </p:sp>
    </p:spTree>
    <p:extLst>
      <p:ext uri="{BB962C8B-B14F-4D97-AF65-F5344CB8AC3E}">
        <p14:creationId xmlns:p14="http://schemas.microsoft.com/office/powerpoint/2010/main" val="129491917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2.xml"/><Relationship Id="rId5" Type="http://schemas.openxmlformats.org/officeDocument/2006/relationships/audio" Target="../media/audio1.wav"/><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21.xml.rels><?xml version="1.0" encoding="UTF-8" standalone="yes"?>
<Relationships xmlns="http://schemas.openxmlformats.org/package/2006/relationships"><Relationship Id="rId8" Type="http://schemas.openxmlformats.org/officeDocument/2006/relationships/image" Target="../media/image29.png"/><Relationship Id="rId13" Type="http://schemas.openxmlformats.org/officeDocument/2006/relationships/hyperlink" Target="https://vk.com/mispps" TargetMode="External"/><Relationship Id="rId3" Type="http://schemas.openxmlformats.org/officeDocument/2006/relationships/image" Target="../media/image26.png"/><Relationship Id="rId7" Type="http://schemas.openxmlformats.org/officeDocument/2006/relationships/hyperlink" Target="https://www.facebook.com/mispps" TargetMode="External"/><Relationship Id="rId12" Type="http://schemas.openxmlformats.org/officeDocument/2006/relationships/image" Target="../media/image3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28.png"/><Relationship Id="rId11" Type="http://schemas.openxmlformats.org/officeDocument/2006/relationships/hyperlink" Target="https://plus.google.com/+Mispps/" TargetMode="External"/><Relationship Id="rId5" Type="http://schemas.openxmlformats.org/officeDocument/2006/relationships/image" Target="../media/image27.png"/><Relationship Id="rId15" Type="http://schemas.openxmlformats.org/officeDocument/2006/relationships/image" Target="../media/image33.png"/><Relationship Id="rId10" Type="http://schemas.openxmlformats.org/officeDocument/2006/relationships/image" Target="../media/image3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Obrázok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39408" y="4492332"/>
            <a:ext cx="1967049" cy="1921151"/>
          </a:xfrm>
          <a:prstGeom prst="rect">
            <a:avLst/>
          </a:prstGeom>
          <a:effectLst>
            <a:outerShdw blurRad="88900" dist="101600" dir="2700000" sx="102000" sy="102000" algn="tl" rotWithShape="0">
              <a:prstClr val="black">
                <a:alpha val="32000"/>
              </a:prstClr>
            </a:outerShdw>
          </a:effectLst>
        </p:spPr>
      </p:pic>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1184" y="620687"/>
            <a:ext cx="5295800" cy="3071563"/>
          </a:xfrm>
          <a:prstGeom prst="rect">
            <a:avLst/>
          </a:prstGeom>
          <a:effectLst>
            <a:outerShdw blurRad="127000" dist="139700" dir="2700000" sx="101000" sy="101000" algn="tl" rotWithShape="0">
              <a:prstClr val="black">
                <a:alpha val="36000"/>
              </a:prstClr>
            </a:outerShdw>
          </a:effectLst>
        </p:spPr>
      </p:pic>
      <p:sp>
        <p:nvSpPr>
          <p:cNvPr id="2" name="Obdĺžnik 1"/>
          <p:cNvSpPr/>
          <p:nvPr/>
        </p:nvSpPr>
        <p:spPr>
          <a:xfrm rot="21219599">
            <a:off x="2665548" y="3808836"/>
            <a:ext cx="4322145"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5400" b="1" i="1" cap="none" spc="50" smtClean="0">
                <a:ln w="11430"/>
                <a:gradFill>
                  <a:gsLst>
                    <a:gs pos="25000">
                      <a:schemeClr val="accent2">
                        <a:satMod val="155000"/>
                      </a:schemeClr>
                    </a:gs>
                    <a:gs pos="100000">
                      <a:schemeClr val="accent2">
                        <a:shade val="45000"/>
                        <a:satMod val="165000"/>
                      </a:schemeClr>
                    </a:gs>
                  </a:gsLst>
                  <a:lin ang="5400000"/>
                </a:gradFill>
                <a:latin typeface="Broadway" panose="04040905080B02020502" pitchFamily="82" charset="0"/>
              </a:rPr>
              <a:t>Patchwork</a:t>
            </a:r>
            <a:endParaRPr lang="sk-SK" sz="5400" b="1" i="1" cap="none" spc="50">
              <a:ln w="11430"/>
              <a:gradFill>
                <a:gsLst>
                  <a:gs pos="25000">
                    <a:schemeClr val="accent2">
                      <a:satMod val="155000"/>
                    </a:schemeClr>
                  </a:gs>
                  <a:gs pos="100000">
                    <a:schemeClr val="accent2">
                      <a:shade val="45000"/>
                      <a:satMod val="165000"/>
                    </a:schemeClr>
                  </a:gs>
                </a:gsLst>
                <a:lin ang="5400000"/>
              </a:gradFill>
              <a:latin typeface="Broadway" panose="04040905080B02020502" pitchFamily="82" charset="0"/>
            </a:endParaRPr>
          </a:p>
        </p:txBody>
      </p:sp>
      <p:sp>
        <p:nvSpPr>
          <p:cNvPr id="3" name="BlokTextu 2"/>
          <p:cNvSpPr txBox="1"/>
          <p:nvPr/>
        </p:nvSpPr>
        <p:spPr>
          <a:xfrm>
            <a:off x="539552" y="6037090"/>
            <a:ext cx="1080120" cy="369332"/>
          </a:xfrm>
          <a:prstGeom prst="rect">
            <a:avLst/>
          </a:prstGeom>
          <a:noFill/>
        </p:spPr>
        <p:txBody>
          <a:bodyPr wrap="square" rtlCol="0">
            <a:spAutoFit/>
          </a:bodyPr>
          <a:lstStyle/>
          <a:p>
            <a:pPr algn="ctr"/>
            <a:r>
              <a:rPr lang="sk-SK" smtClean="0">
                <a:latin typeface="Broadway" panose="04040905080B02020502" pitchFamily="82" charset="0"/>
              </a:rPr>
              <a:t>YVETA</a:t>
            </a:r>
            <a:endParaRPr lang="sk-SK">
              <a:latin typeface="Broadway" panose="04040905080B02020502" pitchFamily="82" charset="0"/>
            </a:endParaRPr>
          </a:p>
        </p:txBody>
      </p:sp>
    </p:spTree>
    <p:extLst>
      <p:ext uri="{BB962C8B-B14F-4D97-AF65-F5344CB8AC3E}">
        <p14:creationId xmlns:p14="http://schemas.microsoft.com/office/powerpoint/2010/main" val="3538180888"/>
      </p:ext>
    </p:extLst>
  </p:cSld>
  <p:clrMapOvr>
    <a:masterClrMapping/>
  </p:clrMapOvr>
  <mc:AlternateContent xmlns:mc="http://schemas.openxmlformats.org/markup-compatibility/2006" xmlns:p14="http://schemas.microsoft.com/office/powerpoint/2010/main">
    <mc:Choice Requires="p14">
      <p:transition spd="slow" p14:dur="2000" advClick="0" advTm="18000">
        <p:fade/>
        <p:sndAc>
          <p:stSnd loop="1">
            <p:snd r:embed="rId2" name="xxx - Just Walking In The Rain.wav"/>
          </p:stSnd>
        </p:sndAc>
      </p:transition>
    </mc:Choice>
    <mc:Fallback xmlns="">
      <p:transition spd="slow" advClick="0" advTm="18000">
        <p:fade/>
        <p:sndAc>
          <p:stSnd loop="1">
            <p:snd r:embed="rId5" name="xxx - Just Walking In The Rai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withEffect">
                                  <p:stCondLst>
                                    <p:cond delay="0"/>
                                  </p:stCondLst>
                                  <p:iterate type="lt">
                                    <p:tmPct val="20000"/>
                                  </p:iterate>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Effect transition="in" filter="fade">
                                      <p:cBhvr>
                                        <p:cTn id="9" dur="2000"/>
                                        <p:tgtEl>
                                          <p:spTgt spid="2"/>
                                        </p:tgtEl>
                                      </p:cBhvr>
                                    </p:animEffect>
                                    <p:anim calcmode="lin" valueType="num">
                                      <p:cBhvr>
                                        <p:cTn id="10" dur="2000" fill="hold"/>
                                        <p:tgtEl>
                                          <p:spTgt spid="2"/>
                                        </p:tgtEl>
                                        <p:attrNameLst>
                                          <p:attrName>ppt_x</p:attrName>
                                        </p:attrNameLst>
                                      </p:cBhvr>
                                      <p:tavLst>
                                        <p:tav tm="0">
                                          <p:val>
                                            <p:fltVal val="0.5"/>
                                          </p:val>
                                        </p:tav>
                                        <p:tav tm="100000">
                                          <p:val>
                                            <p:strVal val="#ppt_x"/>
                                          </p:val>
                                        </p:tav>
                                      </p:tavLst>
                                    </p:anim>
                                    <p:anim calcmode="lin" valueType="num">
                                      <p:cBhvr>
                                        <p:cTn id="11" dur="2000" fill="hold"/>
                                        <p:tgtEl>
                                          <p:spTgt spid="2"/>
                                        </p:tgtEl>
                                        <p:attrNameLst>
                                          <p:attrName>ppt_y</p:attrName>
                                        </p:attrNameLst>
                                      </p:cBhvr>
                                      <p:tavLst>
                                        <p:tav tm="0">
                                          <p:val>
                                            <p:fltVal val="0.5"/>
                                          </p:val>
                                        </p:tav>
                                        <p:tav tm="100000">
                                          <p:val>
                                            <p:strVal val="#ppt_y"/>
                                          </p:val>
                                        </p:tav>
                                      </p:tavLst>
                                    </p:anim>
                                  </p:childTnLst>
                                </p:cTn>
                              </p:par>
                            </p:childTnLst>
                          </p:cTn>
                        </p:par>
                        <p:par>
                          <p:cTn id="12" fill="hold">
                            <p:stCondLst>
                              <p:cond delay="5200"/>
                            </p:stCondLst>
                            <p:childTnLst>
                              <p:par>
                                <p:cTn id="13" presetID="2" presetClass="entr" presetSubtype="9" fill="hold" nodeType="afterEffect">
                                  <p:stCondLst>
                                    <p:cond delay="100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0-#ppt_w/2"/>
                                          </p:val>
                                        </p:tav>
                                        <p:tav tm="100000">
                                          <p:val>
                                            <p:strVal val="#ppt_x"/>
                                          </p:val>
                                        </p:tav>
                                      </p:tavLst>
                                    </p:anim>
                                    <p:anim calcmode="lin" valueType="num">
                                      <p:cBhvr additive="base">
                                        <p:cTn id="16" dur="3000" fill="hold"/>
                                        <p:tgtEl>
                                          <p:spTgt spid="7"/>
                                        </p:tgtEl>
                                        <p:attrNameLst>
                                          <p:attrName>ppt_y</p:attrName>
                                        </p:attrNameLst>
                                      </p:cBhvr>
                                      <p:tavLst>
                                        <p:tav tm="0">
                                          <p:val>
                                            <p:strVal val="0-#ppt_h/2"/>
                                          </p:val>
                                        </p:tav>
                                        <p:tav tm="100000">
                                          <p:val>
                                            <p:strVal val="#ppt_y"/>
                                          </p:val>
                                        </p:tav>
                                      </p:tavLst>
                                    </p:anim>
                                  </p:childTnLst>
                                </p:cTn>
                              </p:par>
                            </p:childTnLst>
                          </p:cTn>
                        </p:par>
                        <p:par>
                          <p:cTn id="17" fill="hold">
                            <p:stCondLst>
                              <p:cond delay="9200"/>
                            </p:stCondLst>
                            <p:childTnLst>
                              <p:par>
                                <p:cTn id="18" presetID="2" presetClass="entr" presetSubtype="9" accel="50000" decel="50000" fill="hold" grpId="0" nodeType="afterEffect">
                                  <p:stCondLst>
                                    <p:cond delay="2000"/>
                                  </p:stCondLst>
                                  <p:iterate type="lt">
                                    <p:tmPct val="20000"/>
                                  </p:iterate>
                                  <p:childTnLst>
                                    <p:set>
                                      <p:cBhvr>
                                        <p:cTn id="19" dur="1" fill="hold">
                                          <p:stCondLst>
                                            <p:cond delay="0"/>
                                          </p:stCondLst>
                                        </p:cTn>
                                        <p:tgtEl>
                                          <p:spTgt spid="3"/>
                                        </p:tgtEl>
                                        <p:attrNameLst>
                                          <p:attrName>style.visibility</p:attrName>
                                        </p:attrNameLst>
                                      </p:cBhvr>
                                      <p:to>
                                        <p:strVal val="visible"/>
                                      </p:to>
                                    </p:set>
                                    <p:anim calcmode="lin" valueType="num">
                                      <p:cBhvr additive="base">
                                        <p:cTn id="20" dur="2000" fill="hold"/>
                                        <p:tgtEl>
                                          <p:spTgt spid="3"/>
                                        </p:tgtEl>
                                        <p:attrNameLst>
                                          <p:attrName>ppt_x</p:attrName>
                                        </p:attrNameLst>
                                      </p:cBhvr>
                                      <p:tavLst>
                                        <p:tav tm="0">
                                          <p:val>
                                            <p:strVal val="0-#ppt_w/2"/>
                                          </p:val>
                                        </p:tav>
                                        <p:tav tm="100000">
                                          <p:val>
                                            <p:strVal val="#ppt_x"/>
                                          </p:val>
                                        </p:tav>
                                      </p:tavLst>
                                    </p:anim>
                                    <p:anim calcmode="lin" valueType="num">
                                      <p:cBhvr additive="base">
                                        <p:cTn id="21" dur="2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lokTextu 2"/>
          <p:cNvSpPr txBox="1"/>
          <p:nvPr/>
        </p:nvSpPr>
        <p:spPr>
          <a:xfrm rot="20573460">
            <a:off x="596197" y="5669664"/>
            <a:ext cx="1133502" cy="646331"/>
          </a:xfrm>
          <a:prstGeom prst="rect">
            <a:avLst/>
          </a:prstGeom>
          <a:noFill/>
        </p:spPr>
        <p:txBody>
          <a:bodyPr wrap="square" rtlCol="0">
            <a:spAutoFit/>
          </a:bodyPr>
          <a:lstStyle/>
          <a:p>
            <a:pPr algn="ctr"/>
            <a:r>
              <a:rPr lang="sk-SK" sz="3600" smtClean="0">
                <a:latin typeface="Bickham Script Pro Regular" pitchFamily="66" charset="-18"/>
              </a:rPr>
              <a:t>Jitka</a:t>
            </a:r>
            <a:endParaRPr lang="sk-SK" sz="3600">
              <a:latin typeface="Bickham Script Pro Regular" pitchFamily="66" charset="-18"/>
            </a:endParaRPr>
          </a:p>
        </p:txBody>
      </p:sp>
      <p:sp>
        <p:nvSpPr>
          <p:cNvPr id="5" name="BlokTextu 4"/>
          <p:cNvSpPr txBox="1"/>
          <p:nvPr/>
        </p:nvSpPr>
        <p:spPr>
          <a:xfrm>
            <a:off x="467543" y="500474"/>
            <a:ext cx="8222259" cy="4524315"/>
          </a:xfrm>
          <a:prstGeom prst="rect">
            <a:avLst/>
          </a:prstGeom>
          <a:noFill/>
        </p:spPr>
        <p:txBody>
          <a:bodyPr wrap="square" rtlCol="0">
            <a:spAutoFit/>
          </a:bodyPr>
          <a:lstStyle/>
          <a:p>
            <a:pPr algn="just"/>
            <a:r>
              <a:rPr lang="en-US" sz="3200">
                <a:solidFill>
                  <a:schemeClr val="accent2">
                    <a:lumMod val="60000"/>
                    <a:lumOff val="40000"/>
                  </a:schemeClr>
                </a:solidFill>
                <a:latin typeface="Comic Sans MS" panose="030F0702030302020204" pitchFamily="66" charset="0"/>
              </a:rPr>
              <a:t>Patchwork or "pieced work" is a form of needlework that involves sewing together pieces of fabric into a larger design. The larger design is usually based on repeat patterns built up with different fabric shapes (which can be different colors). These shapes are carefully measured and cut, basic geometric shapes making them easy to piece together.</a:t>
            </a:r>
            <a:endParaRPr lang="sk-SK" sz="3200">
              <a:solidFill>
                <a:schemeClr val="accent2">
                  <a:lumMod val="60000"/>
                  <a:lumOff val="40000"/>
                </a:schemeClr>
              </a:solidFill>
              <a:latin typeface="Comic Sans MS" panose="030F0702030302020204" pitchFamily="66" charset="0"/>
            </a:endParaRPr>
          </a:p>
        </p:txBody>
      </p:sp>
      <p:pic>
        <p:nvPicPr>
          <p:cNvPr id="6" name="Obrázo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12360" y="5687834"/>
            <a:ext cx="733426" cy="733426"/>
          </a:xfrm>
          <a:prstGeom prst="rect">
            <a:avLst/>
          </a:prstGeom>
        </p:spPr>
      </p:pic>
    </p:spTree>
    <p:extLst>
      <p:ext uri="{BB962C8B-B14F-4D97-AF65-F5344CB8AC3E}">
        <p14:creationId xmlns:p14="http://schemas.microsoft.com/office/powerpoint/2010/main" val="2355174821"/>
      </p:ext>
    </p:extLst>
  </p:cSld>
  <p:clrMapOvr>
    <a:masterClrMapping/>
  </p:clrMapOvr>
  <mc:AlternateContent xmlns:mc="http://schemas.openxmlformats.org/markup-compatibility/2006" xmlns:p14="http://schemas.microsoft.com/office/powerpoint/2010/main">
    <mc:Choice Requires="p14">
      <p:transition spd="slow" p14:dur="3000">
        <p14:reveal/>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1920" y="1700808"/>
            <a:ext cx="4536504" cy="4536504"/>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455023">
            <a:off x="781942" y="879780"/>
            <a:ext cx="2035498" cy="1343429"/>
          </a:xfrm>
          <a:prstGeom prst="rect">
            <a:avLst/>
          </a:prstGeom>
          <a:effectLst>
            <a:outerShdw blurRad="190500" dist="190500" dir="3720000" algn="tl" rotWithShape="0">
              <a:prstClr val="black">
                <a:alpha val="46000"/>
              </a:prstClr>
            </a:outerShdw>
          </a:effectLst>
        </p:spPr>
      </p:pic>
      <p:sp>
        <p:nvSpPr>
          <p:cNvPr id="3" name="BlokTextu 2"/>
          <p:cNvSpPr txBox="1"/>
          <p:nvPr/>
        </p:nvSpPr>
        <p:spPr>
          <a:xfrm rot="20573460">
            <a:off x="596197" y="5669664"/>
            <a:ext cx="1133502" cy="646331"/>
          </a:xfrm>
          <a:prstGeom prst="rect">
            <a:avLst/>
          </a:prstGeom>
          <a:noFill/>
        </p:spPr>
        <p:txBody>
          <a:bodyPr wrap="square" rtlCol="0">
            <a:spAutoFit/>
          </a:bodyPr>
          <a:lstStyle/>
          <a:p>
            <a:pPr algn="ctr"/>
            <a:r>
              <a:rPr lang="sk-SK" sz="3600" smtClean="0">
                <a:latin typeface="Bickham Script Pro Regular" pitchFamily="66" charset="-18"/>
              </a:rPr>
              <a:t>Jitka</a:t>
            </a:r>
            <a:endParaRPr lang="sk-SK" sz="3600">
              <a:latin typeface="Bickham Script Pro Regular" pitchFamily="66" charset="-18"/>
            </a:endParaRPr>
          </a:p>
        </p:txBody>
      </p:sp>
    </p:spTree>
    <p:extLst>
      <p:ext uri="{BB962C8B-B14F-4D97-AF65-F5344CB8AC3E}">
        <p14:creationId xmlns:p14="http://schemas.microsoft.com/office/powerpoint/2010/main" val="872528726"/>
      </p:ext>
    </p:extLst>
  </p:cSld>
  <p:clrMapOvr>
    <a:masterClrMapping/>
  </p:clrMapOvr>
  <mc:AlternateContent xmlns:mc="http://schemas.openxmlformats.org/markup-compatibility/2006" xmlns:p14="http://schemas.microsoft.com/office/powerpoint/2010/main">
    <mc:Choice Requires="p14">
      <p:transition spd="slow" p14:dur="3000" advClick="0" advTm="5000">
        <p14:reveal/>
      </p:transition>
    </mc:Choice>
    <mc:Fallback xmlns="">
      <p:transition spd="slow" advClick="0" advTm="5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1920" y="1700808"/>
            <a:ext cx="4536504" cy="4536504"/>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455023">
            <a:off x="781942" y="879780"/>
            <a:ext cx="2035498" cy="1343429"/>
          </a:xfrm>
          <a:prstGeom prst="rect">
            <a:avLst/>
          </a:prstGeom>
          <a:effectLst>
            <a:outerShdw blurRad="190500" dist="190500" dir="3720000" algn="tl" rotWithShape="0">
              <a:prstClr val="black">
                <a:alpha val="46000"/>
              </a:prstClr>
            </a:outerShdw>
          </a:effectLst>
        </p:spPr>
      </p:pic>
      <p:sp>
        <p:nvSpPr>
          <p:cNvPr id="6" name="BlokTextu 5"/>
          <p:cNvSpPr txBox="1"/>
          <p:nvPr/>
        </p:nvSpPr>
        <p:spPr>
          <a:xfrm rot="20573460">
            <a:off x="596197" y="5669664"/>
            <a:ext cx="1133502" cy="646331"/>
          </a:xfrm>
          <a:prstGeom prst="rect">
            <a:avLst/>
          </a:prstGeom>
          <a:noFill/>
        </p:spPr>
        <p:txBody>
          <a:bodyPr wrap="square" rtlCol="0">
            <a:spAutoFit/>
          </a:bodyPr>
          <a:lstStyle/>
          <a:p>
            <a:pPr algn="ctr"/>
            <a:r>
              <a:rPr lang="sk-SK" sz="3600" smtClean="0">
                <a:latin typeface="Bickham Script Pro Regular" pitchFamily="66" charset="-18"/>
              </a:rPr>
              <a:t>Jitka</a:t>
            </a:r>
            <a:endParaRPr lang="sk-SK" sz="3600">
              <a:latin typeface="Bickham Script Pro Regular" pitchFamily="66" charset="-18"/>
            </a:endParaRPr>
          </a:p>
        </p:txBody>
      </p:sp>
    </p:spTree>
    <p:extLst>
      <p:ext uri="{BB962C8B-B14F-4D97-AF65-F5344CB8AC3E}">
        <p14:creationId xmlns:p14="http://schemas.microsoft.com/office/powerpoint/2010/main" val="2912580280"/>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1920" y="1700808"/>
            <a:ext cx="4536504" cy="4536504"/>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455023">
            <a:off x="781942" y="879780"/>
            <a:ext cx="2035498" cy="1343429"/>
          </a:xfrm>
          <a:prstGeom prst="rect">
            <a:avLst/>
          </a:prstGeom>
          <a:effectLst>
            <a:outerShdw blurRad="190500" dist="190500" dir="3720000" algn="tl" rotWithShape="0">
              <a:prstClr val="black">
                <a:alpha val="46000"/>
              </a:prstClr>
            </a:outerShdw>
          </a:effectLst>
        </p:spPr>
      </p:pic>
      <p:sp>
        <p:nvSpPr>
          <p:cNvPr id="6" name="BlokTextu 5"/>
          <p:cNvSpPr txBox="1"/>
          <p:nvPr/>
        </p:nvSpPr>
        <p:spPr>
          <a:xfrm rot="20573460">
            <a:off x="596197" y="5669664"/>
            <a:ext cx="1133502" cy="646331"/>
          </a:xfrm>
          <a:prstGeom prst="rect">
            <a:avLst/>
          </a:prstGeom>
          <a:noFill/>
        </p:spPr>
        <p:txBody>
          <a:bodyPr wrap="square" rtlCol="0">
            <a:spAutoFit/>
          </a:bodyPr>
          <a:lstStyle/>
          <a:p>
            <a:pPr algn="ctr"/>
            <a:r>
              <a:rPr lang="sk-SK" sz="3600" smtClean="0">
                <a:latin typeface="Bickham Script Pro Regular" pitchFamily="66" charset="-18"/>
              </a:rPr>
              <a:t>Jitka</a:t>
            </a:r>
            <a:endParaRPr lang="sk-SK" sz="3600">
              <a:latin typeface="Bickham Script Pro Regular" pitchFamily="66" charset="-18"/>
            </a:endParaRPr>
          </a:p>
        </p:txBody>
      </p:sp>
    </p:spTree>
    <p:extLst>
      <p:ext uri="{BB962C8B-B14F-4D97-AF65-F5344CB8AC3E}">
        <p14:creationId xmlns:p14="http://schemas.microsoft.com/office/powerpoint/2010/main" val="2783884085"/>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1920" y="1700808"/>
            <a:ext cx="4536504" cy="4536504"/>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455023">
            <a:off x="781942" y="879780"/>
            <a:ext cx="2035498" cy="1343429"/>
          </a:xfrm>
          <a:prstGeom prst="rect">
            <a:avLst/>
          </a:prstGeom>
          <a:effectLst>
            <a:outerShdw blurRad="190500" dist="190500" dir="3720000" algn="tl" rotWithShape="0">
              <a:prstClr val="black">
                <a:alpha val="46000"/>
              </a:prstClr>
            </a:outerShdw>
          </a:effectLst>
        </p:spPr>
      </p:pic>
      <p:sp>
        <p:nvSpPr>
          <p:cNvPr id="6" name="BlokTextu 5"/>
          <p:cNvSpPr txBox="1"/>
          <p:nvPr/>
        </p:nvSpPr>
        <p:spPr>
          <a:xfrm rot="20573460">
            <a:off x="596197" y="5669664"/>
            <a:ext cx="1133502" cy="646331"/>
          </a:xfrm>
          <a:prstGeom prst="rect">
            <a:avLst/>
          </a:prstGeom>
          <a:noFill/>
        </p:spPr>
        <p:txBody>
          <a:bodyPr wrap="square" rtlCol="0">
            <a:spAutoFit/>
          </a:bodyPr>
          <a:lstStyle/>
          <a:p>
            <a:pPr algn="ctr"/>
            <a:r>
              <a:rPr lang="sk-SK" sz="3600" smtClean="0">
                <a:latin typeface="Bickham Script Pro Regular" pitchFamily="66" charset="-18"/>
              </a:rPr>
              <a:t>Jitka</a:t>
            </a:r>
            <a:endParaRPr lang="sk-SK" sz="3600">
              <a:latin typeface="Bickham Script Pro Regular" pitchFamily="66" charset="-18"/>
            </a:endParaRPr>
          </a:p>
        </p:txBody>
      </p:sp>
    </p:spTree>
    <p:extLst>
      <p:ext uri="{BB962C8B-B14F-4D97-AF65-F5344CB8AC3E}">
        <p14:creationId xmlns:p14="http://schemas.microsoft.com/office/powerpoint/2010/main" val="2036949832"/>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1920" y="1700808"/>
            <a:ext cx="4536504" cy="4536504"/>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455023">
            <a:off x="781942" y="879780"/>
            <a:ext cx="2035498" cy="1343429"/>
          </a:xfrm>
          <a:prstGeom prst="rect">
            <a:avLst/>
          </a:prstGeom>
          <a:effectLst>
            <a:outerShdw blurRad="190500" dist="190500" dir="3720000" algn="tl" rotWithShape="0">
              <a:prstClr val="black">
                <a:alpha val="46000"/>
              </a:prstClr>
            </a:outerShdw>
          </a:effectLst>
        </p:spPr>
      </p:pic>
      <p:sp>
        <p:nvSpPr>
          <p:cNvPr id="6" name="BlokTextu 5"/>
          <p:cNvSpPr txBox="1"/>
          <p:nvPr/>
        </p:nvSpPr>
        <p:spPr>
          <a:xfrm rot="20573460">
            <a:off x="596197" y="5669664"/>
            <a:ext cx="1133502" cy="646331"/>
          </a:xfrm>
          <a:prstGeom prst="rect">
            <a:avLst/>
          </a:prstGeom>
          <a:noFill/>
        </p:spPr>
        <p:txBody>
          <a:bodyPr wrap="square" rtlCol="0">
            <a:spAutoFit/>
          </a:bodyPr>
          <a:lstStyle/>
          <a:p>
            <a:pPr algn="ctr"/>
            <a:r>
              <a:rPr lang="sk-SK" sz="3600" smtClean="0">
                <a:latin typeface="Bickham Script Pro Regular" pitchFamily="66" charset="-18"/>
              </a:rPr>
              <a:t>Jitka</a:t>
            </a:r>
            <a:endParaRPr lang="sk-SK" sz="3600">
              <a:latin typeface="Bickham Script Pro Regular" pitchFamily="66" charset="-18"/>
            </a:endParaRPr>
          </a:p>
        </p:txBody>
      </p:sp>
    </p:spTree>
    <p:extLst>
      <p:ext uri="{BB962C8B-B14F-4D97-AF65-F5344CB8AC3E}">
        <p14:creationId xmlns:p14="http://schemas.microsoft.com/office/powerpoint/2010/main" val="1795827351"/>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1920" y="1700808"/>
            <a:ext cx="4536504" cy="4536504"/>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455023">
            <a:off x="781942" y="879780"/>
            <a:ext cx="2035498" cy="1343429"/>
          </a:xfrm>
          <a:prstGeom prst="rect">
            <a:avLst/>
          </a:prstGeom>
          <a:effectLst>
            <a:outerShdw blurRad="190500" dist="190500" dir="3720000" algn="tl" rotWithShape="0">
              <a:prstClr val="black">
                <a:alpha val="46000"/>
              </a:prstClr>
            </a:outerShdw>
          </a:effectLst>
        </p:spPr>
      </p:pic>
      <p:sp>
        <p:nvSpPr>
          <p:cNvPr id="6" name="BlokTextu 5"/>
          <p:cNvSpPr txBox="1"/>
          <p:nvPr/>
        </p:nvSpPr>
        <p:spPr>
          <a:xfrm rot="20573460">
            <a:off x="596197" y="5669664"/>
            <a:ext cx="1133502" cy="646331"/>
          </a:xfrm>
          <a:prstGeom prst="rect">
            <a:avLst/>
          </a:prstGeom>
          <a:noFill/>
        </p:spPr>
        <p:txBody>
          <a:bodyPr wrap="square" rtlCol="0">
            <a:spAutoFit/>
          </a:bodyPr>
          <a:lstStyle/>
          <a:p>
            <a:pPr algn="ctr"/>
            <a:r>
              <a:rPr lang="sk-SK" sz="3600" smtClean="0">
                <a:latin typeface="Bickham Script Pro Regular" pitchFamily="66" charset="-18"/>
              </a:rPr>
              <a:t>Jitka</a:t>
            </a:r>
            <a:endParaRPr lang="sk-SK" sz="3600">
              <a:latin typeface="Bickham Script Pro Regular" pitchFamily="66" charset="-18"/>
            </a:endParaRPr>
          </a:p>
        </p:txBody>
      </p:sp>
    </p:spTree>
    <p:extLst>
      <p:ext uri="{BB962C8B-B14F-4D97-AF65-F5344CB8AC3E}">
        <p14:creationId xmlns:p14="http://schemas.microsoft.com/office/powerpoint/2010/main" val="512408751"/>
      </p:ext>
    </p:extLst>
  </p:cSld>
  <p:clrMapOvr>
    <a:masterClrMapping/>
  </p:clrMapOvr>
  <mc:AlternateContent xmlns:mc="http://schemas.openxmlformats.org/markup-compatibility/2006" xmlns:p14="http://schemas.microsoft.com/office/powerpoint/2010/main">
    <mc:Choice Requires="p14">
      <p:transition spd="slow" p14:dur="3000" advClick="0" advTm="5000">
        <p:blinds dir="vert"/>
      </p:transition>
    </mc:Choice>
    <mc:Fallback xmlns="">
      <p:transition spd="slow" advClick="0" advTm="5000">
        <p:blinds dir="ver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1920" y="1700808"/>
            <a:ext cx="4536504" cy="4536504"/>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455023">
            <a:off x="781942" y="879780"/>
            <a:ext cx="2035498" cy="1343429"/>
          </a:xfrm>
          <a:prstGeom prst="rect">
            <a:avLst/>
          </a:prstGeom>
          <a:effectLst>
            <a:outerShdw blurRad="190500" dist="190500" dir="3720000" algn="tl" rotWithShape="0">
              <a:prstClr val="black">
                <a:alpha val="46000"/>
              </a:prstClr>
            </a:outerShdw>
          </a:effectLst>
        </p:spPr>
      </p:pic>
      <p:sp>
        <p:nvSpPr>
          <p:cNvPr id="6" name="BlokTextu 5"/>
          <p:cNvSpPr txBox="1"/>
          <p:nvPr/>
        </p:nvSpPr>
        <p:spPr>
          <a:xfrm rot="20573460">
            <a:off x="596197" y="5669664"/>
            <a:ext cx="1133502" cy="646331"/>
          </a:xfrm>
          <a:prstGeom prst="rect">
            <a:avLst/>
          </a:prstGeom>
          <a:noFill/>
        </p:spPr>
        <p:txBody>
          <a:bodyPr wrap="square" rtlCol="0">
            <a:spAutoFit/>
          </a:bodyPr>
          <a:lstStyle/>
          <a:p>
            <a:pPr algn="ctr"/>
            <a:r>
              <a:rPr lang="sk-SK" sz="3600" smtClean="0">
                <a:latin typeface="Bickham Script Pro Regular" pitchFamily="66" charset="-18"/>
              </a:rPr>
              <a:t>Jitka</a:t>
            </a:r>
            <a:endParaRPr lang="sk-SK" sz="3600">
              <a:latin typeface="Bickham Script Pro Regular" pitchFamily="66" charset="-18"/>
            </a:endParaRPr>
          </a:p>
        </p:txBody>
      </p:sp>
    </p:spTree>
    <p:extLst>
      <p:ext uri="{BB962C8B-B14F-4D97-AF65-F5344CB8AC3E}">
        <p14:creationId xmlns:p14="http://schemas.microsoft.com/office/powerpoint/2010/main" val="3155805809"/>
      </p:ext>
    </p:extLst>
  </p:cSld>
  <p:clrMapOvr>
    <a:masterClrMapping/>
  </p:clrMapOvr>
  <mc:AlternateContent xmlns:mc="http://schemas.openxmlformats.org/markup-compatibility/2006" xmlns:p14="http://schemas.microsoft.com/office/powerpoint/2010/main">
    <mc:Choice Requires="p14">
      <p:transition spd="slow" p14:dur="3000" advClick="0" advTm="5000">
        <p:blinds dir="vert"/>
      </p:transition>
    </mc:Choice>
    <mc:Fallback xmlns="">
      <p:transition spd="slow" advClick="0" advTm="5000">
        <p:blinds dir="vert"/>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1920" y="1700808"/>
            <a:ext cx="4536504" cy="4536504"/>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455023">
            <a:off x="781942" y="879780"/>
            <a:ext cx="2035498" cy="1343429"/>
          </a:xfrm>
          <a:prstGeom prst="rect">
            <a:avLst/>
          </a:prstGeom>
          <a:effectLst>
            <a:outerShdw blurRad="190500" dist="190500" dir="3720000" algn="tl" rotWithShape="0">
              <a:prstClr val="black">
                <a:alpha val="46000"/>
              </a:prstClr>
            </a:outerShdw>
          </a:effectLst>
        </p:spPr>
      </p:pic>
      <p:sp>
        <p:nvSpPr>
          <p:cNvPr id="6" name="BlokTextu 5"/>
          <p:cNvSpPr txBox="1"/>
          <p:nvPr/>
        </p:nvSpPr>
        <p:spPr>
          <a:xfrm rot="20573460">
            <a:off x="596197" y="5669664"/>
            <a:ext cx="1133502" cy="646331"/>
          </a:xfrm>
          <a:prstGeom prst="rect">
            <a:avLst/>
          </a:prstGeom>
          <a:noFill/>
        </p:spPr>
        <p:txBody>
          <a:bodyPr wrap="square" rtlCol="0">
            <a:spAutoFit/>
          </a:bodyPr>
          <a:lstStyle/>
          <a:p>
            <a:pPr algn="ctr"/>
            <a:r>
              <a:rPr lang="sk-SK" sz="3600" smtClean="0">
                <a:latin typeface="Bickham Script Pro Regular" pitchFamily="66" charset="-18"/>
              </a:rPr>
              <a:t>Jitka</a:t>
            </a:r>
            <a:endParaRPr lang="sk-SK" sz="3600">
              <a:latin typeface="Bickham Script Pro Regular" pitchFamily="66" charset="-18"/>
            </a:endParaRPr>
          </a:p>
        </p:txBody>
      </p:sp>
    </p:spTree>
    <p:extLst>
      <p:ext uri="{BB962C8B-B14F-4D97-AF65-F5344CB8AC3E}">
        <p14:creationId xmlns:p14="http://schemas.microsoft.com/office/powerpoint/2010/main" val="4104971953"/>
      </p:ext>
    </p:extLst>
  </p:cSld>
  <p:clrMapOvr>
    <a:masterClrMapping/>
  </p:clrMapOvr>
  <mc:AlternateContent xmlns:mc="http://schemas.openxmlformats.org/markup-compatibility/2006" xmlns:p14="http://schemas.microsoft.com/office/powerpoint/2010/main">
    <mc:Choice Requires="p14">
      <p:transition spd="slow" p14:dur="3000" advClick="0" advTm="5000">
        <p:blinds dir="vert"/>
      </p:transition>
    </mc:Choice>
    <mc:Fallback xmlns="">
      <p:transition spd="slow" advClick="0" advTm="5000">
        <p:blinds dir="vert"/>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1920" y="1700808"/>
            <a:ext cx="4536504" cy="4536504"/>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455023">
            <a:off x="781942" y="879780"/>
            <a:ext cx="2035498" cy="1343429"/>
          </a:xfrm>
          <a:prstGeom prst="rect">
            <a:avLst/>
          </a:prstGeom>
          <a:effectLst>
            <a:outerShdw blurRad="190500" dist="190500" dir="3720000" algn="tl" rotWithShape="0">
              <a:prstClr val="black">
                <a:alpha val="46000"/>
              </a:prstClr>
            </a:outerShdw>
          </a:effectLst>
        </p:spPr>
      </p:pic>
      <p:sp>
        <p:nvSpPr>
          <p:cNvPr id="6" name="BlokTextu 5"/>
          <p:cNvSpPr txBox="1"/>
          <p:nvPr/>
        </p:nvSpPr>
        <p:spPr>
          <a:xfrm rot="20573460">
            <a:off x="596197" y="5669664"/>
            <a:ext cx="1133502" cy="646331"/>
          </a:xfrm>
          <a:prstGeom prst="rect">
            <a:avLst/>
          </a:prstGeom>
          <a:noFill/>
        </p:spPr>
        <p:txBody>
          <a:bodyPr wrap="square" rtlCol="0">
            <a:spAutoFit/>
          </a:bodyPr>
          <a:lstStyle/>
          <a:p>
            <a:pPr algn="ctr"/>
            <a:r>
              <a:rPr lang="sk-SK" sz="3600" smtClean="0">
                <a:latin typeface="Bickham Script Pro Regular" pitchFamily="66" charset="-18"/>
              </a:rPr>
              <a:t>Jitka</a:t>
            </a:r>
            <a:endParaRPr lang="sk-SK" sz="3600">
              <a:latin typeface="Bickham Script Pro Regular" pitchFamily="66" charset="-18"/>
            </a:endParaRPr>
          </a:p>
        </p:txBody>
      </p:sp>
    </p:spTree>
    <p:extLst>
      <p:ext uri="{BB962C8B-B14F-4D97-AF65-F5344CB8AC3E}">
        <p14:creationId xmlns:p14="http://schemas.microsoft.com/office/powerpoint/2010/main" val="3075294115"/>
      </p:ext>
    </p:extLst>
  </p:cSld>
  <p:clrMapOvr>
    <a:masterClrMapping/>
  </p:clrMapOvr>
  <mc:AlternateContent xmlns:mc="http://schemas.openxmlformats.org/markup-compatibility/2006" xmlns:p14="http://schemas.microsoft.com/office/powerpoint/2010/main">
    <mc:Choice Requires="p14">
      <p:transition spd="slow" p14:dur="3000" advClick="0" advTm="5000">
        <p:blinds dir="vert"/>
      </p:transition>
    </mc:Choice>
    <mc:Fallback xmlns="">
      <p:transition spd="slow" advClick="0" advTm="5000">
        <p:blinds dir="vert"/>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1920" y="1700808"/>
            <a:ext cx="4536504" cy="4536504"/>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455023">
            <a:off x="781942" y="879780"/>
            <a:ext cx="2035498" cy="1343429"/>
          </a:xfrm>
          <a:prstGeom prst="rect">
            <a:avLst/>
          </a:prstGeom>
          <a:effectLst>
            <a:outerShdw blurRad="190500" dist="190500" dir="3720000" algn="tl" rotWithShape="0">
              <a:prstClr val="black">
                <a:alpha val="46000"/>
              </a:prstClr>
            </a:outerShdw>
          </a:effectLst>
        </p:spPr>
      </p:pic>
      <p:sp>
        <p:nvSpPr>
          <p:cNvPr id="6" name="BlokTextu 5"/>
          <p:cNvSpPr txBox="1"/>
          <p:nvPr/>
        </p:nvSpPr>
        <p:spPr>
          <a:xfrm rot="20573460">
            <a:off x="596197" y="5669664"/>
            <a:ext cx="1133502" cy="646331"/>
          </a:xfrm>
          <a:prstGeom prst="rect">
            <a:avLst/>
          </a:prstGeom>
          <a:noFill/>
        </p:spPr>
        <p:txBody>
          <a:bodyPr wrap="square" rtlCol="0">
            <a:spAutoFit/>
          </a:bodyPr>
          <a:lstStyle/>
          <a:p>
            <a:pPr algn="ctr"/>
            <a:r>
              <a:rPr lang="sk-SK" sz="3600" smtClean="0">
                <a:latin typeface="Bickham Script Pro Regular" pitchFamily="66" charset="-18"/>
              </a:rPr>
              <a:t>Jitka</a:t>
            </a:r>
            <a:endParaRPr lang="sk-SK" sz="3600">
              <a:latin typeface="Bickham Script Pro Regular" pitchFamily="66" charset="-18"/>
            </a:endParaRPr>
          </a:p>
        </p:txBody>
      </p:sp>
    </p:spTree>
    <p:extLst>
      <p:ext uri="{BB962C8B-B14F-4D97-AF65-F5344CB8AC3E}">
        <p14:creationId xmlns:p14="http://schemas.microsoft.com/office/powerpoint/2010/main" val="3918383352"/>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1920" y="1700808"/>
            <a:ext cx="4536504" cy="4536504"/>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455023">
            <a:off x="781942" y="879780"/>
            <a:ext cx="2035498" cy="1343429"/>
          </a:xfrm>
          <a:prstGeom prst="rect">
            <a:avLst/>
          </a:prstGeom>
          <a:effectLst>
            <a:outerShdw blurRad="190500" dist="190500" dir="3720000" algn="tl" rotWithShape="0">
              <a:prstClr val="black">
                <a:alpha val="46000"/>
              </a:prstClr>
            </a:outerShdw>
          </a:effectLst>
        </p:spPr>
      </p:pic>
      <p:sp>
        <p:nvSpPr>
          <p:cNvPr id="6" name="BlokTextu 5"/>
          <p:cNvSpPr txBox="1"/>
          <p:nvPr/>
        </p:nvSpPr>
        <p:spPr>
          <a:xfrm rot="20573460">
            <a:off x="596197" y="5669664"/>
            <a:ext cx="1133502" cy="646331"/>
          </a:xfrm>
          <a:prstGeom prst="rect">
            <a:avLst/>
          </a:prstGeom>
          <a:noFill/>
        </p:spPr>
        <p:txBody>
          <a:bodyPr wrap="square" rtlCol="0">
            <a:spAutoFit/>
          </a:bodyPr>
          <a:lstStyle/>
          <a:p>
            <a:pPr algn="ctr"/>
            <a:r>
              <a:rPr lang="sk-SK" sz="3600" smtClean="0">
                <a:latin typeface="Bickham Script Pro Regular" pitchFamily="66" charset="-18"/>
              </a:rPr>
              <a:t>Jitka</a:t>
            </a:r>
            <a:endParaRPr lang="sk-SK" sz="3600">
              <a:latin typeface="Bickham Script Pro Regular" pitchFamily="66" charset="-18"/>
            </a:endParaRPr>
          </a:p>
        </p:txBody>
      </p:sp>
    </p:spTree>
    <p:extLst>
      <p:ext uri="{BB962C8B-B14F-4D97-AF65-F5344CB8AC3E}">
        <p14:creationId xmlns:p14="http://schemas.microsoft.com/office/powerpoint/2010/main" val="1973823505"/>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1920" y="1700808"/>
            <a:ext cx="4536504" cy="4536504"/>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455023">
            <a:off x="781942" y="879780"/>
            <a:ext cx="2035498" cy="1343429"/>
          </a:xfrm>
          <a:prstGeom prst="rect">
            <a:avLst/>
          </a:prstGeom>
          <a:effectLst>
            <a:outerShdw blurRad="190500" dist="190500" dir="3720000" algn="tl" rotWithShape="0">
              <a:prstClr val="black">
                <a:alpha val="46000"/>
              </a:prstClr>
            </a:outerShdw>
          </a:effectLst>
        </p:spPr>
      </p:pic>
      <p:sp>
        <p:nvSpPr>
          <p:cNvPr id="6" name="BlokTextu 5"/>
          <p:cNvSpPr txBox="1"/>
          <p:nvPr/>
        </p:nvSpPr>
        <p:spPr>
          <a:xfrm rot="20573460">
            <a:off x="596197" y="5669664"/>
            <a:ext cx="1133502" cy="646331"/>
          </a:xfrm>
          <a:prstGeom prst="rect">
            <a:avLst/>
          </a:prstGeom>
          <a:noFill/>
        </p:spPr>
        <p:txBody>
          <a:bodyPr wrap="square" rtlCol="0">
            <a:spAutoFit/>
          </a:bodyPr>
          <a:lstStyle/>
          <a:p>
            <a:pPr algn="ctr"/>
            <a:r>
              <a:rPr lang="sk-SK" sz="3600" smtClean="0">
                <a:latin typeface="Bickham Script Pro Regular" pitchFamily="66" charset="-18"/>
              </a:rPr>
              <a:t>Jitka</a:t>
            </a:r>
            <a:endParaRPr lang="sk-SK" sz="3600">
              <a:latin typeface="Bickham Script Pro Regular" pitchFamily="66" charset="-18"/>
            </a:endParaRPr>
          </a:p>
        </p:txBody>
      </p:sp>
    </p:spTree>
    <p:extLst>
      <p:ext uri="{BB962C8B-B14F-4D97-AF65-F5344CB8AC3E}">
        <p14:creationId xmlns:p14="http://schemas.microsoft.com/office/powerpoint/2010/main" val="2195080081"/>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1920" y="1700808"/>
            <a:ext cx="4536504" cy="4536504"/>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455023">
            <a:off x="781942" y="879780"/>
            <a:ext cx="2035498" cy="1343429"/>
          </a:xfrm>
          <a:prstGeom prst="rect">
            <a:avLst/>
          </a:prstGeom>
          <a:effectLst>
            <a:outerShdw blurRad="190500" dist="190500" dir="3720000" algn="tl" rotWithShape="0">
              <a:prstClr val="black">
                <a:alpha val="46000"/>
              </a:prstClr>
            </a:outerShdw>
          </a:effectLst>
        </p:spPr>
      </p:pic>
      <p:sp>
        <p:nvSpPr>
          <p:cNvPr id="6" name="BlokTextu 5"/>
          <p:cNvSpPr txBox="1"/>
          <p:nvPr/>
        </p:nvSpPr>
        <p:spPr>
          <a:xfrm rot="20573460">
            <a:off x="596197" y="5669664"/>
            <a:ext cx="1133502" cy="646331"/>
          </a:xfrm>
          <a:prstGeom prst="rect">
            <a:avLst/>
          </a:prstGeom>
          <a:noFill/>
        </p:spPr>
        <p:txBody>
          <a:bodyPr wrap="square" rtlCol="0">
            <a:spAutoFit/>
          </a:bodyPr>
          <a:lstStyle/>
          <a:p>
            <a:pPr algn="ctr"/>
            <a:r>
              <a:rPr lang="sk-SK" sz="3600" smtClean="0">
                <a:latin typeface="Bickham Script Pro Regular" pitchFamily="66" charset="-18"/>
              </a:rPr>
              <a:t>Jitka</a:t>
            </a:r>
            <a:endParaRPr lang="sk-SK" sz="3600">
              <a:latin typeface="Bickham Script Pro Regular" pitchFamily="66" charset="-18"/>
            </a:endParaRPr>
          </a:p>
        </p:txBody>
      </p:sp>
    </p:spTree>
    <p:extLst>
      <p:ext uri="{BB962C8B-B14F-4D97-AF65-F5344CB8AC3E}">
        <p14:creationId xmlns:p14="http://schemas.microsoft.com/office/powerpoint/2010/main" val="985722711"/>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1920" y="1700808"/>
            <a:ext cx="4536504" cy="4536504"/>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455023">
            <a:off x="781942" y="879780"/>
            <a:ext cx="2035498" cy="1343429"/>
          </a:xfrm>
          <a:prstGeom prst="rect">
            <a:avLst/>
          </a:prstGeom>
          <a:effectLst>
            <a:outerShdw blurRad="190500" dist="190500" dir="3720000" algn="tl" rotWithShape="0">
              <a:prstClr val="black">
                <a:alpha val="46000"/>
              </a:prstClr>
            </a:outerShdw>
          </a:effectLst>
        </p:spPr>
      </p:pic>
      <p:sp>
        <p:nvSpPr>
          <p:cNvPr id="6" name="BlokTextu 5"/>
          <p:cNvSpPr txBox="1"/>
          <p:nvPr/>
        </p:nvSpPr>
        <p:spPr>
          <a:xfrm rot="20573460">
            <a:off x="596197" y="5669664"/>
            <a:ext cx="1133502" cy="646331"/>
          </a:xfrm>
          <a:prstGeom prst="rect">
            <a:avLst/>
          </a:prstGeom>
          <a:noFill/>
        </p:spPr>
        <p:txBody>
          <a:bodyPr wrap="square" rtlCol="0">
            <a:spAutoFit/>
          </a:bodyPr>
          <a:lstStyle/>
          <a:p>
            <a:pPr algn="ctr"/>
            <a:r>
              <a:rPr lang="sk-SK" sz="3600" smtClean="0">
                <a:latin typeface="Bickham Script Pro Regular" pitchFamily="66" charset="-18"/>
              </a:rPr>
              <a:t>Jitka</a:t>
            </a:r>
            <a:endParaRPr lang="sk-SK" sz="3600">
              <a:latin typeface="Bickham Script Pro Regular" pitchFamily="66" charset="-18"/>
            </a:endParaRPr>
          </a:p>
        </p:txBody>
      </p:sp>
    </p:spTree>
    <p:extLst>
      <p:ext uri="{BB962C8B-B14F-4D97-AF65-F5344CB8AC3E}">
        <p14:creationId xmlns:p14="http://schemas.microsoft.com/office/powerpoint/2010/main" val="1191965539"/>
      </p:ext>
    </p:extLst>
  </p:cSld>
  <p:clrMapOvr>
    <a:masterClrMapping/>
  </p:clrMapOvr>
  <mc:AlternateContent xmlns:mc="http://schemas.openxmlformats.org/markup-compatibility/2006" xmlns:p14="http://schemas.microsoft.com/office/powerpoint/2010/main">
    <mc:Choice Requires="p14">
      <p:transition spd="slow" p14:dur="3000" advClick="0" advTm="5000">
        <p14:prism isInverted="1"/>
      </p:transition>
    </mc:Choice>
    <mc:Fallback xmlns="">
      <p:transition spd="slow" advClick="0" advTm="5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1920" y="1700808"/>
            <a:ext cx="4536504" cy="4536504"/>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1448849">
            <a:off x="816694" y="879780"/>
            <a:ext cx="1965993" cy="1343429"/>
          </a:xfrm>
          <a:prstGeom prst="rect">
            <a:avLst/>
          </a:prstGeom>
          <a:effectLst>
            <a:outerShdw blurRad="190500" dist="190500" dir="3720000" algn="tl" rotWithShape="0">
              <a:prstClr val="black">
                <a:alpha val="46000"/>
              </a:prstClr>
            </a:outerShdw>
          </a:effectLst>
        </p:spPr>
      </p:pic>
      <p:sp>
        <p:nvSpPr>
          <p:cNvPr id="6" name="BlokTextu 5"/>
          <p:cNvSpPr txBox="1"/>
          <p:nvPr/>
        </p:nvSpPr>
        <p:spPr>
          <a:xfrm rot="20573460">
            <a:off x="596197" y="5669664"/>
            <a:ext cx="1133502" cy="646331"/>
          </a:xfrm>
          <a:prstGeom prst="rect">
            <a:avLst/>
          </a:prstGeom>
          <a:noFill/>
        </p:spPr>
        <p:txBody>
          <a:bodyPr wrap="square" rtlCol="0">
            <a:spAutoFit/>
          </a:bodyPr>
          <a:lstStyle/>
          <a:p>
            <a:pPr algn="ctr"/>
            <a:r>
              <a:rPr lang="sk-SK" sz="3600" smtClean="0">
                <a:latin typeface="Bickham Script Pro Regular" pitchFamily="66" charset="-18"/>
              </a:rPr>
              <a:t>Jitka</a:t>
            </a:r>
            <a:endParaRPr lang="sk-SK" sz="3600">
              <a:latin typeface="Bickham Script Pro Regular" pitchFamily="66" charset="-18"/>
            </a:endParaRPr>
          </a:p>
        </p:txBody>
      </p:sp>
    </p:spTree>
    <p:extLst>
      <p:ext uri="{BB962C8B-B14F-4D97-AF65-F5344CB8AC3E}">
        <p14:creationId xmlns:p14="http://schemas.microsoft.com/office/powerpoint/2010/main" val="3409103821"/>
      </p:ext>
    </p:extLst>
  </p:cSld>
  <p:clrMapOvr>
    <a:masterClrMapping/>
  </p:clrMapOvr>
  <mc:AlternateContent xmlns:mc="http://schemas.openxmlformats.org/markup-compatibility/2006" xmlns:p14="http://schemas.microsoft.com/office/powerpoint/2010/main">
    <mc:Choice Requires="p14">
      <p:transition spd="slow" p14:dur="3000" advClick="0" advTm="5000">
        <p14:prism isInverted="1"/>
      </p:transition>
    </mc:Choice>
    <mc:Fallback xmlns="">
      <p:transition spd="slow" advClick="0" advTm="5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1920" y="1700808"/>
            <a:ext cx="4536504" cy="4536504"/>
          </a:xfrm>
          <a:prstGeom prst="rect">
            <a:avLst/>
          </a:prstGeom>
        </p:spPr>
      </p:pic>
      <p:pic>
        <p:nvPicPr>
          <p:cNvPr id="6" name="Obrázok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1448849">
            <a:off x="816694" y="879780"/>
            <a:ext cx="1965993" cy="1343429"/>
          </a:xfrm>
          <a:prstGeom prst="rect">
            <a:avLst/>
          </a:prstGeom>
          <a:effectLst>
            <a:outerShdw blurRad="190500" dist="190500" dir="3720000" algn="tl" rotWithShape="0">
              <a:prstClr val="black">
                <a:alpha val="46000"/>
              </a:prstClr>
            </a:outerShdw>
          </a:effectLst>
        </p:spPr>
      </p:pic>
      <p:sp>
        <p:nvSpPr>
          <p:cNvPr id="5" name="BlokTextu 4"/>
          <p:cNvSpPr txBox="1"/>
          <p:nvPr/>
        </p:nvSpPr>
        <p:spPr>
          <a:xfrm rot="20573460">
            <a:off x="596197" y="5669664"/>
            <a:ext cx="1133502" cy="646331"/>
          </a:xfrm>
          <a:prstGeom prst="rect">
            <a:avLst/>
          </a:prstGeom>
          <a:noFill/>
        </p:spPr>
        <p:txBody>
          <a:bodyPr wrap="square" rtlCol="0">
            <a:spAutoFit/>
          </a:bodyPr>
          <a:lstStyle/>
          <a:p>
            <a:pPr algn="ctr"/>
            <a:r>
              <a:rPr lang="sk-SK" sz="3600" smtClean="0">
                <a:latin typeface="Bickham Script Pro Regular" pitchFamily="66" charset="-18"/>
              </a:rPr>
              <a:t>Jitka</a:t>
            </a:r>
            <a:endParaRPr lang="sk-SK" sz="3600">
              <a:latin typeface="Bickham Script Pro Regular" pitchFamily="66" charset="-18"/>
            </a:endParaRPr>
          </a:p>
        </p:txBody>
      </p:sp>
    </p:spTree>
    <p:extLst>
      <p:ext uri="{BB962C8B-B14F-4D97-AF65-F5344CB8AC3E}">
        <p14:creationId xmlns:p14="http://schemas.microsoft.com/office/powerpoint/2010/main" val="3865559765"/>
      </p:ext>
    </p:extLst>
  </p:cSld>
  <p:clrMapOvr>
    <a:masterClrMapping/>
  </p:clrMapOvr>
  <mc:AlternateContent xmlns:mc="http://schemas.openxmlformats.org/markup-compatibility/2006" xmlns:p14="http://schemas.microsoft.com/office/powerpoint/2010/main">
    <mc:Choice Requires="p14">
      <p:transition spd="slow" p14:dur="3000" advClick="0" advTm="5000">
        <p14:prism isInverted="1"/>
      </p:transition>
    </mc:Choice>
    <mc:Fallback xmlns="">
      <p:transition spd="slow" advClick="0" advTm="5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1920" y="1700808"/>
            <a:ext cx="4536504" cy="4536504"/>
          </a:xfrm>
          <a:prstGeom prst="rect">
            <a:avLst/>
          </a:prstGeom>
        </p:spPr>
      </p:pic>
      <p:pic>
        <p:nvPicPr>
          <p:cNvPr id="6" name="Obrázok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1448849">
            <a:off x="816694" y="879780"/>
            <a:ext cx="1965993" cy="1343429"/>
          </a:xfrm>
          <a:prstGeom prst="rect">
            <a:avLst/>
          </a:prstGeom>
          <a:effectLst>
            <a:outerShdw blurRad="190500" dist="190500" dir="3720000" algn="tl" rotWithShape="0">
              <a:prstClr val="black">
                <a:alpha val="46000"/>
              </a:prstClr>
            </a:outerShdw>
          </a:effectLst>
        </p:spPr>
      </p:pic>
      <p:sp>
        <p:nvSpPr>
          <p:cNvPr id="5" name="BlokTextu 4"/>
          <p:cNvSpPr txBox="1"/>
          <p:nvPr/>
        </p:nvSpPr>
        <p:spPr>
          <a:xfrm rot="20573460">
            <a:off x="596197" y="5669664"/>
            <a:ext cx="1133502" cy="646331"/>
          </a:xfrm>
          <a:prstGeom prst="rect">
            <a:avLst/>
          </a:prstGeom>
          <a:noFill/>
        </p:spPr>
        <p:txBody>
          <a:bodyPr wrap="square" rtlCol="0">
            <a:spAutoFit/>
          </a:bodyPr>
          <a:lstStyle/>
          <a:p>
            <a:pPr algn="ctr"/>
            <a:r>
              <a:rPr lang="sk-SK" sz="3600" smtClean="0">
                <a:latin typeface="Bickham Script Pro Regular" pitchFamily="66" charset="-18"/>
              </a:rPr>
              <a:t>Jitka</a:t>
            </a:r>
            <a:endParaRPr lang="sk-SK" sz="3600">
              <a:latin typeface="Bickham Script Pro Regular" pitchFamily="66" charset="-18"/>
            </a:endParaRPr>
          </a:p>
        </p:txBody>
      </p:sp>
    </p:spTree>
    <p:extLst>
      <p:ext uri="{BB962C8B-B14F-4D97-AF65-F5344CB8AC3E}">
        <p14:creationId xmlns:p14="http://schemas.microsoft.com/office/powerpoint/2010/main" val="2601651561"/>
      </p:ext>
    </p:extLst>
  </p:cSld>
  <p:clrMapOvr>
    <a:masterClrMapping/>
  </p:clrMapOvr>
  <mc:AlternateContent xmlns:mc="http://schemas.openxmlformats.org/markup-compatibility/2006" xmlns:p14="http://schemas.microsoft.com/office/powerpoint/2010/main">
    <mc:Choice Requires="p14">
      <p:transition spd="slow" p14:dur="3000" advClick="0" advTm="5000">
        <p14:prism isInverted="1"/>
      </p:transition>
    </mc:Choice>
    <mc:Fallback xmlns="">
      <p:transition spd="slow" advClick="0" advTm="5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79863" y="909299"/>
            <a:ext cx="4234070" cy="3528392"/>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12892" y="3717032"/>
            <a:ext cx="2592288" cy="2609570"/>
          </a:xfrm>
          <a:prstGeom prst="rect">
            <a:avLst/>
          </a:prstGeom>
        </p:spPr>
      </p:pic>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7584" y="764704"/>
            <a:ext cx="2663186" cy="2562959"/>
          </a:xfrm>
          <a:prstGeom prst="rect">
            <a:avLst/>
          </a:prstGeom>
        </p:spPr>
      </p:pic>
      <p:sp>
        <p:nvSpPr>
          <p:cNvPr id="2" name="Obdĺžnik 1"/>
          <p:cNvSpPr/>
          <p:nvPr/>
        </p:nvSpPr>
        <p:spPr>
          <a:xfrm>
            <a:off x="5076056" y="5586202"/>
            <a:ext cx="3491661" cy="923330"/>
          </a:xfrm>
          <a:prstGeom prst="rect">
            <a:avLst/>
          </a:prstGeom>
          <a:noFill/>
        </p:spPr>
        <p:txBody>
          <a:bodyPr wrap="none" lIns="91440" tIns="45720" rIns="91440" bIns="45720">
            <a:spAutoFit/>
          </a:bodyPr>
          <a:lstStyle/>
          <a:p>
            <a:pPr algn="ctr"/>
            <a:r>
              <a:rPr lang="sk-SK" sz="5400" b="1" i="1"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Broadway" panose="04040905080B02020502" pitchFamily="82" charset="0"/>
              </a:rPr>
              <a:t>THE  END</a:t>
            </a:r>
            <a:endParaRPr lang="sk-SK" sz="5400" b="1" i="1" cap="none" spc="0">
              <a:ln w="18000">
                <a:solidFill>
                  <a:schemeClr val="accent2">
                    <a:satMod val="140000"/>
                  </a:schemeClr>
                </a:solidFill>
                <a:prstDash val="solid"/>
                <a:miter lim="800000"/>
              </a:ln>
              <a:noFill/>
              <a:effectLst>
                <a:outerShdw blurRad="25500" dist="23000" dir="7020000" algn="tl">
                  <a:srgbClr val="000000">
                    <a:alpha val="50000"/>
                  </a:srgbClr>
                </a:outerShdw>
              </a:effectLst>
              <a:latin typeface="Broadway" panose="04040905080B02020502" pitchFamily="82" charset="0"/>
            </a:endParaRPr>
          </a:p>
        </p:txBody>
      </p:sp>
      <p:sp>
        <p:nvSpPr>
          <p:cNvPr id="6" name="BlokTextu 5"/>
          <p:cNvSpPr txBox="1"/>
          <p:nvPr/>
        </p:nvSpPr>
        <p:spPr>
          <a:xfrm rot="20573460">
            <a:off x="596197" y="5669664"/>
            <a:ext cx="1133502" cy="646331"/>
          </a:xfrm>
          <a:prstGeom prst="rect">
            <a:avLst/>
          </a:prstGeom>
          <a:noFill/>
        </p:spPr>
        <p:txBody>
          <a:bodyPr wrap="square" rtlCol="0">
            <a:spAutoFit/>
          </a:bodyPr>
          <a:lstStyle/>
          <a:p>
            <a:pPr algn="ctr"/>
            <a:r>
              <a:rPr lang="sk-SK" sz="3600" smtClean="0">
                <a:latin typeface="Bickham Script Pro Regular" pitchFamily="66" charset="-18"/>
              </a:rPr>
              <a:t>Jitka</a:t>
            </a:r>
            <a:endParaRPr lang="sk-SK" sz="3600">
              <a:latin typeface="Bickham Script Pro Regular" pitchFamily="66" charset="-18"/>
            </a:endParaRPr>
          </a:p>
        </p:txBody>
      </p:sp>
    </p:spTree>
    <p:extLst>
      <p:ext uri="{BB962C8B-B14F-4D97-AF65-F5344CB8AC3E}">
        <p14:creationId xmlns:p14="http://schemas.microsoft.com/office/powerpoint/2010/main" val="1662917010"/>
      </p:ext>
    </p:extLst>
  </p:cSld>
  <p:clrMapOvr>
    <a:masterClrMapping/>
  </p:clrMapOvr>
  <mc:AlternateContent xmlns:mc="http://schemas.openxmlformats.org/markup-compatibility/2006" xmlns:p14="http://schemas.microsoft.com/office/powerpoint/2010/main">
    <mc:Choice Requires="p14">
      <p:transition spd="slow" p14:dur="3000" advClick="0" advTm="19000">
        <p14:reveal/>
      </p:transition>
    </mc:Choice>
    <mc:Fallback xmlns="">
      <p:transition spd="slow" advClick="0"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500"/>
                                        <p:tgtEl>
                                          <p:spTgt spid="7"/>
                                        </p:tgtEl>
                                      </p:cBhvr>
                                    </p:animEffect>
                                    <p:anim calcmode="lin" valueType="num">
                                      <p:cBhvr>
                                        <p:cTn id="8" dur="2500" fill="hold"/>
                                        <p:tgtEl>
                                          <p:spTgt spid="7"/>
                                        </p:tgtEl>
                                        <p:attrNameLst>
                                          <p:attrName>ppt_x</p:attrName>
                                        </p:attrNameLst>
                                      </p:cBhvr>
                                      <p:tavLst>
                                        <p:tav tm="0">
                                          <p:val>
                                            <p:strVal val="#ppt_x"/>
                                          </p:val>
                                        </p:tav>
                                        <p:tav tm="100000">
                                          <p:val>
                                            <p:strVal val="#ppt_x"/>
                                          </p:val>
                                        </p:tav>
                                      </p:tavLst>
                                    </p:anim>
                                    <p:anim calcmode="lin" valueType="num">
                                      <p:cBhvr>
                                        <p:cTn id="9" dur="25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250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2500"/>
                                        <p:tgtEl>
                                          <p:spTgt spid="5"/>
                                        </p:tgtEl>
                                      </p:cBhvr>
                                    </p:animEffect>
                                    <p:anim calcmode="lin" valueType="num">
                                      <p:cBhvr>
                                        <p:cTn id="14" dur="2500" fill="hold"/>
                                        <p:tgtEl>
                                          <p:spTgt spid="5"/>
                                        </p:tgtEl>
                                        <p:attrNameLst>
                                          <p:attrName>ppt_x</p:attrName>
                                        </p:attrNameLst>
                                      </p:cBhvr>
                                      <p:tavLst>
                                        <p:tav tm="0">
                                          <p:val>
                                            <p:strVal val="#ppt_x"/>
                                          </p:val>
                                        </p:tav>
                                        <p:tav tm="100000">
                                          <p:val>
                                            <p:strVal val="#ppt_x"/>
                                          </p:val>
                                        </p:tav>
                                      </p:tavLst>
                                    </p:anim>
                                    <p:anim calcmode="lin" valueType="num">
                                      <p:cBhvr>
                                        <p:cTn id="15" dur="25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2" presetClass="entr" presetSubtype="2" fill="hold" grpId="0" nodeType="afterEffect">
                                  <p:stCondLst>
                                    <p:cond delay="1500"/>
                                  </p:stCondLst>
                                  <p:iterate type="lt">
                                    <p:tmPct val="10000"/>
                                  </p:iterate>
                                  <p:childTnLst>
                                    <p:set>
                                      <p:cBhvr>
                                        <p:cTn id="18" dur="1" fill="hold">
                                          <p:stCondLst>
                                            <p:cond delay="0"/>
                                          </p:stCondLst>
                                        </p:cTn>
                                        <p:tgtEl>
                                          <p:spTgt spid="2"/>
                                        </p:tgtEl>
                                        <p:attrNameLst>
                                          <p:attrName>style.visibility</p:attrName>
                                        </p:attrNameLst>
                                      </p:cBhvr>
                                      <p:to>
                                        <p:strVal val="visible"/>
                                      </p:to>
                                    </p:set>
                                    <p:anim calcmode="lin" valueType="num">
                                      <p:cBhvr additive="base">
                                        <p:cTn id="19" dur="3000" fill="hold"/>
                                        <p:tgtEl>
                                          <p:spTgt spid="2"/>
                                        </p:tgtEl>
                                        <p:attrNameLst>
                                          <p:attrName>ppt_x</p:attrName>
                                        </p:attrNameLst>
                                      </p:cBhvr>
                                      <p:tavLst>
                                        <p:tav tm="0">
                                          <p:val>
                                            <p:strVal val="1+#ppt_w/2"/>
                                          </p:val>
                                        </p:tav>
                                        <p:tav tm="100000">
                                          <p:val>
                                            <p:strVal val="#ppt_x"/>
                                          </p:val>
                                        </p:tav>
                                      </p:tavLst>
                                    </p:anim>
                                    <p:anim calcmode="lin" valueType="num">
                                      <p:cBhvr additive="base">
                                        <p:cTn id="20" dur="30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82946"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fontAlgn="base" hangingPunct="1">
              <a:spcBef>
                <a:spcPct val="0"/>
              </a:spcBef>
              <a:spcAft>
                <a:spcPct val="0"/>
              </a:spcAft>
            </a:pPr>
            <a:endParaRPr lang="sk-SK" altLang="sk-SK" smtClean="0">
              <a:solidFill>
                <a:srgbClr val="000000"/>
              </a:solidFill>
              <a:latin typeface="Arial" pitchFamily="34" charset="0"/>
            </a:endParaRPr>
          </a:p>
        </p:txBody>
      </p:sp>
      <p:sp>
        <p:nvSpPr>
          <p:cNvPr id="82947"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eaLnBrk="1" fontAlgn="base" hangingPunct="1">
              <a:spcBef>
                <a:spcPct val="0"/>
              </a:spcBef>
              <a:spcAft>
                <a:spcPct val="0"/>
              </a:spcAft>
            </a:pPr>
            <a:endParaRPr lang="sk-SK" altLang="sk-SK" smtClean="0">
              <a:solidFill>
                <a:srgbClr val="000000"/>
              </a:solidFill>
              <a:latin typeface="Arial" pitchFamily="34" charset="0"/>
            </a:endParaRPr>
          </a:p>
        </p:txBody>
      </p:sp>
      <p:pic>
        <p:nvPicPr>
          <p:cNvPr id="82948"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eaLnBrk="1" fontAlgn="base" hangingPunct="1">
              <a:spcBef>
                <a:spcPct val="50000"/>
              </a:spcBef>
              <a:spcAft>
                <a:spcPct val="0"/>
              </a:spcAft>
            </a:pPr>
            <a:r>
              <a:rPr lang="es-ES" altLang="sk-SK" sz="6000" b="1" smtClean="0">
                <a:solidFill>
                  <a:srgbClr val="000000"/>
                </a:solidFill>
                <a:latin typeface="Kristen ITC" pitchFamily="66" charset="0"/>
              </a:rPr>
              <a:t>¿Te ha gustado?</a:t>
            </a:r>
            <a:r>
              <a:rPr lang="es-ES" altLang="sk-SK" sz="4800" smtClean="0">
                <a:solidFill>
                  <a:srgbClr val="000000"/>
                </a:solidFill>
                <a:latin typeface="Kristen ITC" pitchFamily="66" charset="0"/>
              </a:rPr>
              <a:t> </a:t>
            </a:r>
            <a:br>
              <a:rPr lang="es-ES" altLang="sk-SK" sz="4800" smtClean="0">
                <a:solidFill>
                  <a:srgbClr val="000000"/>
                </a:solidFill>
                <a:latin typeface="Kristen ITC" pitchFamily="66" charset="0"/>
              </a:rPr>
            </a:br>
            <a:r>
              <a:rPr lang="es-ES" altLang="sk-SK" sz="4400" smtClean="0">
                <a:solidFill>
                  <a:srgbClr val="000000"/>
                </a:solidFill>
                <a:latin typeface="Kristen ITC" pitchFamily="66" charset="0"/>
              </a:rPr>
              <a:t>Puedes ver más entrando </a:t>
            </a:r>
            <a:br>
              <a:rPr lang="es-ES" altLang="sk-SK" sz="4400" smtClean="0">
                <a:solidFill>
                  <a:srgbClr val="000000"/>
                </a:solidFill>
                <a:latin typeface="Kristen ITC" pitchFamily="66" charset="0"/>
              </a:rPr>
            </a:br>
            <a:r>
              <a:rPr lang="es-ES" altLang="sk-SK" sz="4400" b="1" smtClean="0">
                <a:solidFill>
                  <a:srgbClr val="40F903"/>
                </a:solidFill>
                <a:latin typeface="Kristen ITC" pitchFamily="66" charset="0"/>
                <a:hlinkClick r:id="rId2"/>
              </a:rPr>
              <a:t>Aquí</a:t>
            </a:r>
            <a:endParaRPr lang="es-ES" altLang="sk-SK" sz="4400" b="1" smtClean="0">
              <a:solidFill>
                <a:srgbClr val="40F903"/>
              </a:solidFill>
              <a:latin typeface="Kristen ITC" pitchFamily="66" charset="0"/>
            </a:endParaRPr>
          </a:p>
        </p:txBody>
      </p:sp>
      <p:sp>
        <p:nvSpPr>
          <p:cNvPr id="82950"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eaLnBrk="1" fontAlgn="base" hangingPunct="1">
              <a:spcBef>
                <a:spcPct val="50000"/>
              </a:spcBef>
              <a:spcAft>
                <a:spcPct val="0"/>
              </a:spcAft>
            </a:pPr>
            <a:r>
              <a:rPr lang="es-ES_tradnl" altLang="sk-SK" b="1" smtClean="0">
                <a:solidFill>
                  <a:srgbClr val="000000"/>
                </a:solidFill>
                <a:latin typeface="Kristen ITC" pitchFamily="66" charset="0"/>
              </a:rPr>
              <a:t>Además puedes recibir powerpoints en tu correo electrónico suscribiéndote aquí:</a:t>
            </a:r>
            <a:r>
              <a:rPr lang="es-ES_tradnl" altLang="sk-SK" b="1" smtClean="0">
                <a:solidFill>
                  <a:srgbClr val="0066FF"/>
                </a:solidFill>
                <a:latin typeface="Arial" pitchFamily="34" charset="0"/>
              </a:rPr>
              <a:t> </a:t>
            </a:r>
          </a:p>
          <a:p>
            <a:pPr eaLnBrk="1" fontAlgn="base" hangingPunct="1">
              <a:spcBef>
                <a:spcPct val="50000"/>
              </a:spcBef>
              <a:spcAft>
                <a:spcPct val="0"/>
              </a:spcAft>
            </a:pPr>
            <a:endParaRPr lang="es-ES" altLang="sk-SK" b="1" smtClean="0">
              <a:solidFill>
                <a:srgbClr val="0066FF"/>
              </a:solidFill>
              <a:latin typeface="Arial" pitchFamily="34" charset="0"/>
            </a:endParaRPr>
          </a:p>
        </p:txBody>
      </p:sp>
      <p:pic>
        <p:nvPicPr>
          <p:cNvPr id="82951"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52"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53"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54"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55"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56"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58" name="Obrázok 1"/>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8243888" y="6072188"/>
            <a:ext cx="723900" cy="655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36824526"/>
      </p:ext>
    </p:extLst>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Krytina">
  <a:themeElements>
    <a:clrScheme name="Krytina">
      <a:dk1>
        <a:sysClr val="windowText" lastClr="000000"/>
      </a:dk1>
      <a:lt1>
        <a:sysClr val="window" lastClr="FFFFFF"/>
      </a:lt1>
      <a:dk2>
        <a:srgbClr val="1D3641"/>
      </a:dk2>
      <a:lt2>
        <a:srgbClr val="DFE6D0"/>
      </a:lt2>
      <a:accent1>
        <a:srgbClr val="759AA5"/>
      </a:accent1>
      <a:accent2>
        <a:srgbClr val="CFC60D"/>
      </a:accent2>
      <a:accent3>
        <a:srgbClr val="99987F"/>
      </a:accent3>
      <a:accent4>
        <a:srgbClr val="90AC97"/>
      </a:accent4>
      <a:accent5>
        <a:srgbClr val="FFAD1C"/>
      </a:accent5>
      <a:accent6>
        <a:srgbClr val="B9AB6F"/>
      </a:accent6>
      <a:hlink>
        <a:srgbClr val="66AACD"/>
      </a:hlink>
      <a:folHlink>
        <a:srgbClr val="809DB3"/>
      </a:folHlink>
    </a:clrScheme>
    <a:fontScheme name="Bežný">
      <a:maj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Krytina">
      <a:fillStyleLst>
        <a:solidFill>
          <a:schemeClr val="phClr"/>
        </a:solidFill>
        <a:gradFill rotWithShape="1">
          <a:gsLst>
            <a:gs pos="0">
              <a:schemeClr val="phClr">
                <a:tint val="79000"/>
                <a:satMod val="180000"/>
              </a:schemeClr>
            </a:gs>
            <a:gs pos="65000">
              <a:schemeClr val="phClr">
                <a:tint val="52000"/>
                <a:satMod val="250000"/>
              </a:schemeClr>
            </a:gs>
            <a:gs pos="100000">
              <a:schemeClr val="phClr">
                <a:tint val="29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15875" cap="flat" cmpd="sng" algn="ctr">
          <a:solidFill>
            <a:schemeClr val="phClr"/>
          </a:solidFill>
          <a:prstDash val="solid"/>
        </a:ln>
        <a:ln w="38100" cap="flat" cmpd="sng" algn="ctr">
          <a:solidFill>
            <a:schemeClr val="phClr"/>
          </a:solidFill>
          <a:prstDash val="solid"/>
        </a:ln>
      </a:lnStyleLst>
      <a:effectStyleLst>
        <a:effectStyle>
          <a:effectLst>
            <a:outerShdw blurRad="63500" dist="25400" dir="5400000" rotWithShape="0">
              <a:srgbClr val="000000">
                <a:alpha val="43000"/>
              </a:srgbClr>
            </a:outerShdw>
          </a:effectLst>
        </a:effectStyle>
        <a:effectStyle>
          <a:effectLst>
            <a:outerShdw blurRad="63500" dist="25400" dir="5400000" rotWithShape="0">
              <a:srgbClr val="000000">
                <a:alpha val="43000"/>
              </a:srgbClr>
            </a:outerShdw>
          </a:effectLst>
          <a:scene3d>
            <a:camera prst="orthographicFront">
              <a:rot lat="0" lon="0" rev="0"/>
            </a:camera>
            <a:lightRig rig="brightRoom" dir="t">
              <a:rot lat="0" lon="0" rev="8700000"/>
            </a:lightRig>
          </a:scene3d>
          <a:sp3d contourW="12700" prstMaterial="dkEdge">
            <a:bevelT w="0" h="0" prst="relaxedInset"/>
            <a:contourClr>
              <a:schemeClr val="phClr">
                <a:shade val="65000"/>
                <a:satMod val="150000"/>
              </a:schemeClr>
            </a:contourClr>
          </a:sp3d>
        </a:effectStyle>
        <a:effectStyle>
          <a:effectLst>
            <a:outerShdw blurRad="63500" dist="25400" dir="5400000" rotWithShape="0">
              <a:srgbClr val="000000">
                <a:alpha val="43000"/>
              </a:srgbClr>
            </a:outerShdw>
          </a:effectLst>
          <a:scene3d>
            <a:camera prst="orthographicFront">
              <a:rot lat="0" lon="0" rev="0"/>
            </a:camera>
            <a:lightRig rig="glow" dir="t">
              <a:rot lat="0" lon="0" rev="13200000"/>
            </a:lightRig>
          </a:scene3d>
          <a:sp3d prstMaterial="dkEdge">
            <a:bevelT w="63500" h="50800" prst="relaxedInset"/>
          </a:sp3d>
        </a:effectStyle>
      </a:effectStyleLst>
      <a:bgFillStyleLst>
        <a:solidFill>
          <a:schemeClr val="phClr"/>
        </a:solidFill>
        <a:gradFill rotWithShape="1">
          <a:gsLst>
            <a:gs pos="0">
              <a:schemeClr val="phClr">
                <a:tint val="85000"/>
                <a:shade val="95000"/>
                <a:satMod val="200000"/>
              </a:schemeClr>
            </a:gs>
            <a:gs pos="53000">
              <a:schemeClr val="phClr">
                <a:shade val="60000"/>
                <a:satMod val="220000"/>
              </a:schemeClr>
            </a:gs>
            <a:gs pos="100000">
              <a:schemeClr val="phClr">
                <a:shade val="45000"/>
                <a:satMod val="220000"/>
              </a:schemeClr>
            </a:gs>
          </a:gsLst>
          <a:lin ang="16200000" scaled="0"/>
        </a:gradFill>
        <a:gradFill rotWithShape="1">
          <a:gsLst>
            <a:gs pos="0">
              <a:schemeClr val="phClr">
                <a:tint val="83000"/>
                <a:shade val="97000"/>
                <a:satMod val="230000"/>
              </a:schemeClr>
            </a:gs>
            <a:gs pos="100000">
              <a:schemeClr val="phClr">
                <a:shade val="35000"/>
                <a:satMod val="250000"/>
              </a:schemeClr>
            </a:gs>
          </a:gsLst>
          <a:path path="circle">
            <a:fillToRect l="15000" t="50000" r="85000" b="60000"/>
          </a:path>
        </a:gradFill>
      </a:bgFillStyleLst>
    </a:fmtScheme>
  </a:themeElements>
  <a:objectDefaults/>
  <a:extraClrSchemeLst/>
</a:theme>
</file>

<file path=ppt/theme/theme2.xml><?xml version="1.0" encoding="utf-8"?>
<a:theme xmlns:a="http://schemas.openxmlformats.org/drawingml/2006/main" name="2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Thatch</Template>
  <TotalTime>0</TotalTime>
  <Words>102</Words>
  <Application>Microsoft Office PowerPoint</Application>
  <PresentationFormat>Prezentácia na obrazovke (4:3)</PresentationFormat>
  <Paragraphs>25</Paragraphs>
  <Slides>21</Slides>
  <Notes>0</Notes>
  <HiddenSlides>0</HiddenSlides>
  <MMClips>0</MMClips>
  <ScaleCrop>false</ScaleCrop>
  <HeadingPairs>
    <vt:vector size="6" baseType="variant">
      <vt:variant>
        <vt:lpstr>Použité písma</vt:lpstr>
      </vt:variant>
      <vt:variant>
        <vt:i4>7</vt:i4>
      </vt:variant>
      <vt:variant>
        <vt:lpstr>Motív</vt:lpstr>
      </vt:variant>
      <vt:variant>
        <vt:i4>2</vt:i4>
      </vt:variant>
      <vt:variant>
        <vt:lpstr>Nadpisy snímok</vt:lpstr>
      </vt:variant>
      <vt:variant>
        <vt:i4>21</vt:i4>
      </vt:variant>
    </vt:vector>
  </HeadingPairs>
  <TitlesOfParts>
    <vt:vector size="30" baseType="lpstr">
      <vt:lpstr>Arial</vt:lpstr>
      <vt:lpstr>Kristen ITC</vt:lpstr>
      <vt:lpstr>Calibri</vt:lpstr>
      <vt:lpstr>Broadway</vt:lpstr>
      <vt:lpstr>Comic Sans MS</vt:lpstr>
      <vt:lpstr>Bickham Script Pro Regular</vt:lpstr>
      <vt:lpstr>Tw Cen MT</vt:lpstr>
      <vt:lpstr>Krytina</vt:lpstr>
      <vt:lpstr>2_Diseño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2015-07-29T11:57:59Z</dcterms:created>
  <dcterms:modified xsi:type="dcterms:W3CDTF">2015-11-30T09:22:42Z</dcterms:modified>
</cp:coreProperties>
</file>