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58" r:id="rId2"/>
    <p:sldMasterId id="2147483770" r:id="rId3"/>
  </p:sldMasterIdLst>
  <p:sldIdLst>
    <p:sldId id="293" r:id="rId4"/>
    <p:sldId id="277" r:id="rId5"/>
    <p:sldId id="266" r:id="rId6"/>
    <p:sldId id="259" r:id="rId7"/>
    <p:sldId id="257" r:id="rId8"/>
    <p:sldId id="258" r:id="rId9"/>
    <p:sldId id="260" r:id="rId10"/>
    <p:sldId id="313" r:id="rId11"/>
    <p:sldId id="302" r:id="rId12"/>
    <p:sldId id="303" r:id="rId13"/>
    <p:sldId id="305" r:id="rId14"/>
    <p:sldId id="304" r:id="rId15"/>
    <p:sldId id="307" r:id="rId16"/>
    <p:sldId id="306" r:id="rId17"/>
    <p:sldId id="262" r:id="rId18"/>
    <p:sldId id="261" r:id="rId19"/>
    <p:sldId id="264" r:id="rId20"/>
    <p:sldId id="289" r:id="rId21"/>
    <p:sldId id="265" r:id="rId22"/>
    <p:sldId id="267" r:id="rId23"/>
    <p:sldId id="269" r:id="rId24"/>
    <p:sldId id="308" r:id="rId25"/>
    <p:sldId id="270" r:id="rId26"/>
    <p:sldId id="273" r:id="rId27"/>
    <p:sldId id="274" r:id="rId28"/>
    <p:sldId id="296" r:id="rId29"/>
    <p:sldId id="275" r:id="rId30"/>
    <p:sldId id="299" r:id="rId31"/>
    <p:sldId id="276" r:id="rId32"/>
    <p:sldId id="291" r:id="rId33"/>
    <p:sldId id="300" r:id="rId34"/>
    <p:sldId id="309" r:id="rId35"/>
    <p:sldId id="278" r:id="rId36"/>
    <p:sldId id="279" r:id="rId37"/>
    <p:sldId id="280" r:id="rId38"/>
    <p:sldId id="281" r:id="rId39"/>
    <p:sldId id="282" r:id="rId40"/>
    <p:sldId id="283" r:id="rId41"/>
    <p:sldId id="285" r:id="rId42"/>
    <p:sldId id="287" r:id="rId43"/>
    <p:sldId id="292" r:id="rId44"/>
    <p:sldId id="295" r:id="rId45"/>
    <p:sldId id="297" r:id="rId46"/>
    <p:sldId id="286" r:id="rId47"/>
    <p:sldId id="301" r:id="rId48"/>
    <p:sldId id="311" r:id="rId4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K7gbFLj/HJnpiui4hoojg==" hashData="lWDUmmOs1tPD0EU3cX2dCTLkWWZL04v7Yc1sBBYFqs6DjbDlaS2R/05vVbc/hoTv8M922r2bo9TyOp+514YHz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19428"/>
    <a:srgbClr val="FFFFFF"/>
    <a:srgbClr val="FDFDFC"/>
    <a:srgbClr val="996633"/>
    <a:srgbClr val="FF33CC"/>
    <a:srgbClr val="FA24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2643" autoAdjust="0"/>
  </p:normalViewPr>
  <p:slideViewPr>
    <p:cSldViewPr snapToGrid="0">
      <p:cViewPr varScale="1">
        <p:scale>
          <a:sx n="49" d="100"/>
          <a:sy n="49" d="100"/>
        </p:scale>
        <p:origin x="799" y="45"/>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862929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4BA22CAB-4E44-40B1-8828-29D317D1B953}" type="datetimeFigureOut">
              <a:rPr lang="es-ES" smtClean="0"/>
              <a:t>20/10/2016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475603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BA22CAB-4E44-40B1-8828-29D317D1B953}" type="datetimeFigureOut">
              <a:rPr lang="es-ES" smtClean="0"/>
              <a:t>20/10/2016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2219898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BA22CAB-4E44-40B1-8828-29D317D1B953}" type="datetimeFigureOut">
              <a:rPr lang="es-ES" smtClean="0"/>
              <a:t>20/10/2016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1609274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BA22CAB-4E44-40B1-8828-29D317D1B953}" type="datetimeFigureOut">
              <a:rPr lang="es-ES" smtClean="0"/>
              <a:t>20/10/2016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252230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BA22CAB-4E44-40B1-8828-29D317D1B953}" type="datetimeFigureOut">
              <a:rPr lang="es-ES" smtClean="0"/>
              <a:t>20/10/2016</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1044003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BA22CAB-4E44-40B1-8828-29D317D1B953}" type="datetimeFigureOut">
              <a:rPr lang="es-ES" smtClean="0"/>
              <a:t>20/10/2016</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3290207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A22CAB-4E44-40B1-8828-29D317D1B953}" type="datetimeFigureOut">
              <a:rPr lang="es-ES" smtClean="0"/>
              <a:t>20/10/2016</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1307983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BA22CAB-4E44-40B1-8828-29D317D1B953}" type="datetimeFigureOut">
              <a:rPr lang="es-ES" smtClean="0"/>
              <a:t>20/10/2016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3264156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BA22CAB-4E44-40B1-8828-29D317D1B953}" type="datetimeFigureOut">
              <a:rPr lang="es-ES" smtClean="0"/>
              <a:t>20/10/2016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28328839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BA22CAB-4E44-40B1-8828-29D317D1B953}" type="datetimeFigureOut">
              <a:rPr lang="es-ES" smtClean="0"/>
              <a:t>20/10/2016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30423914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BA22CAB-4E44-40B1-8828-29D317D1B953}" type="datetimeFigureOut">
              <a:rPr lang="es-ES" smtClean="0"/>
              <a:t>20/10/2016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9A57AA1E-970E-45DC-81C9-D1962B779FAB}" type="slidenum">
              <a:rPr lang="es-ES" smtClean="0"/>
              <a:t>‹Nº›</a:t>
            </a:fld>
            <a:endParaRPr lang="es-ES"/>
          </a:p>
        </p:txBody>
      </p:sp>
    </p:spTree>
    <p:extLst>
      <p:ext uri="{BB962C8B-B14F-4D97-AF65-F5344CB8AC3E}">
        <p14:creationId xmlns:p14="http://schemas.microsoft.com/office/powerpoint/2010/main" val="3228962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642885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249656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7048289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7294019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42372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6172256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6548011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270681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9179513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5350816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18725662"/>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658039577"/>
      </p:ext>
    </p:extLst>
  </p:cSld>
  <p:clrMap bg1="lt1" tx1="dk1" bg2="lt2" tx2="dk2" accent1="accent1" accent2="accent2" accent3="accent3" accent4="accent4" accent5="accent5" accent6="accent6" hlink="hlink" folHlink="folHlink"/>
  <p:sldLayoutIdLst>
    <p:sldLayoutId id="2147483697"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pPr>
            <a:endParaRPr lang="es-ES" altLang="es-ES" smtClean="0">
              <a:solidFill>
                <a:srgbClr val="000000"/>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‹Nº›</a:t>
            </a:fld>
            <a:endParaRPr lang="en-US" dirty="0"/>
          </a:p>
        </p:txBody>
      </p:sp>
    </p:spTree>
    <p:extLst>
      <p:ext uri="{BB962C8B-B14F-4D97-AF65-F5344CB8AC3E}">
        <p14:creationId xmlns:p14="http://schemas.microsoft.com/office/powerpoint/2010/main" val="1171955840"/>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r="-2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E1A9C2-6425-4273-84B0-123C68B16839}" type="datetimeFigureOut">
              <a:rPr lang="es-ES" smtClean="0">
                <a:solidFill>
                  <a:prstClr val="black">
                    <a:tint val="75000"/>
                  </a:prstClr>
                </a:solidFill>
              </a:rPr>
              <a:pPr/>
              <a:t>20/10/2016</a:t>
            </a:fld>
            <a:endParaRPr lang="es-ES">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DD5822-F3BD-41CC-8FF4-2949832FAD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424397670"/>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8.xml"/><Relationship Id="rId5"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8.xml"/><Relationship Id="rId5" Type="http://schemas.openxmlformats.org/officeDocument/2006/relationships/image" Target="../media/image8.jpe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8.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jpeg"/><Relationship Id="rId1" Type="http://schemas.openxmlformats.org/officeDocument/2006/relationships/slideLayout" Target="../slideLayouts/slideLayout8.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g"/><Relationship Id="rId1" Type="http://schemas.openxmlformats.org/officeDocument/2006/relationships/slideLayout" Target="../slideLayouts/slideLayout8.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4.jpeg"/><Relationship Id="rId1" Type="http://schemas.openxmlformats.org/officeDocument/2006/relationships/slideLayout" Target="../slideLayouts/slideLayout8.xml"/><Relationship Id="rId4" Type="http://schemas.openxmlformats.org/officeDocument/2006/relationships/image" Target="../media/image35.jpg"/></Relationships>
</file>

<file path=ppt/slides/_rels/slide2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1.jp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4.jpeg"/><Relationship Id="rId1" Type="http://schemas.openxmlformats.org/officeDocument/2006/relationships/slideLayout" Target="../slideLayouts/slideLayout8.xml"/><Relationship Id="rId5" Type="http://schemas.openxmlformats.org/officeDocument/2006/relationships/image" Target="../media/image62.jpeg"/><Relationship Id="rId4" Type="http://schemas.openxmlformats.org/officeDocument/2006/relationships/image" Target="../media/image18.jpeg"/></Relationships>
</file>

<file path=ppt/slides/_rels/slide4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3.jpeg"/><Relationship Id="rId1" Type="http://schemas.openxmlformats.org/officeDocument/2006/relationships/slideLayout" Target="../slideLayouts/slideLayout8.xml"/><Relationship Id="rId4" Type="http://schemas.openxmlformats.org/officeDocument/2006/relationships/image" Target="../media/image64.jpeg"/></Relationships>
</file>

<file path=ppt/slides/_rels/slide43.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4.jpeg"/><Relationship Id="rId1" Type="http://schemas.openxmlformats.org/officeDocument/2006/relationships/slideLayout" Target="../slideLayouts/slideLayout8.xml"/><Relationship Id="rId5" Type="http://schemas.openxmlformats.org/officeDocument/2006/relationships/image" Target="../media/image65.jpeg"/><Relationship Id="rId4" Type="http://schemas.openxmlformats.org/officeDocument/2006/relationships/image" Target="../media/image18.jpeg"/></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4.jpeg"/><Relationship Id="rId1" Type="http://schemas.openxmlformats.org/officeDocument/2006/relationships/slideLayout" Target="../slideLayouts/slideLayout8.xml"/><Relationship Id="rId4" Type="http://schemas.openxmlformats.org/officeDocument/2006/relationships/image" Target="../media/image67.gif"/></Relationships>
</file>

<file path=ppt/slides/_rels/slide4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alphaModFix amt="92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6" name="CuadroTexto 5"/>
          <p:cNvSpPr txBox="1"/>
          <p:nvPr/>
        </p:nvSpPr>
        <p:spPr>
          <a:xfrm>
            <a:off x="1786071" y="931492"/>
            <a:ext cx="9101271" cy="5355312"/>
          </a:xfrm>
          <a:prstGeom prst="rect">
            <a:avLst/>
          </a:prstGeom>
          <a:noFill/>
        </p:spPr>
        <p:txBody>
          <a:bodyPr wrap="square" rtlCol="0">
            <a:spAutoFit/>
          </a:bodyPr>
          <a:lstStyle/>
          <a:p>
            <a:pPr algn="ctr"/>
            <a:r>
              <a:rPr lang="es-ES" dirty="0" smtClean="0">
                <a:latin typeface="Ravie" panose="04040805050809020602" pitchFamily="82" charset="0"/>
              </a:rPr>
              <a:t>Normalmente, se empieza a pintar por la acuarela, pero nadie le puso tanta pasión como</a:t>
            </a:r>
          </a:p>
          <a:p>
            <a:pPr algn="ctr"/>
            <a:endParaRPr lang="es-ES" dirty="0">
              <a:latin typeface="Ravie" panose="04040805050809020602" pitchFamily="82" charset="0"/>
            </a:endParaRPr>
          </a:p>
          <a:p>
            <a:endParaRPr lang="es-ES" dirty="0" smtClean="0">
              <a:latin typeface="Ravie" panose="04040805050809020602" pitchFamily="82" charset="0"/>
            </a:endParaRPr>
          </a:p>
          <a:p>
            <a:pPr algn="ctr"/>
            <a:r>
              <a:rPr lang="es-ES" dirty="0" smtClean="0">
                <a:latin typeface="Ravie" panose="04040805050809020602" pitchFamily="82" charset="0"/>
              </a:rPr>
              <a:t>LUQMAN REZA MULYONO</a:t>
            </a:r>
          </a:p>
          <a:p>
            <a:endParaRPr lang="es-ES" dirty="0">
              <a:latin typeface="Ravie" panose="04040805050809020602" pitchFamily="82" charset="0"/>
            </a:endParaRPr>
          </a:p>
          <a:p>
            <a:endParaRPr lang="es-ES" dirty="0" smtClean="0">
              <a:latin typeface="Ravie" panose="04040805050809020602" pitchFamily="82" charset="0"/>
            </a:endParaRPr>
          </a:p>
          <a:p>
            <a:pPr algn="ctr"/>
            <a:r>
              <a:rPr lang="es-ES" dirty="0" smtClean="0">
                <a:latin typeface="Ravie" panose="04040805050809020602" pitchFamily="82" charset="0"/>
              </a:rPr>
              <a:t>Por esa razón es reconocido por sobre sus pares.</a:t>
            </a:r>
          </a:p>
          <a:p>
            <a:pPr algn="ctr"/>
            <a:r>
              <a:rPr lang="es-ES" dirty="0" smtClean="0">
                <a:latin typeface="Ravie" panose="04040805050809020602" pitchFamily="82" charset="0"/>
              </a:rPr>
              <a:t>El increíble recorrido comienza cuando Luqman nace en un humilde hogar de KOTA WISATA BATU, INDONESIA. Sus padres que no podían comprarle juguetes, observan COMO el niño se entretiene dibujando y le compran un libro para colorear y varios lápices. Este niño dotado especialmente evoluciona transformándose en un ilustrador de tours. Así adquiere el nombre de JONKIE.</a:t>
            </a:r>
          </a:p>
          <a:p>
            <a:pPr algn="ctr"/>
            <a:endParaRPr lang="es-ES" dirty="0">
              <a:latin typeface="Ravie" panose="04040805050809020602" pitchFamily="82" charset="0"/>
            </a:endParaRPr>
          </a:p>
          <a:p>
            <a:pPr algn="ctr"/>
            <a:r>
              <a:rPr lang="es-ES" dirty="0" smtClean="0">
                <a:latin typeface="Ravie" panose="04040805050809020602" pitchFamily="82" charset="0"/>
              </a:rPr>
              <a:t>Con estos elementos, Luqman va progresando cada vez mas como artista hasta hacer del arte de la acuarela un medio de expresión fenomenal. </a:t>
            </a:r>
            <a:endParaRPr lang="es-ES" dirty="0">
              <a:latin typeface="Ravie" panose="04040805050809020602" pitchFamily="82" charset="0"/>
            </a:endParaRPr>
          </a:p>
        </p:txBody>
      </p:sp>
    </p:spTree>
    <p:extLst>
      <p:ext uri="{BB962C8B-B14F-4D97-AF65-F5344CB8AC3E}">
        <p14:creationId xmlns:p14="http://schemas.microsoft.com/office/powerpoint/2010/main" val="2316012894"/>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Beautiful Indonesia --- music_ Oliver Shanti and  Friends.wav"/>
          </p:stSnd>
        </p:sndAc>
      </p:transition>
    </mc:Choice>
    <mc:Fallback xmlns="">
      <p:transition spd="slow">
        <p:sndAc>
          <p:stSnd>
            <p:snd r:embed="rId5" name="Beautiful Indonesia --- music_ Oliver Shanti and  Friend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9965635"/>
          </a:xfrm>
          <a:prstGeom prst="rect">
            <a:avLst/>
          </a:prstGeom>
        </p:spPr>
      </p:pic>
    </p:spTree>
    <p:extLst>
      <p:ext uri="{BB962C8B-B14F-4D97-AF65-F5344CB8AC3E}">
        <p14:creationId xmlns:p14="http://schemas.microsoft.com/office/powerpoint/2010/main" val="405606319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9000"/>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5323" y="0"/>
            <a:ext cx="7891398" cy="6873800"/>
          </a:xfrm>
          <a:prstGeom prst="rect">
            <a:avLst/>
          </a:prstGeom>
          <a:gradFill>
            <a:gsLst>
              <a:gs pos="0">
                <a:schemeClr val="tx1">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3">
                <a:lumMod val="60000"/>
                <a:lumOff val="40000"/>
              </a:schemeClr>
            </a:solidFill>
          </a:ln>
          <a:scene3d>
            <a:camera prst="orthographicFront"/>
            <a:lightRig rig="threePt" dir="t"/>
          </a:scene3d>
          <a:sp3d extrusionH="31750" contourW="44450">
            <a:bevelT w="488950" prst="slope"/>
            <a:bevelB prst="relaxedInset"/>
            <a:contourClr>
              <a:schemeClr val="tx1">
                <a:lumMod val="65000"/>
              </a:schemeClr>
            </a:contourClr>
          </a:sp3d>
        </p:spPr>
      </p:pic>
      <p:sp>
        <p:nvSpPr>
          <p:cNvPr id="7" name="CuadroTexto 6"/>
          <p:cNvSpPr txBox="1"/>
          <p:nvPr/>
        </p:nvSpPr>
        <p:spPr>
          <a:xfrm>
            <a:off x="5687336" y="5613954"/>
            <a:ext cx="990252" cy="523220"/>
          </a:xfrm>
          <a:prstGeom prst="rect">
            <a:avLst/>
          </a:prstGeom>
          <a:noFill/>
        </p:spPr>
        <p:txBody>
          <a:bodyPr wrap="square" rtlCol="0">
            <a:spAutoFit/>
          </a:bodyPr>
          <a:lstStyle/>
          <a:p>
            <a:pPr algn="ctr"/>
            <a:r>
              <a:rPr lang="es-ES" sz="2800" b="1" dirty="0" smtClean="0"/>
              <a:t>Leo</a:t>
            </a:r>
            <a:endParaRPr lang="es-ES" sz="2800" b="1" dirty="0"/>
          </a:p>
        </p:txBody>
      </p:sp>
    </p:spTree>
    <p:extLst>
      <p:ext uri="{BB962C8B-B14F-4D97-AF65-F5344CB8AC3E}">
        <p14:creationId xmlns:p14="http://schemas.microsoft.com/office/powerpoint/2010/main" val="266342849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3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BEBA8EAE-BF5A-486C-A8C5-ECC9F3942E4B}">
                <a14:imgProps xmlns:a14="http://schemas.microsoft.com/office/drawing/2010/main">
                  <a14:imgLayer r:embed="rId3">
                    <a14:imgEffect>
                      <a14:sharpenSoften amount="-69000"/>
                    </a14:imgEffect>
                  </a14:imgLayer>
                </a14:imgProps>
              </a:ext>
              <a:ext uri="{28A0092B-C50C-407E-A947-70E740481C1C}">
                <a14:useLocalDpi xmlns:a14="http://schemas.microsoft.com/office/drawing/2010/main" val="0"/>
              </a:ext>
            </a:extLst>
          </a:blip>
          <a:stretch>
            <a:fillRect/>
          </a:stretch>
        </p:blipFill>
        <p:spPr>
          <a:xfrm>
            <a:off x="4796" y="0"/>
            <a:ext cx="12192000" cy="8708571"/>
          </a:xfrm>
          <a:prstGeom prst="rect">
            <a:avLst/>
          </a:prstGeom>
          <a:ln>
            <a:noFill/>
          </a:ln>
          <a:effectLst/>
        </p:spPr>
      </p:pic>
      <p:pic>
        <p:nvPicPr>
          <p:cNvPr id="3" name="Imagen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78234" y="0"/>
            <a:ext cx="9499600" cy="6858000"/>
          </a:xfrm>
          <a:prstGeom prst="rect">
            <a:avLst/>
          </a:prstGeom>
          <a:blipFill dpi="0" rotWithShape="1">
            <a:blip r:embed="rId5">
              <a:alphaModFix amt="17000"/>
              <a:extLst>
                <a:ext uri="{28A0092B-C50C-407E-A947-70E740481C1C}">
                  <a14:useLocalDpi xmlns:a14="http://schemas.microsoft.com/office/drawing/2010/main"/>
                </a:ext>
              </a:extLst>
            </a:blip>
            <a:srcRect/>
            <a:tile tx="107950" ty="25400" sx="100000" sy="100000" flip="xy" algn="tl"/>
          </a:blipFill>
          <a:ln w="241300" cap="rnd">
            <a:noFill/>
          </a:ln>
          <a:effectLst>
            <a:softEdge rad="112500"/>
          </a:effectLst>
          <a:scene3d>
            <a:camera prst="orthographicFront"/>
            <a:lightRig rig="threePt" dir="t"/>
          </a:scene3d>
          <a:sp3d>
            <a:bevelT w="488950" prst="slope"/>
            <a:bevelB prst="slope"/>
          </a:sp3d>
        </p:spPr>
      </p:pic>
      <p:sp>
        <p:nvSpPr>
          <p:cNvPr id="2" name="CuadroTexto 1"/>
          <p:cNvSpPr txBox="1"/>
          <p:nvPr/>
        </p:nvSpPr>
        <p:spPr>
          <a:xfrm>
            <a:off x="5506720" y="5963920"/>
            <a:ext cx="2214880" cy="523220"/>
          </a:xfrm>
          <a:prstGeom prst="rect">
            <a:avLst/>
          </a:prstGeom>
          <a:noFill/>
        </p:spPr>
        <p:txBody>
          <a:bodyPr wrap="square" rtlCol="0">
            <a:spAutoFit/>
          </a:bodyPr>
          <a:lstStyle/>
          <a:p>
            <a:r>
              <a:rPr lang="es-ES" sz="2800" b="1" dirty="0" smtClean="0"/>
              <a:t>Bosque</a:t>
            </a:r>
            <a:endParaRPr lang="es-ES" sz="2800" b="1" dirty="0"/>
          </a:p>
        </p:txBody>
      </p:sp>
    </p:spTree>
    <p:extLst>
      <p:ext uri="{BB962C8B-B14F-4D97-AF65-F5344CB8AC3E}">
        <p14:creationId xmlns:p14="http://schemas.microsoft.com/office/powerpoint/2010/main" val="720561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 0 L 0 -0.25 E" pathEditMode="relative" ptsTypes="">
                                      <p:cBhvr>
                                        <p:cTn id="6" dur="5000" fill="hold"/>
                                        <p:tgtEl>
                                          <p:spTgt spid="4"/>
                                        </p:tgtEl>
                                        <p:attrNameLst>
                                          <p:attrName>ppt_x</p:attrName>
                                          <p:attrName>ppt_y</p:attrName>
                                        </p:attrNameLst>
                                      </p:cBhvr>
                                    </p:animMotion>
                                  </p:childTnLst>
                                </p:cTn>
                              </p:par>
                              <p:par>
                                <p:cTn id="7" presetID="10" presetClass="entr" presetSubtype="0" fill="hold" nodeType="withEffect">
                                  <p:stCondLst>
                                    <p:cond delay="0"/>
                                  </p:stCondLst>
                                  <p:childTnLst>
                                    <p:set>
                                      <p:cBhvr>
                                        <p:cTn id="8" dur="1" fill="hold">
                                          <p:stCondLst>
                                            <p:cond delay="0"/>
                                          </p:stCondLst>
                                        </p:cTn>
                                        <p:tgtEl>
                                          <p:spTgt spid="2">
                                            <p:txEl>
                                              <p:pRg st="0" end="0"/>
                                            </p:txEl>
                                          </p:spTgt>
                                        </p:tgtEl>
                                        <p:attrNameLst>
                                          <p:attrName>style.visibility</p:attrName>
                                        </p:attrNameLst>
                                      </p:cBhvr>
                                      <p:to>
                                        <p:strVal val="visible"/>
                                      </p:to>
                                    </p:set>
                                    <p:animEffect transition="in" filter="fade">
                                      <p:cBhvr>
                                        <p:cTn id="9" dur="3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7175" y="0"/>
            <a:ext cx="6080177" cy="6879432"/>
          </a:xfrm>
          <a:prstGeom prst="rect">
            <a:avLst/>
          </a:prstGeom>
        </p:spPr>
      </p:pic>
      <p:pic>
        <p:nvPicPr>
          <p:cNvPr id="4" name="Imagen 3"/>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6087353" y="0"/>
            <a:ext cx="6104647" cy="6879432"/>
          </a:xfrm>
          <a:prstGeom prst="rect">
            <a:avLst/>
          </a:prstGeom>
        </p:spPr>
      </p:pic>
      <p:sp>
        <p:nvSpPr>
          <p:cNvPr id="5" name="CuadroTexto 4"/>
          <p:cNvSpPr txBox="1"/>
          <p:nvPr/>
        </p:nvSpPr>
        <p:spPr>
          <a:xfrm>
            <a:off x="4993037" y="6120140"/>
            <a:ext cx="3687825" cy="523220"/>
          </a:xfrm>
          <a:prstGeom prst="rect">
            <a:avLst/>
          </a:prstGeom>
          <a:noFill/>
        </p:spPr>
        <p:txBody>
          <a:bodyPr wrap="square" rtlCol="0">
            <a:spAutoFit/>
          </a:bodyPr>
          <a:lstStyle/>
          <a:p>
            <a:r>
              <a:rPr lang="es-ES" sz="2800" b="1" dirty="0" smtClean="0"/>
              <a:t>Cielo Ardiente</a:t>
            </a:r>
            <a:endParaRPr lang="es-ES" sz="2800" b="1" dirty="0"/>
          </a:p>
        </p:txBody>
      </p:sp>
    </p:spTree>
    <p:extLst>
      <p:ext uri="{BB962C8B-B14F-4D97-AF65-F5344CB8AC3E}">
        <p14:creationId xmlns:p14="http://schemas.microsoft.com/office/powerpoint/2010/main" val="2145036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750" fill="hold"/>
                                        <p:tgtEl>
                                          <p:spTgt spid="2"/>
                                        </p:tgtEl>
                                        <p:attrNameLst>
                                          <p:attrName>r</p:attrName>
                                        </p:attrNameLst>
                                      </p:cBhvr>
                                    </p:animRot>
                                  </p:childTnLst>
                                </p:cTn>
                              </p:par>
                              <p:par>
                                <p:cTn id="7" presetID="8" presetClass="emph" presetSubtype="0" fill="hold" nodeType="withEffect">
                                  <p:stCondLst>
                                    <p:cond delay="0"/>
                                  </p:stCondLst>
                                  <p:childTnLst>
                                    <p:animRot by="-21600000">
                                      <p:cBhvr>
                                        <p:cTn id="8" dur="750" fill="hold"/>
                                        <p:tgtEl>
                                          <p:spTgt spid="4"/>
                                        </p:tgtEl>
                                        <p:attrNameLst>
                                          <p:attrName>r</p:attrName>
                                        </p:attrNameLst>
                                      </p:cBhvr>
                                    </p:animRot>
                                  </p:childTnLst>
                                </p:cTn>
                              </p:par>
                              <p:par>
                                <p:cTn id="9" presetID="10"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9239" y="-57150"/>
            <a:ext cx="9431434" cy="6858000"/>
          </a:xfrm>
          <a:prstGeom prst="rect">
            <a:avLst/>
          </a:prstGeom>
        </p:spPr>
      </p:pic>
      <p:sp>
        <p:nvSpPr>
          <p:cNvPr id="5" name="CuadroTexto 4"/>
          <p:cNvSpPr txBox="1"/>
          <p:nvPr/>
        </p:nvSpPr>
        <p:spPr>
          <a:xfrm>
            <a:off x="4708565" y="5998726"/>
            <a:ext cx="3092783" cy="523220"/>
          </a:xfrm>
          <a:prstGeom prst="rect">
            <a:avLst/>
          </a:prstGeom>
          <a:noFill/>
        </p:spPr>
        <p:txBody>
          <a:bodyPr wrap="square" rtlCol="0">
            <a:spAutoFit/>
          </a:bodyPr>
          <a:lstStyle/>
          <a:p>
            <a:pPr algn="ctr"/>
            <a:r>
              <a:rPr lang="es-ES" sz="2800" b="1" dirty="0" smtClean="0"/>
              <a:t>Acostado a tu lado</a:t>
            </a:r>
            <a:endParaRPr lang="es-ES" sz="2800" b="1" dirty="0"/>
          </a:p>
        </p:txBody>
      </p:sp>
    </p:spTree>
    <p:extLst>
      <p:ext uri="{BB962C8B-B14F-4D97-AF65-F5344CB8AC3E}">
        <p14:creationId xmlns:p14="http://schemas.microsoft.com/office/powerpoint/2010/main" val="157309000"/>
      </p:ext>
    </p:extLst>
  </p:cSld>
  <p:clrMapOvr>
    <a:masterClrMapping/>
  </p:clrMapOvr>
  <mc:AlternateContent xmlns:mc="http://schemas.openxmlformats.org/markup-compatibility/2006" xmlns:p14="http://schemas.microsoft.com/office/powerpoint/2010/main">
    <mc:Choice Requires="p14">
      <p:transition spd="slow" p14:dur="1500">
        <p14:ripple dir="l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tretch>
            <a:fillRect/>
          </a:stretch>
        </p:blipFill>
        <p:spPr>
          <a:xfrm>
            <a:off x="-800744" y="0"/>
            <a:ext cx="13197525" cy="9144000"/>
          </a:xfrm>
          <a:prstGeom prst="rect">
            <a:avLst/>
          </a:prstGeom>
          <a:ln>
            <a:noFill/>
          </a:ln>
          <a:scene3d>
            <a:camera prst="orthographicFront"/>
            <a:lightRig rig="threePt" dir="t"/>
          </a:scene3d>
          <a:sp3d>
            <a:contourClr>
              <a:srgbClr val="996633"/>
            </a:contourClr>
          </a:sp3d>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4033" y="-6344"/>
            <a:ext cx="10085245" cy="6961171"/>
          </a:xfrm>
          <a:prstGeom prst="rect">
            <a:avLst/>
          </a:prstGeom>
          <a:ln w="92075" cmpd="dbl">
            <a:noFill/>
            <a:bevel/>
          </a:ln>
          <a:scene3d>
            <a:camera prst="orthographicFront"/>
            <a:lightRig rig="threePt" dir="t"/>
          </a:scene3d>
          <a:sp3d z="63500" prstMaterial="metal">
            <a:bevelT w="317500" prst="slope"/>
            <a:bevelB w="247650" prst="artDeco"/>
            <a:extrusionClr>
              <a:srgbClr val="996633"/>
            </a:extrusionClr>
            <a:contourClr>
              <a:schemeClr val="tx1"/>
            </a:contourClr>
          </a:sp3d>
        </p:spPr>
      </p:pic>
      <p:sp>
        <p:nvSpPr>
          <p:cNvPr id="3" name="CuadroTexto 2"/>
          <p:cNvSpPr txBox="1"/>
          <p:nvPr/>
        </p:nvSpPr>
        <p:spPr>
          <a:xfrm>
            <a:off x="5624497" y="6090166"/>
            <a:ext cx="1249643" cy="523220"/>
          </a:xfrm>
          <a:prstGeom prst="rect">
            <a:avLst/>
          </a:prstGeom>
          <a:noFill/>
        </p:spPr>
        <p:txBody>
          <a:bodyPr wrap="square" rtlCol="0">
            <a:spAutoFit/>
          </a:bodyPr>
          <a:lstStyle/>
          <a:p>
            <a:r>
              <a:rPr lang="es-ES" sz="2800" b="1" dirty="0" smtClean="0"/>
              <a:t>Ciervo</a:t>
            </a:r>
            <a:endParaRPr lang="es-ES" sz="2800" b="1" dirty="0"/>
          </a:p>
        </p:txBody>
      </p:sp>
    </p:spTree>
    <p:extLst>
      <p:ext uri="{BB962C8B-B14F-4D97-AF65-F5344CB8AC3E}">
        <p14:creationId xmlns:p14="http://schemas.microsoft.com/office/powerpoint/2010/main" val="1588600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8.33333E-7 3.33333E-6 L -8.33333E-7 -0.32061 " pathEditMode="relative" rAng="0" ptsTypes="AA">
                                      <p:cBhvr>
                                        <p:cTn id="6" dur="6200" fill="hold"/>
                                        <p:tgtEl>
                                          <p:spTgt spid="2"/>
                                        </p:tgtEl>
                                        <p:attrNameLst>
                                          <p:attrName>ppt_x</p:attrName>
                                          <p:attrName>ppt_y</p:attrName>
                                        </p:attrNameLst>
                                      </p:cBhvr>
                                      <p:rCtr x="0" y="-16042"/>
                                    </p:animMotion>
                                  </p:childTnLst>
                                </p:cTn>
                              </p:par>
                              <p:par>
                                <p:cTn id="7" presetID="10"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281" y="0"/>
            <a:ext cx="12192000" cy="6858000"/>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solidFill>
                <a:prstClr val="white"/>
              </a:solidFill>
            </a:endParaRPr>
          </a:p>
        </p:txBody>
      </p:sp>
      <p:sp useBgFill="1">
        <p:nvSpPr>
          <p:cNvPr id="3" name="Marco 2"/>
          <p:cNvSpPr/>
          <p:nvPr/>
        </p:nvSpPr>
        <p:spPr>
          <a:xfrm>
            <a:off x="0" y="0"/>
            <a:ext cx="12192000" cy="6858000"/>
          </a:xfrm>
          <a:prstGeom prst="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solidFill>
                <a:prstClr val="black"/>
              </a:solidFill>
            </a:endParaRPr>
          </a:p>
        </p:txBody>
      </p:sp>
      <p:sp useBgFill="1">
        <p:nvSpPr>
          <p:cNvPr id="4" name="Marco 3"/>
          <p:cNvSpPr/>
          <p:nvPr/>
        </p:nvSpPr>
        <p:spPr>
          <a:xfrm>
            <a:off x="847493" y="836712"/>
            <a:ext cx="10520012" cy="5184576"/>
          </a:xfrm>
          <a:prstGeom prst="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solidFill>
                <a:prstClr val="black"/>
              </a:solidFill>
            </a:endParaRPr>
          </a:p>
        </p:txBody>
      </p:sp>
      <p:sp useBgFill="1">
        <p:nvSpPr>
          <p:cNvPr id="5" name="Marco 4"/>
          <p:cNvSpPr/>
          <p:nvPr/>
        </p:nvSpPr>
        <p:spPr>
          <a:xfrm>
            <a:off x="1493301" y="1476871"/>
            <a:ext cx="9229519" cy="3896318"/>
          </a:xfrm>
          <a:prstGeom prst="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solidFill>
                <a:prstClr val="black"/>
              </a:solidFill>
            </a:endParaRPr>
          </a:p>
        </p:txBody>
      </p:sp>
      <p:sp useBgFill="1">
        <p:nvSpPr>
          <p:cNvPr id="6" name="Marco 5"/>
          <p:cNvSpPr/>
          <p:nvPr/>
        </p:nvSpPr>
        <p:spPr>
          <a:xfrm>
            <a:off x="1980104" y="1916832"/>
            <a:ext cx="8262492" cy="3024336"/>
          </a:xfrm>
          <a:prstGeom prst="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solidFill>
                <a:prstClr val="black"/>
              </a:solidFill>
            </a:endParaRPr>
          </a:p>
        </p:txBody>
      </p:sp>
      <p:sp useBgFill="1">
        <p:nvSpPr>
          <p:cNvPr id="7" name="Marco 6"/>
          <p:cNvSpPr/>
          <p:nvPr/>
        </p:nvSpPr>
        <p:spPr>
          <a:xfrm>
            <a:off x="2355073" y="2276873"/>
            <a:ext cx="7519131" cy="2329307"/>
          </a:xfrm>
          <a:prstGeom prst="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solidFill>
                <a:prstClr val="black"/>
              </a:solidFill>
            </a:endParaRPr>
          </a:p>
        </p:txBody>
      </p:sp>
      <p:sp useBgFill="1">
        <p:nvSpPr>
          <p:cNvPr id="8" name="Marco 7"/>
          <p:cNvSpPr/>
          <p:nvPr/>
        </p:nvSpPr>
        <p:spPr>
          <a:xfrm>
            <a:off x="2618210" y="2556195"/>
            <a:ext cx="6973122" cy="1800200"/>
          </a:xfrm>
          <a:prstGeom prst="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solidFill>
                <a:prstClr val="black"/>
              </a:solidFill>
            </a:endParaRPr>
          </a:p>
        </p:txBody>
      </p:sp>
      <p:sp useBgFill="1">
        <p:nvSpPr>
          <p:cNvPr id="9" name="Marco 8"/>
          <p:cNvSpPr/>
          <p:nvPr/>
        </p:nvSpPr>
        <p:spPr>
          <a:xfrm>
            <a:off x="2822141" y="2780928"/>
            <a:ext cx="6557833" cy="1368152"/>
          </a:xfrm>
          <a:prstGeom prst="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solidFill>
                <a:prstClr val="black"/>
              </a:solidFill>
            </a:endParaRPr>
          </a:p>
        </p:txBody>
      </p:sp>
      <p:sp useBgFill="1">
        <p:nvSpPr>
          <p:cNvPr id="10" name="Rectángulo 9"/>
          <p:cNvSpPr/>
          <p:nvPr/>
        </p:nvSpPr>
        <p:spPr>
          <a:xfrm>
            <a:off x="2980023" y="2924944"/>
            <a:ext cx="6252467" cy="10801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ES">
              <a:solidFill>
                <a:prstClr val="white"/>
              </a:solidFill>
            </a:endParaRPr>
          </a:p>
        </p:txBody>
      </p:sp>
      <p:sp>
        <p:nvSpPr>
          <p:cNvPr id="11" name="CuadroTexto 10"/>
          <p:cNvSpPr txBox="1"/>
          <p:nvPr/>
        </p:nvSpPr>
        <p:spPr>
          <a:xfrm>
            <a:off x="4939393" y="5975689"/>
            <a:ext cx="1766207" cy="523220"/>
          </a:xfrm>
          <a:prstGeom prst="rect">
            <a:avLst/>
          </a:prstGeom>
          <a:noFill/>
        </p:spPr>
        <p:txBody>
          <a:bodyPr wrap="square" rtlCol="0">
            <a:spAutoFit/>
          </a:bodyPr>
          <a:lstStyle/>
          <a:p>
            <a:r>
              <a:rPr lang="es-ES" sz="2800" b="1" dirty="0" smtClean="0"/>
              <a:t>Recuerdos</a:t>
            </a:r>
            <a:endParaRPr lang="es-ES" sz="2800" b="1" dirty="0"/>
          </a:p>
        </p:txBody>
      </p:sp>
    </p:spTree>
    <p:extLst>
      <p:ext uri="{BB962C8B-B14F-4D97-AF65-F5344CB8AC3E}">
        <p14:creationId xmlns:p14="http://schemas.microsoft.com/office/powerpoint/2010/main" val="100320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8" presetClass="emph" presetSubtype="0" fill="hold" grpId="1" nodeType="withEffect">
                                  <p:stCondLst>
                                    <p:cond delay="0"/>
                                  </p:stCondLst>
                                  <p:childTnLst>
                                    <p:animRot by="21600000">
                                      <p:cBhvr>
                                        <p:cTn id="8" dur="2000" fill="hold"/>
                                        <p:tgtEl>
                                          <p:spTgt spid="3"/>
                                        </p:tgtEl>
                                        <p:attrNameLst>
                                          <p:attrName>r</p:attrName>
                                        </p:attrNameLst>
                                      </p:cBhvr>
                                    </p:animRot>
                                  </p:childTnLst>
                                </p:cTn>
                              </p:par>
                              <p:par>
                                <p:cTn id="9" presetID="1" presetClass="entr" presetSubtype="0" fill="hold" grpId="0" nodeType="withEffect">
                                  <p:stCondLst>
                                    <p:cond delay="1200"/>
                                  </p:stCondLst>
                                  <p:childTnLst>
                                    <p:set>
                                      <p:cBhvr>
                                        <p:cTn id="10" dur="1" fill="hold">
                                          <p:stCondLst>
                                            <p:cond delay="0"/>
                                          </p:stCondLst>
                                        </p:cTn>
                                        <p:tgtEl>
                                          <p:spTgt spid="4"/>
                                        </p:tgtEl>
                                        <p:attrNameLst>
                                          <p:attrName>style.visibility</p:attrName>
                                        </p:attrNameLst>
                                      </p:cBhvr>
                                      <p:to>
                                        <p:strVal val="visible"/>
                                      </p:to>
                                    </p:set>
                                  </p:childTnLst>
                                </p:cTn>
                              </p:par>
                              <p:par>
                                <p:cTn id="11" presetID="8" presetClass="emph" presetSubtype="0" fill="hold" grpId="1" nodeType="withEffect">
                                  <p:stCondLst>
                                    <p:cond delay="1200"/>
                                  </p:stCondLst>
                                  <p:childTnLst>
                                    <p:animRot by="-21600000">
                                      <p:cBhvr>
                                        <p:cTn id="12" dur="2000" fill="hold"/>
                                        <p:tgtEl>
                                          <p:spTgt spid="4"/>
                                        </p:tgtEl>
                                        <p:attrNameLst>
                                          <p:attrName>r</p:attrName>
                                        </p:attrNameLst>
                                      </p:cBhvr>
                                    </p:animRot>
                                  </p:childTnLst>
                                </p:cTn>
                              </p:par>
                              <p:par>
                                <p:cTn id="13" presetID="1" presetClass="entr" presetSubtype="0" fill="hold" grpId="0" nodeType="withEffect">
                                  <p:stCondLst>
                                    <p:cond delay="2300"/>
                                  </p:stCondLst>
                                  <p:childTnLst>
                                    <p:set>
                                      <p:cBhvr>
                                        <p:cTn id="14" dur="1" fill="hold">
                                          <p:stCondLst>
                                            <p:cond delay="0"/>
                                          </p:stCondLst>
                                        </p:cTn>
                                        <p:tgtEl>
                                          <p:spTgt spid="5"/>
                                        </p:tgtEl>
                                        <p:attrNameLst>
                                          <p:attrName>style.visibility</p:attrName>
                                        </p:attrNameLst>
                                      </p:cBhvr>
                                      <p:to>
                                        <p:strVal val="visible"/>
                                      </p:to>
                                    </p:set>
                                  </p:childTnLst>
                                </p:cTn>
                              </p:par>
                              <p:par>
                                <p:cTn id="15" presetID="8" presetClass="emph" presetSubtype="0" fill="hold" grpId="1" nodeType="withEffect">
                                  <p:stCondLst>
                                    <p:cond delay="2300"/>
                                  </p:stCondLst>
                                  <p:childTnLst>
                                    <p:animRot by="21600000">
                                      <p:cBhvr>
                                        <p:cTn id="16" dur="2000" fill="hold"/>
                                        <p:tgtEl>
                                          <p:spTgt spid="5"/>
                                        </p:tgtEl>
                                        <p:attrNameLst>
                                          <p:attrName>r</p:attrName>
                                        </p:attrNameLst>
                                      </p:cBhvr>
                                    </p:animRot>
                                  </p:childTnLst>
                                </p:cTn>
                              </p:par>
                              <p:par>
                                <p:cTn id="17" presetID="1" presetClass="entr" presetSubtype="0" fill="hold" grpId="0" nodeType="withEffect">
                                  <p:stCondLst>
                                    <p:cond delay="3500"/>
                                  </p:stCondLst>
                                  <p:childTnLst>
                                    <p:set>
                                      <p:cBhvr>
                                        <p:cTn id="18" dur="1" fill="hold">
                                          <p:stCondLst>
                                            <p:cond delay="0"/>
                                          </p:stCondLst>
                                        </p:cTn>
                                        <p:tgtEl>
                                          <p:spTgt spid="6"/>
                                        </p:tgtEl>
                                        <p:attrNameLst>
                                          <p:attrName>style.visibility</p:attrName>
                                        </p:attrNameLst>
                                      </p:cBhvr>
                                      <p:to>
                                        <p:strVal val="visible"/>
                                      </p:to>
                                    </p:set>
                                  </p:childTnLst>
                                </p:cTn>
                              </p:par>
                              <p:par>
                                <p:cTn id="19" presetID="8" presetClass="emph" presetSubtype="0" fill="hold" grpId="1" nodeType="withEffect">
                                  <p:stCondLst>
                                    <p:cond delay="3500"/>
                                  </p:stCondLst>
                                  <p:childTnLst>
                                    <p:animRot by="-21600000">
                                      <p:cBhvr>
                                        <p:cTn id="20" dur="2000" fill="hold"/>
                                        <p:tgtEl>
                                          <p:spTgt spid="6"/>
                                        </p:tgtEl>
                                        <p:attrNameLst>
                                          <p:attrName>r</p:attrName>
                                        </p:attrNameLst>
                                      </p:cBhvr>
                                    </p:animRot>
                                  </p:childTnLst>
                                </p:cTn>
                              </p:par>
                              <p:par>
                                <p:cTn id="21" presetID="1" presetClass="entr" presetSubtype="0" fill="hold" grpId="0" nodeType="withEffect">
                                  <p:stCondLst>
                                    <p:cond delay="4700"/>
                                  </p:stCondLst>
                                  <p:childTnLst>
                                    <p:set>
                                      <p:cBhvr>
                                        <p:cTn id="22" dur="1" fill="hold">
                                          <p:stCondLst>
                                            <p:cond delay="0"/>
                                          </p:stCondLst>
                                        </p:cTn>
                                        <p:tgtEl>
                                          <p:spTgt spid="7"/>
                                        </p:tgtEl>
                                        <p:attrNameLst>
                                          <p:attrName>style.visibility</p:attrName>
                                        </p:attrNameLst>
                                      </p:cBhvr>
                                      <p:to>
                                        <p:strVal val="visible"/>
                                      </p:to>
                                    </p:set>
                                  </p:childTnLst>
                                </p:cTn>
                              </p:par>
                              <p:par>
                                <p:cTn id="23" presetID="8" presetClass="emph" presetSubtype="0" fill="hold" grpId="1" nodeType="withEffect">
                                  <p:stCondLst>
                                    <p:cond delay="4700"/>
                                  </p:stCondLst>
                                  <p:childTnLst>
                                    <p:animRot by="21600000">
                                      <p:cBhvr>
                                        <p:cTn id="24" dur="2000" fill="hold"/>
                                        <p:tgtEl>
                                          <p:spTgt spid="7"/>
                                        </p:tgtEl>
                                        <p:attrNameLst>
                                          <p:attrName>r</p:attrName>
                                        </p:attrNameLst>
                                      </p:cBhvr>
                                    </p:animRot>
                                  </p:childTnLst>
                                </p:cTn>
                              </p:par>
                              <p:par>
                                <p:cTn id="25" presetID="1" presetClass="entr" presetSubtype="0" fill="hold" grpId="0" nodeType="withEffect">
                                  <p:stCondLst>
                                    <p:cond delay="5900"/>
                                  </p:stCondLst>
                                  <p:childTnLst>
                                    <p:set>
                                      <p:cBhvr>
                                        <p:cTn id="26" dur="1" fill="hold">
                                          <p:stCondLst>
                                            <p:cond delay="0"/>
                                          </p:stCondLst>
                                        </p:cTn>
                                        <p:tgtEl>
                                          <p:spTgt spid="8"/>
                                        </p:tgtEl>
                                        <p:attrNameLst>
                                          <p:attrName>style.visibility</p:attrName>
                                        </p:attrNameLst>
                                      </p:cBhvr>
                                      <p:to>
                                        <p:strVal val="visible"/>
                                      </p:to>
                                    </p:set>
                                  </p:childTnLst>
                                </p:cTn>
                              </p:par>
                              <p:par>
                                <p:cTn id="27" presetID="8" presetClass="emph" presetSubtype="0" fill="hold" grpId="1" nodeType="withEffect">
                                  <p:stCondLst>
                                    <p:cond delay="5900"/>
                                  </p:stCondLst>
                                  <p:childTnLst>
                                    <p:animRot by="-21600000">
                                      <p:cBhvr>
                                        <p:cTn id="28" dur="2000" fill="hold"/>
                                        <p:tgtEl>
                                          <p:spTgt spid="8"/>
                                        </p:tgtEl>
                                        <p:attrNameLst>
                                          <p:attrName>r</p:attrName>
                                        </p:attrNameLst>
                                      </p:cBhvr>
                                    </p:animRot>
                                  </p:childTnLst>
                                </p:cTn>
                              </p:par>
                              <p:par>
                                <p:cTn id="29" presetID="1" presetClass="entr" presetSubtype="0" fill="hold" grpId="0" nodeType="withEffect">
                                  <p:stCondLst>
                                    <p:cond delay="7000"/>
                                  </p:stCondLst>
                                  <p:childTnLst>
                                    <p:set>
                                      <p:cBhvr>
                                        <p:cTn id="30" dur="1" fill="hold">
                                          <p:stCondLst>
                                            <p:cond delay="0"/>
                                          </p:stCondLst>
                                        </p:cTn>
                                        <p:tgtEl>
                                          <p:spTgt spid="9"/>
                                        </p:tgtEl>
                                        <p:attrNameLst>
                                          <p:attrName>style.visibility</p:attrName>
                                        </p:attrNameLst>
                                      </p:cBhvr>
                                      <p:to>
                                        <p:strVal val="visible"/>
                                      </p:to>
                                    </p:set>
                                  </p:childTnLst>
                                </p:cTn>
                              </p:par>
                              <p:par>
                                <p:cTn id="31" presetID="8" presetClass="emph" presetSubtype="0" fill="hold" grpId="1" nodeType="withEffect">
                                  <p:stCondLst>
                                    <p:cond delay="7000"/>
                                  </p:stCondLst>
                                  <p:childTnLst>
                                    <p:animRot by="21600000">
                                      <p:cBhvr>
                                        <p:cTn id="32" dur="2000" fill="hold"/>
                                        <p:tgtEl>
                                          <p:spTgt spid="9"/>
                                        </p:tgtEl>
                                        <p:attrNameLst>
                                          <p:attrName>r</p:attrName>
                                        </p:attrNameLst>
                                      </p:cBhvr>
                                    </p:animRot>
                                  </p:childTnLst>
                                </p:cTn>
                              </p:par>
                              <p:par>
                                <p:cTn id="33" presetID="1" presetClass="entr" presetSubtype="0" fill="hold" grpId="0" nodeType="withEffect">
                                  <p:stCondLst>
                                    <p:cond delay="8200"/>
                                  </p:stCondLst>
                                  <p:childTnLst>
                                    <p:set>
                                      <p:cBhvr>
                                        <p:cTn id="34" dur="1" fill="hold">
                                          <p:stCondLst>
                                            <p:cond delay="0"/>
                                          </p:stCondLst>
                                        </p:cTn>
                                        <p:tgtEl>
                                          <p:spTgt spid="10"/>
                                        </p:tgtEl>
                                        <p:attrNameLst>
                                          <p:attrName>style.visibility</p:attrName>
                                        </p:attrNameLst>
                                      </p:cBhvr>
                                      <p:to>
                                        <p:strVal val="visible"/>
                                      </p:to>
                                    </p:set>
                                  </p:childTnLst>
                                </p:cTn>
                              </p:par>
                              <p:par>
                                <p:cTn id="35" presetID="8" presetClass="emph" presetSubtype="0" fill="hold" grpId="1" nodeType="withEffect">
                                  <p:stCondLst>
                                    <p:cond delay="8200"/>
                                  </p:stCondLst>
                                  <p:childTnLst>
                                    <p:animRot by="-21600000">
                                      <p:cBhvr>
                                        <p:cTn id="36" dur="2000" fill="hold"/>
                                        <p:tgtEl>
                                          <p:spTgt spid="10"/>
                                        </p:tgtEl>
                                        <p:attrNameLst>
                                          <p:attrName>r</p:attrName>
                                        </p:attrNameLst>
                                      </p:cBhvr>
                                    </p:animRot>
                                  </p:childTnLst>
                                </p:cTn>
                              </p:par>
                            </p:childTnLst>
                          </p:cTn>
                        </p:par>
                        <p:par>
                          <p:cTn id="37" fill="hold">
                            <p:stCondLst>
                              <p:cond delay="10200"/>
                            </p:stCondLst>
                            <p:childTnLst>
                              <p:par>
                                <p:cTn id="38" presetID="10"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14554" y="0"/>
            <a:ext cx="4818016" cy="6817950"/>
          </a:xfrm>
          <a:prstGeom prst="rect">
            <a:avLst/>
          </a:prstGeom>
          <a:scene3d>
            <a:camera prst="orthographicFront"/>
            <a:lightRig rig="threePt" dir="t"/>
          </a:scene3d>
          <a:sp3d>
            <a:bevelT w="488950" prst="slope"/>
            <a:bevelB w="488950" prst="slope"/>
          </a:sp3d>
        </p:spPr>
      </p:pic>
      <p:sp>
        <p:nvSpPr>
          <p:cNvPr id="3" name="CuadroTexto 2"/>
          <p:cNvSpPr txBox="1"/>
          <p:nvPr/>
        </p:nvSpPr>
        <p:spPr>
          <a:xfrm>
            <a:off x="5144459" y="5878286"/>
            <a:ext cx="1729606" cy="523220"/>
          </a:xfrm>
          <a:prstGeom prst="rect">
            <a:avLst/>
          </a:prstGeom>
          <a:noFill/>
        </p:spPr>
        <p:txBody>
          <a:bodyPr wrap="square" rtlCol="0">
            <a:spAutoFit/>
          </a:bodyPr>
          <a:lstStyle/>
          <a:p>
            <a:pPr algn="ctr"/>
            <a:r>
              <a:rPr lang="es-ES" sz="2800" b="1" dirty="0" smtClean="0"/>
              <a:t>Alter ego</a:t>
            </a:r>
            <a:endParaRPr lang="es-ES" sz="2800" b="1" dirty="0"/>
          </a:p>
        </p:txBody>
      </p:sp>
    </p:spTree>
    <p:extLst>
      <p:ext uri="{BB962C8B-B14F-4D97-AF65-F5344CB8AC3E}">
        <p14:creationId xmlns:p14="http://schemas.microsoft.com/office/powerpoint/2010/main" val="38953688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3543300" y="23529"/>
            <a:ext cx="4829693" cy="6834471"/>
          </a:xfrm>
          <a:prstGeom prst="rect">
            <a:avLst/>
          </a:prstGeom>
          <a:blipFill>
            <a:blip r:embed="rId3">
              <a:alphaModFix amt="87000"/>
              <a:extLst>
                <a:ext uri="{28A0092B-C50C-407E-A947-70E740481C1C}">
                  <a14:useLocalDpi xmlns:a14="http://schemas.microsoft.com/office/drawing/2010/main"/>
                </a:ext>
              </a:extLst>
            </a:blip>
            <a:tile tx="0" ty="0" sx="100000" sy="100000" flip="none" algn="tl"/>
          </a:blipFill>
          <a:scene3d>
            <a:camera prst="orthographicFront"/>
            <a:lightRig rig="threePt" dir="t"/>
          </a:scene3d>
          <a:sp3d>
            <a:bevelT w="488950" prst="slope"/>
            <a:bevelB w="488950" prst="slope"/>
          </a:sp3d>
        </p:spPr>
      </p:pic>
      <p:sp>
        <p:nvSpPr>
          <p:cNvPr id="3" name="CuadroTexto 2"/>
          <p:cNvSpPr txBox="1"/>
          <p:nvPr/>
        </p:nvSpPr>
        <p:spPr>
          <a:xfrm>
            <a:off x="5007825" y="5915299"/>
            <a:ext cx="2282324" cy="830997"/>
          </a:xfrm>
          <a:prstGeom prst="rect">
            <a:avLst/>
          </a:prstGeom>
          <a:noFill/>
        </p:spPr>
        <p:txBody>
          <a:bodyPr wrap="square" rtlCol="0">
            <a:spAutoFit/>
          </a:bodyPr>
          <a:lstStyle/>
          <a:p>
            <a:pPr algn="ctr"/>
            <a:r>
              <a:rPr lang="es-ES" sz="2800" b="1" dirty="0" smtClean="0"/>
              <a:t>Los herederos </a:t>
            </a:r>
          </a:p>
          <a:p>
            <a:pPr algn="ctr"/>
            <a:r>
              <a:rPr lang="es-ES" b="1" dirty="0" smtClean="0"/>
              <a:t>Telenovela coreana</a:t>
            </a:r>
            <a:endParaRPr lang="es-ES" b="1" dirty="0"/>
          </a:p>
        </p:txBody>
      </p:sp>
    </p:spTree>
    <p:extLst>
      <p:ext uri="{BB962C8B-B14F-4D97-AF65-F5344CB8AC3E}">
        <p14:creationId xmlns:p14="http://schemas.microsoft.com/office/powerpoint/2010/main" val="19030259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30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81351" y="23247"/>
            <a:ext cx="4821381" cy="6822709"/>
          </a:xfrm>
          <a:prstGeom prst="rect">
            <a:avLst/>
          </a:prstGeom>
          <a:scene3d>
            <a:camera prst="orthographicFront"/>
            <a:lightRig rig="threePt" dir="t"/>
          </a:scene3d>
          <a:sp3d>
            <a:bevelT w="488950" prst="slope"/>
            <a:bevelB w="488950" prst="slope"/>
          </a:sp3d>
        </p:spPr>
      </p:pic>
      <p:sp>
        <p:nvSpPr>
          <p:cNvPr id="3" name="CuadroTexto 2"/>
          <p:cNvSpPr txBox="1"/>
          <p:nvPr/>
        </p:nvSpPr>
        <p:spPr>
          <a:xfrm>
            <a:off x="4928259" y="6068291"/>
            <a:ext cx="2755075" cy="523220"/>
          </a:xfrm>
          <a:prstGeom prst="rect">
            <a:avLst/>
          </a:prstGeom>
          <a:noFill/>
        </p:spPr>
        <p:txBody>
          <a:bodyPr wrap="square" rtlCol="0">
            <a:spAutoFit/>
          </a:bodyPr>
          <a:lstStyle/>
          <a:p>
            <a:r>
              <a:rPr lang="es-ES" sz="2800" b="1" dirty="0" smtClean="0"/>
              <a:t>Dolor profundo</a:t>
            </a:r>
            <a:endParaRPr lang="es-ES" sz="2800" b="1" dirty="0"/>
          </a:p>
        </p:txBody>
      </p:sp>
    </p:spTree>
    <p:extLst>
      <p:ext uri="{BB962C8B-B14F-4D97-AF65-F5344CB8AC3E}">
        <p14:creationId xmlns:p14="http://schemas.microsoft.com/office/powerpoint/2010/main" val="381270154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0906" y="0"/>
            <a:ext cx="5552466" cy="6933677"/>
          </a:xfrm>
          <a:prstGeom prst="rect">
            <a:avLst/>
          </a:prstGeom>
          <a:blipFill dpi="0" rotWithShape="1">
            <a:blip r:embed="rId3">
              <a:extLst>
                <a:ext uri="{28A0092B-C50C-407E-A947-70E740481C1C}">
                  <a14:useLocalDpi xmlns:a14="http://schemas.microsoft.com/office/drawing/2010/main" val="0"/>
                </a:ext>
              </a:extLst>
            </a:blip>
            <a:srcRect/>
            <a:tile tx="0" ty="0" sx="100000" sy="100000" flip="none" algn="tl"/>
          </a:blipFill>
          <a:scene3d>
            <a:camera prst="orthographicFront"/>
            <a:lightRig rig="threePt" dir="t"/>
          </a:scene3d>
          <a:sp3d>
            <a:bevelT w="488950" prst="slope"/>
            <a:bevelB w="488950" prst="slope"/>
          </a:sp3d>
        </p:spPr>
      </p:pic>
      <p:sp>
        <p:nvSpPr>
          <p:cNvPr id="3" name="CuadroTexto 2"/>
          <p:cNvSpPr txBox="1"/>
          <p:nvPr/>
        </p:nvSpPr>
        <p:spPr>
          <a:xfrm>
            <a:off x="5216613" y="6222670"/>
            <a:ext cx="1698171" cy="523220"/>
          </a:xfrm>
          <a:prstGeom prst="rect">
            <a:avLst/>
          </a:prstGeom>
          <a:noFill/>
        </p:spPr>
        <p:txBody>
          <a:bodyPr wrap="square" rtlCol="0">
            <a:spAutoFit/>
          </a:bodyPr>
          <a:lstStyle/>
          <a:p>
            <a:r>
              <a:rPr lang="es-ES" sz="2800" b="1" dirty="0" smtClean="0"/>
              <a:t>Imágenes</a:t>
            </a:r>
            <a:endParaRPr lang="es-ES" sz="2800" b="1" dirty="0"/>
          </a:p>
        </p:txBody>
      </p:sp>
    </p:spTree>
    <p:extLst>
      <p:ext uri="{BB962C8B-B14F-4D97-AF65-F5344CB8AC3E}">
        <p14:creationId xmlns:p14="http://schemas.microsoft.com/office/powerpoint/2010/main" val="405768350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246143" y="0"/>
            <a:ext cx="9699713" cy="6858000"/>
          </a:xfrm>
          <a:prstGeom prst="rect">
            <a:avLst/>
          </a:prstGeom>
          <a:scene3d>
            <a:camera prst="orthographicFront"/>
            <a:lightRig rig="threePt" dir="t"/>
          </a:scene3d>
          <a:sp3d>
            <a:bevelT w="488950" prst="slope"/>
            <a:bevelB w="488950" prst="slope"/>
          </a:sp3d>
        </p:spPr>
      </p:pic>
      <p:sp>
        <p:nvSpPr>
          <p:cNvPr id="3" name="CuadroTexto 2"/>
          <p:cNvSpPr txBox="1"/>
          <p:nvPr/>
        </p:nvSpPr>
        <p:spPr>
          <a:xfrm>
            <a:off x="5260769" y="6032665"/>
            <a:ext cx="2054431" cy="523220"/>
          </a:xfrm>
          <a:prstGeom prst="rect">
            <a:avLst/>
          </a:prstGeom>
          <a:noFill/>
        </p:spPr>
        <p:txBody>
          <a:bodyPr wrap="square" rtlCol="0">
            <a:spAutoFit/>
          </a:bodyPr>
          <a:lstStyle/>
          <a:p>
            <a:r>
              <a:rPr lang="es-ES" sz="2800" b="1" dirty="0" err="1" smtClean="0"/>
              <a:t>Gángster</a:t>
            </a:r>
            <a:endParaRPr lang="es-ES" sz="2800" b="1" dirty="0"/>
          </a:p>
        </p:txBody>
      </p:sp>
    </p:spTree>
    <p:extLst>
      <p:ext uri="{BB962C8B-B14F-4D97-AF65-F5344CB8AC3E}">
        <p14:creationId xmlns:p14="http://schemas.microsoft.com/office/powerpoint/2010/main" val="14993708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187533" y="0"/>
            <a:ext cx="9950202" cy="6888601"/>
          </a:xfrm>
          <a:prstGeom prst="rect">
            <a:avLst/>
          </a:prstGeom>
          <a:scene3d>
            <a:camera prst="orthographicFront"/>
            <a:lightRig rig="threePt" dir="t"/>
          </a:scene3d>
          <a:sp3d>
            <a:bevelT w="488950" prst="slope"/>
            <a:bevelB w="488950"/>
          </a:sp3d>
        </p:spPr>
      </p:pic>
      <p:sp>
        <p:nvSpPr>
          <p:cNvPr id="3" name="CuadroTexto 2"/>
          <p:cNvSpPr txBox="1"/>
          <p:nvPr/>
        </p:nvSpPr>
        <p:spPr>
          <a:xfrm>
            <a:off x="2945080" y="6056417"/>
            <a:ext cx="7042068" cy="584775"/>
          </a:xfrm>
          <a:prstGeom prst="rect">
            <a:avLst/>
          </a:prstGeom>
          <a:noFill/>
        </p:spPr>
        <p:txBody>
          <a:bodyPr wrap="square" rtlCol="0">
            <a:spAutoFit/>
          </a:bodyPr>
          <a:lstStyle/>
          <a:p>
            <a:r>
              <a:rPr lang="es-ES" sz="3200" b="1" dirty="0" smtClean="0"/>
              <a:t>Galáctica</a:t>
            </a:r>
            <a:r>
              <a:rPr lang="es-ES" sz="2800" b="1" dirty="0" smtClean="0"/>
              <a:t> : una de sus primeras pinturas</a:t>
            </a:r>
            <a:endParaRPr lang="es-ES" sz="2800" b="1" dirty="0"/>
          </a:p>
        </p:txBody>
      </p:sp>
    </p:spTree>
    <p:extLst>
      <p:ext uri="{BB962C8B-B14F-4D97-AF65-F5344CB8AC3E}">
        <p14:creationId xmlns:p14="http://schemas.microsoft.com/office/powerpoint/2010/main" val="58573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10" name="Imagen 9"/>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6054076" y="0"/>
            <a:ext cx="2446920" cy="3443844"/>
          </a:xfrm>
          <a:prstGeom prst="rect">
            <a:avLst/>
          </a:prstGeom>
        </p:spPr>
      </p:pic>
      <p:pic>
        <p:nvPicPr>
          <p:cNvPr id="13" name="Imagen 12"/>
          <p:cNvPicPr>
            <a:picLocks noChangeAspect="1"/>
          </p:cNvPicPr>
          <p:nvPr/>
        </p:nvPicPr>
        <p:blipFill rotWithShape="1">
          <a:blip r:embed="rId4" cstate="print">
            <a:extLst>
              <a:ext uri="{28A0092B-C50C-407E-A947-70E740481C1C}">
                <a14:useLocalDpi xmlns:a14="http://schemas.microsoft.com/office/drawing/2010/main" val="0"/>
              </a:ext>
            </a:extLst>
          </a:blip>
          <a:srcRect b="-2"/>
          <a:stretch/>
        </p:blipFill>
        <p:spPr>
          <a:xfrm>
            <a:off x="3692977" y="3440840"/>
            <a:ext cx="2398819" cy="3393387"/>
          </a:xfrm>
          <a:prstGeom prst="rect">
            <a:avLst/>
          </a:prstGeom>
        </p:spPr>
      </p:pic>
      <p:pic>
        <p:nvPicPr>
          <p:cNvPr id="14" name="Imagen 13"/>
          <p:cNvPicPr>
            <a:picLocks noChangeAspect="1"/>
          </p:cNvPicPr>
          <p:nvPr/>
        </p:nvPicPr>
        <p:blipFill rotWithShape="1">
          <a:blip r:embed="rId5" cstate="print">
            <a:extLst>
              <a:ext uri="{28A0092B-C50C-407E-A947-70E740481C1C}">
                <a14:useLocalDpi xmlns:a14="http://schemas.microsoft.com/office/drawing/2010/main" val="0"/>
              </a:ext>
            </a:extLst>
          </a:blip>
          <a:srcRect t="-343"/>
          <a:stretch/>
        </p:blipFill>
        <p:spPr>
          <a:xfrm>
            <a:off x="3697691" y="-11875"/>
            <a:ext cx="2426348" cy="3455719"/>
          </a:xfrm>
          <a:prstGeom prst="rect">
            <a:avLst/>
          </a:prstGeom>
        </p:spPr>
      </p:pic>
      <p:pic>
        <p:nvPicPr>
          <p:cNvPr id="15" name="Imagen 14"/>
          <p:cNvPicPr>
            <a:picLocks noChangeAspect="1"/>
          </p:cNvPicPr>
          <p:nvPr/>
        </p:nvPicPr>
        <p:blipFill rotWithShape="1">
          <a:blip r:embed="rId6" cstate="email">
            <a:extLst>
              <a:ext uri="{28A0092B-C50C-407E-A947-70E740481C1C}">
                <a14:useLocalDpi xmlns:a14="http://schemas.microsoft.com/office/drawing/2010/main" val="0"/>
              </a:ext>
            </a:extLst>
          </a:blip>
          <a:srcRect/>
          <a:stretch/>
        </p:blipFill>
        <p:spPr>
          <a:xfrm>
            <a:off x="6066064" y="3440840"/>
            <a:ext cx="2439646" cy="3411302"/>
          </a:xfrm>
          <a:prstGeom prst="rect">
            <a:avLst/>
          </a:prstGeom>
        </p:spPr>
      </p:pic>
      <p:sp>
        <p:nvSpPr>
          <p:cNvPr id="3" name="CuadroTexto 2"/>
          <p:cNvSpPr txBox="1"/>
          <p:nvPr/>
        </p:nvSpPr>
        <p:spPr>
          <a:xfrm>
            <a:off x="4909601" y="6006022"/>
            <a:ext cx="2428875" cy="523220"/>
          </a:xfrm>
          <a:prstGeom prst="rect">
            <a:avLst/>
          </a:prstGeom>
          <a:noFill/>
        </p:spPr>
        <p:txBody>
          <a:bodyPr wrap="square" rtlCol="0">
            <a:spAutoFit/>
          </a:bodyPr>
          <a:lstStyle/>
          <a:p>
            <a:pPr algn="ctr"/>
            <a:r>
              <a:rPr lang="es-ES" sz="2800" b="1" dirty="0" smtClean="0"/>
              <a:t>Ducha</a:t>
            </a:r>
            <a:endParaRPr lang="es-ES" sz="2800" b="1" dirty="0"/>
          </a:p>
        </p:txBody>
      </p:sp>
    </p:spTree>
    <p:extLst>
      <p:ext uri="{BB962C8B-B14F-4D97-AF65-F5344CB8AC3E}">
        <p14:creationId xmlns:p14="http://schemas.microsoft.com/office/powerpoint/2010/main" val="188821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path" presetSubtype="0" accel="50000" decel="50000" fill="hold" nodeType="afterEffect">
                                  <p:stCondLst>
                                    <p:cond delay="0"/>
                                  </p:stCondLst>
                                  <p:childTnLst>
                                    <p:animMotion origin="layout" path="M -4.375E-6 0.00509 L -0.25625 -0.14305 " pathEditMode="relative" rAng="0" ptsTypes="AA">
                                      <p:cBhvr>
                                        <p:cTn id="6" dur="2000" fill="hold"/>
                                        <p:tgtEl>
                                          <p:spTgt spid="14"/>
                                        </p:tgtEl>
                                        <p:attrNameLst>
                                          <p:attrName>ppt_x</p:attrName>
                                          <p:attrName>ppt_y</p:attrName>
                                        </p:attrNameLst>
                                      </p:cBhvr>
                                      <p:rCtr x="-12812" y="-7407"/>
                                    </p:animMotion>
                                  </p:childTnLst>
                                </p:cTn>
                              </p:par>
                              <p:par>
                                <p:cTn id="7" presetID="56" presetClass="path" presetSubtype="0" accel="50000" decel="50000" fill="hold" nodeType="withEffect">
                                  <p:stCondLst>
                                    <p:cond delay="0"/>
                                  </p:stCondLst>
                                  <p:childTnLst>
                                    <p:animMotion origin="layout" path="M 5E-6 4.07407E-6 L 0.2612 -0.15579 " pathEditMode="relative" rAng="0" ptsTypes="AA">
                                      <p:cBhvr>
                                        <p:cTn id="8" dur="2000" fill="hold"/>
                                        <p:tgtEl>
                                          <p:spTgt spid="10"/>
                                        </p:tgtEl>
                                        <p:attrNameLst>
                                          <p:attrName>ppt_x</p:attrName>
                                          <p:attrName>ppt_y</p:attrName>
                                        </p:attrNameLst>
                                      </p:cBhvr>
                                      <p:rCtr x="13060" y="-7801"/>
                                    </p:animMotion>
                                  </p:childTnLst>
                                </p:cTn>
                              </p:par>
                              <p:par>
                                <p:cTn id="9" presetID="49" presetClass="path" presetSubtype="0" accel="50000" decel="50000" fill="hold" nodeType="withEffect">
                                  <p:stCondLst>
                                    <p:cond delay="0"/>
                                  </p:stCondLst>
                                  <p:childTnLst>
                                    <p:animMotion origin="layout" path="M 1.45833E-6 3.7037E-6 L -0.23958 0.14583 " pathEditMode="relative" rAng="0" ptsTypes="AA">
                                      <p:cBhvr>
                                        <p:cTn id="10" dur="2000" fill="hold"/>
                                        <p:tgtEl>
                                          <p:spTgt spid="13"/>
                                        </p:tgtEl>
                                        <p:attrNameLst>
                                          <p:attrName>ppt_x</p:attrName>
                                          <p:attrName>ppt_y</p:attrName>
                                        </p:attrNameLst>
                                      </p:cBhvr>
                                      <p:rCtr x="-11979" y="7292"/>
                                    </p:animMotion>
                                  </p:childTnLst>
                                </p:cTn>
                              </p:par>
                              <p:par>
                                <p:cTn id="11" presetID="49" presetClass="path" presetSubtype="0" accel="50000" decel="50000" fill="hold" nodeType="withEffect">
                                  <p:stCondLst>
                                    <p:cond delay="0"/>
                                  </p:stCondLst>
                                  <p:childTnLst>
                                    <p:animMotion origin="layout" path="M 3.95833E-6 -1.48148E-6 L 0.2595 0.14144 " pathEditMode="relative" rAng="0" ptsTypes="AA">
                                      <p:cBhvr>
                                        <p:cTn id="12" dur="2000" fill="hold"/>
                                        <p:tgtEl>
                                          <p:spTgt spid="15"/>
                                        </p:tgtEl>
                                        <p:attrNameLst>
                                          <p:attrName>ppt_x</p:attrName>
                                          <p:attrName>ppt_y</p:attrName>
                                        </p:attrNameLst>
                                      </p:cBhvr>
                                      <p:rCtr x="12969" y="7060"/>
                                    </p:animMotion>
                                  </p:childTnLst>
                                </p:cTn>
                              </p:par>
                            </p:childTnLst>
                          </p:cTn>
                        </p:par>
                        <p:par>
                          <p:cTn id="13" fill="hold">
                            <p:stCondLst>
                              <p:cond delay="2000"/>
                            </p:stCondLst>
                            <p:childTnLst>
                              <p:par>
                                <p:cTn id="14" presetID="8" presetClass="emph" presetSubtype="0" fill="hold" nodeType="afterEffect">
                                  <p:stCondLst>
                                    <p:cond delay="0"/>
                                  </p:stCondLst>
                                  <p:childTnLst>
                                    <p:animRot by="43200000">
                                      <p:cBhvr>
                                        <p:cTn id="15" dur="1000" fill="hold"/>
                                        <p:tgtEl>
                                          <p:spTgt spid="14"/>
                                        </p:tgtEl>
                                        <p:attrNameLst>
                                          <p:attrName>r</p:attrName>
                                        </p:attrNameLst>
                                      </p:cBhvr>
                                    </p:animRot>
                                  </p:childTnLst>
                                </p:cTn>
                              </p:par>
                              <p:par>
                                <p:cTn id="16" presetID="8" presetClass="emph" presetSubtype="0" fill="hold" nodeType="withEffect">
                                  <p:stCondLst>
                                    <p:cond delay="0"/>
                                  </p:stCondLst>
                                  <p:childTnLst>
                                    <p:animRot by="43200000">
                                      <p:cBhvr>
                                        <p:cTn id="17" dur="1000" fill="hold"/>
                                        <p:tgtEl>
                                          <p:spTgt spid="10"/>
                                        </p:tgtEl>
                                        <p:attrNameLst>
                                          <p:attrName>r</p:attrName>
                                        </p:attrNameLst>
                                      </p:cBhvr>
                                    </p:animRot>
                                  </p:childTnLst>
                                </p:cTn>
                              </p:par>
                              <p:par>
                                <p:cTn id="18" presetID="8" presetClass="emph" presetSubtype="0" fill="hold" nodeType="withEffect">
                                  <p:stCondLst>
                                    <p:cond delay="0"/>
                                  </p:stCondLst>
                                  <p:childTnLst>
                                    <p:animRot by="43200000">
                                      <p:cBhvr>
                                        <p:cTn id="19" dur="1000" fill="hold"/>
                                        <p:tgtEl>
                                          <p:spTgt spid="13"/>
                                        </p:tgtEl>
                                        <p:attrNameLst>
                                          <p:attrName>r</p:attrName>
                                        </p:attrNameLst>
                                      </p:cBhvr>
                                    </p:animRot>
                                  </p:childTnLst>
                                </p:cTn>
                              </p:par>
                              <p:par>
                                <p:cTn id="20" presetID="8" presetClass="emph" presetSubtype="0" fill="hold" nodeType="withEffect">
                                  <p:stCondLst>
                                    <p:cond delay="0"/>
                                  </p:stCondLst>
                                  <p:childTnLst>
                                    <p:animRot by="43200000">
                                      <p:cBhvr>
                                        <p:cTn id="21" dur="1000" fill="hold"/>
                                        <p:tgtEl>
                                          <p:spTgt spid="15"/>
                                        </p:tgtEl>
                                        <p:attrNameLst>
                                          <p:attrName>r</p:attrName>
                                        </p:attrNameLst>
                                      </p:cBhvr>
                                    </p:animRot>
                                  </p:childTnLst>
                                </p:cTn>
                              </p:par>
                            </p:childTnLst>
                          </p:cTn>
                        </p:par>
                        <p:par>
                          <p:cTn id="22" fill="hold">
                            <p:stCondLst>
                              <p:cond delay="3000"/>
                            </p:stCondLst>
                            <p:childTnLst>
                              <p:par>
                                <p:cTn id="23" presetID="49" presetClass="path" presetSubtype="0" accel="50000" decel="50000" fill="hold" nodeType="afterEffect">
                                  <p:stCondLst>
                                    <p:cond delay="0"/>
                                  </p:stCondLst>
                                  <p:childTnLst>
                                    <p:animMotion origin="layout" path="M -0.25625 -0.14305 L 5E-6 0.00509 " pathEditMode="relative" rAng="0" ptsTypes="AA">
                                      <p:cBhvr>
                                        <p:cTn id="24" dur="2000" fill="hold"/>
                                        <p:tgtEl>
                                          <p:spTgt spid="14"/>
                                        </p:tgtEl>
                                        <p:attrNameLst>
                                          <p:attrName>ppt_x</p:attrName>
                                          <p:attrName>ppt_y</p:attrName>
                                        </p:attrNameLst>
                                      </p:cBhvr>
                                      <p:rCtr x="12826" y="7176"/>
                                    </p:animMotion>
                                  </p:childTnLst>
                                </p:cTn>
                              </p:par>
                              <p:par>
                                <p:cTn id="25" presetID="56" presetClass="path" presetSubtype="0" accel="50000" decel="50000" fill="hold" nodeType="withEffect">
                                  <p:stCondLst>
                                    <p:cond delay="0"/>
                                  </p:stCondLst>
                                  <p:childTnLst>
                                    <p:animMotion origin="layout" path="M 0.2612 -0.15579 L 4.375E-6 1.48148E-6 " pathEditMode="relative" rAng="0" ptsTypes="AA">
                                      <p:cBhvr>
                                        <p:cTn id="26" dur="2000" fill="hold"/>
                                        <p:tgtEl>
                                          <p:spTgt spid="10"/>
                                        </p:tgtEl>
                                        <p:attrNameLst>
                                          <p:attrName>ppt_x</p:attrName>
                                          <p:attrName>ppt_y</p:attrName>
                                        </p:attrNameLst>
                                      </p:cBhvr>
                                      <p:rCtr x="-13047" y="7731"/>
                                    </p:animMotion>
                                  </p:childTnLst>
                                </p:cTn>
                              </p:par>
                              <p:par>
                                <p:cTn id="27" presetID="49" presetClass="path" presetSubtype="0" accel="50000" decel="50000" fill="hold" nodeType="withEffect">
                                  <p:stCondLst>
                                    <p:cond delay="0"/>
                                  </p:stCondLst>
                                  <p:childTnLst>
                                    <p:animMotion origin="layout" path="M 0.2595 0.14144 L 3.95833E-6 -1.48148E-6 " pathEditMode="relative" rAng="0" ptsTypes="AA">
                                      <p:cBhvr>
                                        <p:cTn id="28" dur="2000" fill="hold"/>
                                        <p:tgtEl>
                                          <p:spTgt spid="15"/>
                                        </p:tgtEl>
                                        <p:attrNameLst>
                                          <p:attrName>ppt_x</p:attrName>
                                          <p:attrName>ppt_y</p:attrName>
                                        </p:attrNameLst>
                                      </p:cBhvr>
                                      <p:rCtr x="-12982" y="-7083"/>
                                    </p:animMotion>
                                  </p:childTnLst>
                                </p:cTn>
                              </p:par>
                              <p:par>
                                <p:cTn id="29" presetID="63" presetClass="path" presetSubtype="0" accel="50000" decel="50000" fill="hold" nodeType="withEffect">
                                  <p:stCondLst>
                                    <p:cond delay="0"/>
                                  </p:stCondLst>
                                  <p:childTnLst>
                                    <p:animMotion origin="layout" path="M -0.23958 0.14583 L 1.45833E-6 3.7037E-6 " pathEditMode="relative" rAng="0" ptsTypes="AA">
                                      <p:cBhvr>
                                        <p:cTn id="30" dur="2000" fill="hold"/>
                                        <p:tgtEl>
                                          <p:spTgt spid="13"/>
                                        </p:tgtEl>
                                        <p:attrNameLst>
                                          <p:attrName>ppt_x</p:attrName>
                                          <p:attrName>ppt_y</p:attrName>
                                        </p:attrNameLst>
                                      </p:cBhvr>
                                      <p:rCtr x="11979" y="-7292"/>
                                    </p:animMotion>
                                  </p:childTnLst>
                                </p:cTn>
                              </p:par>
                              <p:par>
                                <p:cTn id="31" presetID="10" presetClass="entr" presetSubtype="0" fill="hold" nodeType="withEffect">
                                  <p:stCondLst>
                                    <p:cond delay="150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fade">
                                      <p:cBhvr>
                                        <p:cTn id="33"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272403" y="-44289"/>
            <a:ext cx="5645966" cy="6902289"/>
          </a:xfrm>
          <a:prstGeom prst="rect">
            <a:avLst/>
          </a:prstGeom>
          <a:ln>
            <a:noFill/>
          </a:ln>
          <a:scene3d>
            <a:camera prst="orthographicFront"/>
            <a:lightRig rig="threePt" dir="t"/>
          </a:scene3d>
          <a:sp3d>
            <a:bevelT w="488950" prst="slope"/>
            <a:bevelB w="488950" prst="slope"/>
          </a:sp3d>
        </p:spPr>
      </p:pic>
      <p:sp>
        <p:nvSpPr>
          <p:cNvPr id="4" name="CuadroTexto 3"/>
          <p:cNvSpPr txBox="1"/>
          <p:nvPr/>
        </p:nvSpPr>
        <p:spPr>
          <a:xfrm>
            <a:off x="5250126" y="6045381"/>
            <a:ext cx="2477193" cy="523220"/>
          </a:xfrm>
          <a:prstGeom prst="rect">
            <a:avLst/>
          </a:prstGeom>
          <a:noFill/>
        </p:spPr>
        <p:txBody>
          <a:bodyPr wrap="square" rtlCol="0">
            <a:spAutoFit/>
          </a:bodyPr>
          <a:lstStyle/>
          <a:p>
            <a:r>
              <a:rPr lang="es-ES" sz="2800" b="1" dirty="0" smtClean="0"/>
              <a:t>Amarrados</a:t>
            </a:r>
            <a:endParaRPr lang="es-ES" sz="2800" b="1" dirty="0"/>
          </a:p>
        </p:txBody>
      </p:sp>
    </p:spTree>
    <p:extLst>
      <p:ext uri="{BB962C8B-B14F-4D97-AF65-F5344CB8AC3E}">
        <p14:creationId xmlns:p14="http://schemas.microsoft.com/office/powerpoint/2010/main" val="1302338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3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tx1">
                <a:lumMod val="65000"/>
              </a:schemeClr>
            </a:gs>
            <a:gs pos="100000">
              <a:schemeClr val="bg1">
                <a:lumMod val="75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9054" y="-4638"/>
            <a:ext cx="7009367" cy="6879193"/>
          </a:xfrm>
          <a:prstGeom prst="rect">
            <a:avLst/>
          </a:prstGeom>
          <a:solidFill>
            <a:schemeClr val="tx1">
              <a:lumMod val="85000"/>
            </a:schemeClr>
          </a:solidFill>
          <a:scene3d>
            <a:camera prst="orthographicFront"/>
            <a:lightRig rig="threePt" dir="t"/>
          </a:scene3d>
          <a:sp3d>
            <a:bevelT w="488950" prst="slope"/>
            <a:bevelB prst="slope"/>
          </a:sp3d>
        </p:spPr>
      </p:pic>
      <p:sp>
        <p:nvSpPr>
          <p:cNvPr id="3" name="CuadroTexto 2"/>
          <p:cNvSpPr txBox="1"/>
          <p:nvPr/>
        </p:nvSpPr>
        <p:spPr>
          <a:xfrm>
            <a:off x="5356474" y="5888199"/>
            <a:ext cx="2838450" cy="523220"/>
          </a:xfrm>
          <a:prstGeom prst="rect">
            <a:avLst/>
          </a:prstGeom>
          <a:noFill/>
        </p:spPr>
        <p:txBody>
          <a:bodyPr wrap="square" rtlCol="0">
            <a:spAutoFit/>
          </a:bodyPr>
          <a:lstStyle/>
          <a:p>
            <a:r>
              <a:rPr lang="es-ES" sz="2800" b="1" dirty="0" smtClean="0"/>
              <a:t>Funeral</a:t>
            </a:r>
            <a:endParaRPr lang="es-ES" sz="2800" b="1" dirty="0"/>
          </a:p>
        </p:txBody>
      </p:sp>
    </p:spTree>
    <p:extLst>
      <p:ext uri="{BB962C8B-B14F-4D97-AF65-F5344CB8AC3E}">
        <p14:creationId xmlns:p14="http://schemas.microsoft.com/office/powerpoint/2010/main" val="2579787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7000">
              <a:schemeClr val="bg1">
                <a:lumMod val="65000"/>
              </a:schemeClr>
            </a:gs>
            <a:gs pos="99000">
              <a:schemeClr val="tx1">
                <a:lumMod val="65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4150" y="0"/>
            <a:ext cx="9861111" cy="6858000"/>
          </a:xfrm>
          <a:prstGeom prst="rect">
            <a:avLst/>
          </a:prstGeom>
          <a:gradFill>
            <a:gsLst>
              <a:gs pos="99000">
                <a:schemeClr val="bg1">
                  <a:lumMod val="65000"/>
                </a:schemeClr>
              </a:gs>
              <a:gs pos="72000">
                <a:schemeClr val="bg1">
                  <a:lumMod val="65000"/>
                </a:schemeClr>
              </a:gs>
            </a:gsLst>
            <a:path path="circle">
              <a:fillToRect l="50000" t="-80000" r="50000" b="180000"/>
            </a:path>
          </a:gradFill>
          <a:ln w="22225" cap="rnd">
            <a:noFill/>
          </a:ln>
          <a:effectLst>
            <a:glow>
              <a:schemeClr val="tx1"/>
            </a:glow>
          </a:effectLst>
          <a:scene3d>
            <a:camera prst="orthographicFront"/>
            <a:lightRig rig="threePt" dir="t"/>
          </a:scene3d>
          <a:sp3d>
            <a:bevelT w="488950" prst="slope"/>
            <a:bevelB prst="slope"/>
          </a:sp3d>
        </p:spPr>
      </p:pic>
      <p:sp>
        <p:nvSpPr>
          <p:cNvPr id="3" name="CuadroTexto 2"/>
          <p:cNvSpPr txBox="1"/>
          <p:nvPr/>
        </p:nvSpPr>
        <p:spPr>
          <a:xfrm>
            <a:off x="4951545" y="5923280"/>
            <a:ext cx="2306320" cy="523220"/>
          </a:xfrm>
          <a:prstGeom prst="rect">
            <a:avLst/>
          </a:prstGeom>
          <a:noFill/>
        </p:spPr>
        <p:txBody>
          <a:bodyPr wrap="square" rtlCol="0">
            <a:spAutoFit/>
          </a:bodyPr>
          <a:lstStyle/>
          <a:p>
            <a:r>
              <a:rPr lang="es-ES" sz="2800" b="1" dirty="0" smtClean="0"/>
              <a:t>Un amor así</a:t>
            </a:r>
            <a:endParaRPr lang="es-ES" sz="2800" b="1" dirty="0"/>
          </a:p>
        </p:txBody>
      </p:sp>
    </p:spTree>
    <p:extLst>
      <p:ext uri="{BB962C8B-B14F-4D97-AF65-F5344CB8AC3E}">
        <p14:creationId xmlns:p14="http://schemas.microsoft.com/office/powerpoint/2010/main" val="328679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27366" y="-9424"/>
            <a:ext cx="12248965" cy="6867424"/>
          </a:xfrm>
          <a:prstGeom prst="rect">
            <a:avLst/>
          </a:prstGeom>
        </p:spPr>
      </p:pic>
      <p:sp>
        <p:nvSpPr>
          <p:cNvPr id="4" name="CuadroTexto 3"/>
          <p:cNvSpPr txBox="1"/>
          <p:nvPr/>
        </p:nvSpPr>
        <p:spPr>
          <a:xfrm>
            <a:off x="2530764" y="5747020"/>
            <a:ext cx="3458094" cy="523220"/>
          </a:xfrm>
          <a:prstGeom prst="rect">
            <a:avLst/>
          </a:prstGeom>
          <a:noFill/>
        </p:spPr>
        <p:txBody>
          <a:bodyPr wrap="square" rtlCol="0">
            <a:spAutoFit/>
          </a:bodyPr>
          <a:lstStyle/>
          <a:p>
            <a:r>
              <a:rPr lang="es-ES" sz="2800" b="1" dirty="0" smtClean="0"/>
              <a:t>Gran sorpresa</a:t>
            </a:r>
            <a:endParaRPr lang="es-ES" sz="2800" b="1" dirty="0"/>
          </a:p>
        </p:txBody>
      </p:sp>
      <p:pic>
        <p:nvPicPr>
          <p:cNvPr id="12" name="Imagen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827" y="880305"/>
            <a:ext cx="2865067" cy="4797851"/>
          </a:xfrm>
          <a:prstGeom prst="rect">
            <a:avLst/>
          </a:prstGeom>
        </p:spPr>
      </p:pic>
      <p:pic>
        <p:nvPicPr>
          <p:cNvPr id="13" name="Imagen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29457" y="1901643"/>
            <a:ext cx="2826067" cy="4732541"/>
          </a:xfrm>
          <a:prstGeom prst="rect">
            <a:avLst/>
          </a:prstGeom>
        </p:spPr>
      </p:pic>
    </p:spTree>
    <p:extLst>
      <p:ext uri="{BB962C8B-B14F-4D97-AF65-F5344CB8AC3E}">
        <p14:creationId xmlns:p14="http://schemas.microsoft.com/office/powerpoint/2010/main" val="64273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2" presetClass="exit" presetSubtype="1" fill="hold" nodeType="afterEffect">
                                  <p:stCondLst>
                                    <p:cond delay="500"/>
                                  </p:stCondLst>
                                  <p:childTnLst>
                                    <p:anim calcmode="lin" valueType="num">
                                      <p:cBhvr additive="base">
                                        <p:cTn id="13" dur="1250"/>
                                        <p:tgtEl>
                                          <p:spTgt spid="12"/>
                                        </p:tgtEl>
                                        <p:attrNameLst>
                                          <p:attrName>ppt_x</p:attrName>
                                        </p:attrNameLst>
                                      </p:cBhvr>
                                      <p:tavLst>
                                        <p:tav tm="0">
                                          <p:val>
                                            <p:strVal val="ppt_x"/>
                                          </p:val>
                                        </p:tav>
                                        <p:tav tm="100000">
                                          <p:val>
                                            <p:strVal val="ppt_x"/>
                                          </p:val>
                                        </p:tav>
                                      </p:tavLst>
                                    </p:anim>
                                    <p:anim calcmode="lin" valueType="num">
                                      <p:cBhvr additive="base">
                                        <p:cTn id="14" dur="1250"/>
                                        <p:tgtEl>
                                          <p:spTgt spid="12"/>
                                        </p:tgtEl>
                                        <p:attrNameLst>
                                          <p:attrName>ppt_y</p:attrName>
                                        </p:attrNameLst>
                                      </p:cBhvr>
                                      <p:tavLst>
                                        <p:tav tm="0">
                                          <p:val>
                                            <p:strVal val="ppt_y"/>
                                          </p:val>
                                        </p:tav>
                                        <p:tav tm="100000">
                                          <p:val>
                                            <p:strVal val="0-ppt_h/2"/>
                                          </p:val>
                                        </p:tav>
                                      </p:tavLst>
                                    </p:anim>
                                    <p:set>
                                      <p:cBhvr>
                                        <p:cTn id="15" dur="1" fill="hold">
                                          <p:stCondLst>
                                            <p:cond delay="1249"/>
                                          </p:stCondLst>
                                        </p:cTn>
                                        <p:tgtEl>
                                          <p:spTgt spid="12"/>
                                        </p:tgtEl>
                                        <p:attrNameLst>
                                          <p:attrName>style.visibility</p:attrName>
                                        </p:attrNameLst>
                                      </p:cBhvr>
                                      <p:to>
                                        <p:strVal val="hidden"/>
                                      </p:to>
                                    </p:set>
                                  </p:childTnLst>
                                </p:cTn>
                              </p:par>
                              <p:par>
                                <p:cTn id="16" presetID="2" presetClass="exit" presetSubtype="1" fill="hold" nodeType="withEffect">
                                  <p:stCondLst>
                                    <p:cond delay="500"/>
                                  </p:stCondLst>
                                  <p:childTnLst>
                                    <p:anim calcmode="lin" valueType="num">
                                      <p:cBhvr additive="base">
                                        <p:cTn id="17" dur="1250"/>
                                        <p:tgtEl>
                                          <p:spTgt spid="13"/>
                                        </p:tgtEl>
                                        <p:attrNameLst>
                                          <p:attrName>ppt_x</p:attrName>
                                        </p:attrNameLst>
                                      </p:cBhvr>
                                      <p:tavLst>
                                        <p:tav tm="0">
                                          <p:val>
                                            <p:strVal val="ppt_x"/>
                                          </p:val>
                                        </p:tav>
                                        <p:tav tm="100000">
                                          <p:val>
                                            <p:strVal val="ppt_x"/>
                                          </p:val>
                                        </p:tav>
                                      </p:tavLst>
                                    </p:anim>
                                    <p:anim calcmode="lin" valueType="num">
                                      <p:cBhvr additive="base">
                                        <p:cTn id="18" dur="1250"/>
                                        <p:tgtEl>
                                          <p:spTgt spid="13"/>
                                        </p:tgtEl>
                                        <p:attrNameLst>
                                          <p:attrName>ppt_y</p:attrName>
                                        </p:attrNameLst>
                                      </p:cBhvr>
                                      <p:tavLst>
                                        <p:tav tm="0">
                                          <p:val>
                                            <p:strVal val="ppt_y"/>
                                          </p:val>
                                        </p:tav>
                                        <p:tav tm="100000">
                                          <p:val>
                                            <p:strVal val="0-ppt_h/2"/>
                                          </p:val>
                                        </p:tav>
                                      </p:tavLst>
                                    </p:anim>
                                    <p:set>
                                      <p:cBhvr>
                                        <p:cTn id="19" dur="1" fill="hold">
                                          <p:stCondLst>
                                            <p:cond delay="1249"/>
                                          </p:stCondLst>
                                        </p:cTn>
                                        <p:tgtEl>
                                          <p:spTgt spid="13"/>
                                        </p:tgtEl>
                                        <p:attrNameLst>
                                          <p:attrName>style.visibility</p:attrName>
                                        </p:attrNameLst>
                                      </p:cBhvr>
                                      <p:to>
                                        <p:strVal val="hidden"/>
                                      </p:to>
                                    </p:set>
                                  </p:childTnLst>
                                </p:cTn>
                              </p:par>
                              <p:par>
                                <p:cTn id="20" presetID="10" presetClass="entr" presetSubtype="0" fill="hold" nodeType="withEffect">
                                  <p:stCondLst>
                                    <p:cond delay="50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3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1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212580" y="-9928"/>
            <a:ext cx="5802923" cy="6867928"/>
          </a:xfrm>
          <a:prstGeom prst="rect">
            <a:avLst/>
          </a:prstGeom>
          <a:blipFill>
            <a:blip r:embed="rId4">
              <a:alphaModFix amt="45000"/>
              <a:extLst>
                <a:ext uri="{28A0092B-C50C-407E-A947-70E740481C1C}">
                  <a14:useLocalDpi xmlns:a14="http://schemas.microsoft.com/office/drawing/2010/main" val="0"/>
                </a:ext>
              </a:extLst>
            </a:blip>
            <a:tile tx="0" ty="0" sx="100000" sy="100000" flip="none" algn="tl"/>
          </a:blipFill>
          <a:ln w="12700">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ln>
          <a:effectLst>
            <a:softEdge rad="0"/>
          </a:effectLst>
          <a:scene3d>
            <a:camera prst="orthographicFront"/>
            <a:lightRig rig="threePt" dir="t"/>
          </a:scene3d>
          <a:sp3d>
            <a:bevelT w="273050" prst="slope"/>
            <a:bevelB w="273050" prst="slope"/>
          </a:sp3d>
        </p:spPr>
      </p:pic>
      <p:sp>
        <p:nvSpPr>
          <p:cNvPr id="4" name="CuadroTexto 3"/>
          <p:cNvSpPr txBox="1"/>
          <p:nvPr/>
        </p:nvSpPr>
        <p:spPr>
          <a:xfrm>
            <a:off x="4268646" y="5867045"/>
            <a:ext cx="4263505" cy="523220"/>
          </a:xfrm>
          <a:prstGeom prst="rect">
            <a:avLst/>
          </a:prstGeom>
          <a:noFill/>
        </p:spPr>
        <p:txBody>
          <a:bodyPr wrap="square" rtlCol="0">
            <a:spAutoFit/>
          </a:bodyPr>
          <a:lstStyle/>
          <a:p>
            <a:r>
              <a:rPr lang="es-ES" sz="2800" b="1" dirty="0" smtClean="0"/>
              <a:t>Maravillosa Primavera</a:t>
            </a:r>
            <a:endParaRPr lang="es-ES" sz="2800" b="1" dirty="0"/>
          </a:p>
        </p:txBody>
      </p:sp>
    </p:spTree>
    <p:extLst>
      <p:ext uri="{BB962C8B-B14F-4D97-AF65-F5344CB8AC3E}">
        <p14:creationId xmlns:p14="http://schemas.microsoft.com/office/powerpoint/2010/main" val="2882276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3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8156" y="0"/>
            <a:ext cx="9666514" cy="6873539"/>
          </a:xfrm>
          <a:prstGeom prst="rect">
            <a:avLst/>
          </a:prstGeom>
          <a:scene3d>
            <a:camera prst="orthographicFront"/>
            <a:lightRig rig="threePt" dir="t"/>
          </a:scene3d>
          <a:sp3d>
            <a:bevelT w="488950" prst="slope"/>
            <a:bevelB w="488950"/>
          </a:sp3d>
        </p:spPr>
      </p:pic>
      <p:sp>
        <p:nvSpPr>
          <p:cNvPr id="3" name="CuadroTexto 2"/>
          <p:cNvSpPr txBox="1"/>
          <p:nvPr/>
        </p:nvSpPr>
        <p:spPr>
          <a:xfrm>
            <a:off x="4134370" y="6072187"/>
            <a:ext cx="4394735" cy="523220"/>
          </a:xfrm>
          <a:prstGeom prst="rect">
            <a:avLst/>
          </a:prstGeom>
          <a:noFill/>
        </p:spPr>
        <p:txBody>
          <a:bodyPr wrap="square" rtlCol="0">
            <a:spAutoFit/>
          </a:bodyPr>
          <a:lstStyle/>
          <a:p>
            <a:r>
              <a:rPr lang="es-ES" sz="2800" b="1" dirty="0" smtClean="0"/>
              <a:t>Nos vemos en el cielo</a:t>
            </a:r>
            <a:endParaRPr lang="es-ES" sz="2800" b="1" dirty="0"/>
          </a:p>
        </p:txBody>
      </p:sp>
    </p:spTree>
    <p:extLst>
      <p:ext uri="{BB962C8B-B14F-4D97-AF65-F5344CB8AC3E}">
        <p14:creationId xmlns:p14="http://schemas.microsoft.com/office/powerpoint/2010/main" val="160578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7000"/>
            <a:lum/>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7569" y="-21231"/>
            <a:ext cx="7148945" cy="6908111"/>
          </a:xfrm>
          <a:prstGeom prst="rect">
            <a:avLst/>
          </a:prstGeom>
        </p:spPr>
      </p:pic>
      <p:sp>
        <p:nvSpPr>
          <p:cNvPr id="3" name="CuadroTexto 2"/>
          <p:cNvSpPr txBox="1"/>
          <p:nvPr/>
        </p:nvSpPr>
        <p:spPr>
          <a:xfrm>
            <a:off x="5189517" y="6293922"/>
            <a:ext cx="2185060" cy="523220"/>
          </a:xfrm>
          <a:prstGeom prst="rect">
            <a:avLst/>
          </a:prstGeom>
          <a:noFill/>
        </p:spPr>
        <p:txBody>
          <a:bodyPr wrap="square" rtlCol="0">
            <a:spAutoFit/>
          </a:bodyPr>
          <a:lstStyle/>
          <a:p>
            <a:r>
              <a:rPr lang="es-ES" sz="2800" b="1" dirty="0" smtClean="0"/>
              <a:t>Mi niño</a:t>
            </a:r>
            <a:endParaRPr lang="es-ES" sz="2800" b="1" dirty="0"/>
          </a:p>
        </p:txBody>
      </p:sp>
    </p:spTree>
    <p:extLst>
      <p:ext uri="{BB962C8B-B14F-4D97-AF65-F5344CB8AC3E}">
        <p14:creationId xmlns:p14="http://schemas.microsoft.com/office/powerpoint/2010/main" val="350036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597769" y="0"/>
            <a:ext cx="6594231" cy="6858000"/>
          </a:xfrm>
          <a:prstGeom prst="rect">
            <a:avLst/>
          </a:prstGeom>
          <a:blipFill dpi="0" rotWithShape="1">
            <a:blip r:embed="rId3">
              <a:alphaModFix amt="88000"/>
              <a:extLst>
                <a:ext uri="{28A0092B-C50C-407E-A947-70E740481C1C}">
                  <a14:useLocalDpi xmlns:a14="http://schemas.microsoft.com/office/drawing/2010/main" val="0"/>
                </a:ext>
              </a:extLst>
            </a:blip>
            <a:srcRect/>
            <a:tile tx="0" ty="0" sx="100000" sy="100000" flip="none" algn="tl"/>
          </a:blipFill>
          <a:effectLst>
            <a:outerShdw blurRad="50800" dist="50800" dir="5400000" algn="ctr" rotWithShape="0">
              <a:schemeClr val="tx1"/>
            </a:outerShdw>
          </a:effectLst>
        </p:spPr>
      </p:pic>
      <p:sp>
        <p:nvSpPr>
          <p:cNvPr id="3" name="CuadroTexto 2"/>
          <p:cNvSpPr txBox="1"/>
          <p:nvPr/>
        </p:nvSpPr>
        <p:spPr>
          <a:xfrm>
            <a:off x="8404043" y="6172220"/>
            <a:ext cx="1600200" cy="523220"/>
          </a:xfrm>
          <a:prstGeom prst="rect">
            <a:avLst/>
          </a:prstGeom>
          <a:noFill/>
        </p:spPr>
        <p:txBody>
          <a:bodyPr wrap="square" rtlCol="0">
            <a:spAutoFit/>
          </a:bodyPr>
          <a:lstStyle/>
          <a:p>
            <a:r>
              <a:rPr lang="es-ES" sz="2800" b="1" dirty="0" smtClean="0"/>
              <a:t>Otoño</a:t>
            </a:r>
            <a:endParaRPr lang="es-ES" sz="2800" b="1" dirty="0"/>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0160"/>
            <a:ext cx="6046470" cy="6858000"/>
          </a:xfrm>
          <a:prstGeom prst="rect">
            <a:avLst/>
          </a:prstGeom>
          <a:solidFill>
            <a:schemeClr val="bg1"/>
          </a:solidFill>
        </p:spPr>
      </p:pic>
      <p:sp>
        <p:nvSpPr>
          <p:cNvPr id="5" name="CuadroTexto 4"/>
          <p:cNvSpPr txBox="1"/>
          <p:nvPr/>
        </p:nvSpPr>
        <p:spPr>
          <a:xfrm>
            <a:off x="2530266" y="5910610"/>
            <a:ext cx="2661920" cy="523220"/>
          </a:xfrm>
          <a:prstGeom prst="rect">
            <a:avLst/>
          </a:prstGeom>
          <a:noFill/>
        </p:spPr>
        <p:txBody>
          <a:bodyPr wrap="square" rtlCol="0">
            <a:spAutoFit/>
          </a:bodyPr>
          <a:lstStyle/>
          <a:p>
            <a:r>
              <a:rPr lang="es-ES" sz="2800" b="1" dirty="0" smtClean="0"/>
              <a:t>Primavera</a:t>
            </a:r>
            <a:endParaRPr lang="es-ES" sz="2800" b="1" dirty="0"/>
          </a:p>
        </p:txBody>
      </p:sp>
    </p:spTree>
    <p:extLst>
      <p:ext uri="{BB962C8B-B14F-4D97-AF65-F5344CB8AC3E}">
        <p14:creationId xmlns:p14="http://schemas.microsoft.com/office/powerpoint/2010/main" val="152426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30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50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4363" y="0"/>
            <a:ext cx="6877050" cy="6906524"/>
          </a:xfrm>
          <a:prstGeom prst="rect">
            <a:avLst/>
          </a:prstGeom>
        </p:spPr>
      </p:pic>
      <p:sp>
        <p:nvSpPr>
          <p:cNvPr id="3" name="CuadroTexto 2"/>
          <p:cNvSpPr txBox="1"/>
          <p:nvPr/>
        </p:nvSpPr>
        <p:spPr>
          <a:xfrm>
            <a:off x="4053543" y="6064766"/>
            <a:ext cx="5176256" cy="523220"/>
          </a:xfrm>
          <a:prstGeom prst="rect">
            <a:avLst/>
          </a:prstGeom>
          <a:noFill/>
        </p:spPr>
        <p:txBody>
          <a:bodyPr wrap="square" rtlCol="0">
            <a:spAutoFit/>
          </a:bodyPr>
          <a:lstStyle/>
          <a:p>
            <a:r>
              <a:rPr lang="es-ES" sz="2800" b="1" dirty="0" smtClean="0"/>
              <a:t>Reflejados en el cielo azul</a:t>
            </a:r>
            <a:endParaRPr lang="es-ES" sz="2800" b="1" dirty="0"/>
          </a:p>
        </p:txBody>
      </p:sp>
    </p:spTree>
    <p:extLst>
      <p:ext uri="{BB962C8B-B14F-4D97-AF65-F5344CB8AC3E}">
        <p14:creationId xmlns:p14="http://schemas.microsoft.com/office/powerpoint/2010/main" val="2491824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bg2">
                <a:lumMod val="75000"/>
                <a:alpha val="96000"/>
              </a:schemeClr>
            </a:gs>
            <a:gs pos="100000">
              <a:schemeClr val="accent3">
                <a:lumMod val="10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r="-1513"/>
          <a:stretch/>
        </p:blipFill>
        <p:spPr>
          <a:xfrm>
            <a:off x="3491963" y="-3606"/>
            <a:ext cx="5217532" cy="6861606"/>
          </a:xfrm>
          <a:prstGeom prst="rect">
            <a:avLst/>
          </a:prstGeom>
          <a:scene3d>
            <a:camera prst="orthographicFront"/>
            <a:lightRig rig="threePt" dir="t"/>
          </a:scene3d>
          <a:sp3d>
            <a:bevelT w="488950" prst="slope"/>
            <a:bevelB w="488950" prst="slope"/>
          </a:sp3d>
        </p:spPr>
      </p:pic>
      <p:sp>
        <p:nvSpPr>
          <p:cNvPr id="3" name="CuadroTexto 2"/>
          <p:cNvSpPr txBox="1"/>
          <p:nvPr/>
        </p:nvSpPr>
        <p:spPr>
          <a:xfrm>
            <a:off x="5490053" y="6131580"/>
            <a:ext cx="1388268" cy="523220"/>
          </a:xfrm>
          <a:prstGeom prst="rect">
            <a:avLst/>
          </a:prstGeom>
          <a:noFill/>
        </p:spPr>
        <p:txBody>
          <a:bodyPr wrap="square" rtlCol="0">
            <a:spAutoFit/>
          </a:bodyPr>
          <a:lstStyle/>
          <a:p>
            <a:r>
              <a:rPr lang="es-ES" sz="2800" b="1" dirty="0" smtClean="0"/>
              <a:t>Soledad</a:t>
            </a:r>
            <a:endParaRPr lang="es-ES" sz="2800" b="1" dirty="0"/>
          </a:p>
        </p:txBody>
      </p:sp>
    </p:spTree>
    <p:extLst>
      <p:ext uri="{BB962C8B-B14F-4D97-AF65-F5344CB8AC3E}">
        <p14:creationId xmlns:p14="http://schemas.microsoft.com/office/powerpoint/2010/main" val="891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l="-2865"/>
          <a:stretch/>
        </p:blipFill>
        <p:spPr>
          <a:xfrm>
            <a:off x="-335697" y="0"/>
            <a:ext cx="12740640" cy="7265096"/>
          </a:xfrm>
          <a:prstGeom prst="rect">
            <a:avLst/>
          </a:prstGeom>
        </p:spPr>
      </p:pic>
    </p:spTree>
    <p:extLst>
      <p:ext uri="{BB962C8B-B14F-4D97-AF65-F5344CB8AC3E}">
        <p14:creationId xmlns:p14="http://schemas.microsoft.com/office/powerpoint/2010/main" val="4010137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50000"/>
              </a:schemeClr>
            </a:gs>
            <a:gs pos="100000">
              <a:schemeClr val="bg2">
                <a:lumMod val="75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4101" y="0"/>
            <a:ext cx="7487534" cy="6909924"/>
          </a:xfrm>
          <a:prstGeom prst="rect">
            <a:avLst/>
          </a:prstGeom>
          <a:scene3d>
            <a:camera prst="orthographicFront"/>
            <a:lightRig rig="threePt" dir="t"/>
          </a:scene3d>
          <a:sp3d>
            <a:bevelT w="488950" prst="slope"/>
            <a:bevelB w="488950" prst="slope"/>
          </a:sp3d>
        </p:spPr>
      </p:pic>
      <p:sp>
        <p:nvSpPr>
          <p:cNvPr id="3" name="CuadroTexto 2"/>
          <p:cNvSpPr txBox="1"/>
          <p:nvPr/>
        </p:nvSpPr>
        <p:spPr>
          <a:xfrm>
            <a:off x="4986472" y="5840439"/>
            <a:ext cx="2400300" cy="523220"/>
          </a:xfrm>
          <a:prstGeom prst="rect">
            <a:avLst/>
          </a:prstGeom>
          <a:noFill/>
        </p:spPr>
        <p:txBody>
          <a:bodyPr wrap="square" rtlCol="0">
            <a:spAutoFit/>
          </a:bodyPr>
          <a:lstStyle/>
          <a:p>
            <a:pPr algn="ctr"/>
            <a:r>
              <a:rPr lang="es-ES" sz="2800" b="1" dirty="0" smtClean="0"/>
              <a:t>Timescape</a:t>
            </a:r>
            <a:endParaRPr lang="es-ES" sz="2800" b="1" dirty="0"/>
          </a:p>
        </p:txBody>
      </p:sp>
    </p:spTree>
    <p:extLst>
      <p:ext uri="{BB962C8B-B14F-4D97-AF65-F5344CB8AC3E}">
        <p14:creationId xmlns:p14="http://schemas.microsoft.com/office/powerpoint/2010/main" val="2652194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8000"/>
            <a:lum/>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4342" y="0"/>
            <a:ext cx="6863080" cy="6863080"/>
          </a:xfrm>
          <a:prstGeom prst="rect">
            <a:avLst/>
          </a:prstGeom>
          <a:solidFill>
            <a:schemeClr val="accent3">
              <a:lumMod val="40000"/>
              <a:lumOff val="60000"/>
            </a:schemeClr>
          </a:solidFill>
          <a:ln w="38100">
            <a:solidFill>
              <a:schemeClr val="tx1"/>
            </a:solidFill>
          </a:ln>
        </p:spPr>
      </p:pic>
      <p:sp>
        <p:nvSpPr>
          <p:cNvPr id="3" name="Rectángulo 2"/>
          <p:cNvSpPr/>
          <p:nvPr/>
        </p:nvSpPr>
        <p:spPr>
          <a:xfrm>
            <a:off x="4841490" y="3244334"/>
            <a:ext cx="292068" cy="369332"/>
          </a:xfrm>
          <a:prstGeom prst="rect">
            <a:avLst/>
          </a:prstGeom>
        </p:spPr>
        <p:txBody>
          <a:bodyPr wrap="none">
            <a:spAutoFit/>
          </a:bodyPr>
          <a:lstStyle/>
          <a:p>
            <a:r>
              <a:rPr lang="es-ES" dirty="0" smtClean="0"/>
              <a:t>¿</a:t>
            </a:r>
            <a:endParaRPr lang="es-ES" dirty="0"/>
          </a:p>
        </p:txBody>
      </p:sp>
      <p:sp>
        <p:nvSpPr>
          <p:cNvPr id="4" name="Rectángulo 3"/>
          <p:cNvSpPr/>
          <p:nvPr/>
        </p:nvSpPr>
        <p:spPr>
          <a:xfrm>
            <a:off x="3098983" y="127632"/>
            <a:ext cx="5913798" cy="523220"/>
          </a:xfrm>
          <a:prstGeom prst="rect">
            <a:avLst/>
          </a:prstGeom>
        </p:spPr>
        <p:txBody>
          <a:bodyPr wrap="none">
            <a:spAutoFit/>
          </a:bodyPr>
          <a:lstStyle/>
          <a:p>
            <a:r>
              <a:rPr lang="es-ES" b="1" dirty="0">
                <a:solidFill>
                  <a:schemeClr val="bg1"/>
                </a:solidFill>
                <a:latin typeface="Ravie" panose="04040805050809020602" pitchFamily="82" charset="0"/>
              </a:rPr>
              <a:t>¿</a:t>
            </a:r>
            <a:r>
              <a:rPr lang="es-ES" sz="2800" b="1" dirty="0">
                <a:solidFill>
                  <a:schemeClr val="bg1"/>
                </a:solidFill>
                <a:latin typeface="Ravie" panose="04040805050809020602" pitchFamily="82" charset="0"/>
              </a:rPr>
              <a:t>Qué es la imaginación? </a:t>
            </a:r>
          </a:p>
        </p:txBody>
      </p:sp>
      <p:sp>
        <p:nvSpPr>
          <p:cNvPr id="5" name="Rectángulo 4"/>
          <p:cNvSpPr/>
          <p:nvPr/>
        </p:nvSpPr>
        <p:spPr>
          <a:xfrm>
            <a:off x="247582" y="5710184"/>
            <a:ext cx="12191999" cy="923330"/>
          </a:xfrm>
          <a:prstGeom prst="rect">
            <a:avLst/>
          </a:prstGeom>
        </p:spPr>
        <p:txBody>
          <a:bodyPr wrap="square">
            <a:spAutoFit/>
          </a:bodyPr>
          <a:lstStyle/>
          <a:p>
            <a:r>
              <a:rPr lang="es-ES" b="1" dirty="0">
                <a:latin typeface="Ravie" panose="04040805050809020602" pitchFamily="82" charset="0"/>
              </a:rPr>
              <a:t>Según  mi imaginación es la ilusión de cosas nunca percibidas por los cinco sentidos (ver, oír, sentir, etc.). la imaginación es el potencial que de ser realizado es capaz de producir una obra maestra.</a:t>
            </a:r>
          </a:p>
        </p:txBody>
      </p:sp>
    </p:spTree>
    <p:extLst>
      <p:ext uri="{BB962C8B-B14F-4D97-AF65-F5344CB8AC3E}">
        <p14:creationId xmlns:p14="http://schemas.microsoft.com/office/powerpoint/2010/main" val="37044216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100000">
              <a:schemeClr val="bg2">
                <a:lumMod val="75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4014" y="0"/>
            <a:ext cx="7431269" cy="6858000"/>
          </a:xfrm>
          <a:prstGeom prst="rect">
            <a:avLst/>
          </a:prstGeom>
          <a:blipFill>
            <a:blip r:embed="rId3">
              <a:alphaModFix amt="45000"/>
              <a:extLst>
                <a:ext uri="{28A0092B-C50C-407E-A947-70E740481C1C}">
                  <a14:useLocalDpi xmlns:a14="http://schemas.microsoft.com/office/drawing/2010/main" val="0"/>
                </a:ext>
              </a:extLst>
            </a:blip>
            <a:tile tx="0" ty="0" sx="100000" sy="100000" flip="none" algn="tl"/>
          </a:blipFill>
          <a:scene3d>
            <a:camera prst="orthographicFront"/>
            <a:lightRig rig="threePt" dir="t"/>
          </a:scene3d>
          <a:sp3d>
            <a:bevelT w="488950" prst="slope"/>
            <a:bevelB w="488950" prst="slope"/>
          </a:sp3d>
        </p:spPr>
      </p:pic>
      <p:sp>
        <p:nvSpPr>
          <p:cNvPr id="3" name="CuadroTexto 2"/>
          <p:cNvSpPr txBox="1"/>
          <p:nvPr/>
        </p:nvSpPr>
        <p:spPr>
          <a:xfrm>
            <a:off x="5472335" y="5726321"/>
            <a:ext cx="2752725" cy="523220"/>
          </a:xfrm>
          <a:prstGeom prst="rect">
            <a:avLst/>
          </a:prstGeom>
          <a:noFill/>
        </p:spPr>
        <p:txBody>
          <a:bodyPr wrap="square" rtlCol="0">
            <a:spAutoFit/>
          </a:bodyPr>
          <a:lstStyle/>
          <a:p>
            <a:r>
              <a:rPr lang="es-ES" sz="2800" b="1" dirty="0" smtClean="0"/>
              <a:t>Ultimo beso</a:t>
            </a:r>
            <a:endParaRPr lang="es-ES" sz="2800" b="1" dirty="0"/>
          </a:p>
        </p:txBody>
      </p:sp>
    </p:spTree>
    <p:extLst>
      <p:ext uri="{BB962C8B-B14F-4D97-AF65-F5344CB8AC3E}">
        <p14:creationId xmlns:p14="http://schemas.microsoft.com/office/powerpoint/2010/main" val="153681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44251" y="1891268"/>
            <a:ext cx="10328205" cy="4351338"/>
          </a:xfrm>
          <a:ln>
            <a:noFill/>
          </a:ln>
        </p:spPr>
        <p:txBody>
          <a:bodyPr>
            <a:normAutofit lnSpcReduction="10000"/>
          </a:bodyPr>
          <a:lstStyle/>
          <a:p>
            <a:r>
              <a:rPr lang="es-ES" sz="2000" b="1" dirty="0" smtClean="0">
                <a:latin typeface="Ravie" panose="04040805050809020602" pitchFamily="82" charset="0"/>
              </a:rPr>
              <a:t>Las pinturas que siguen están inspiradas en una serie de ciencia ficción de lengua inglesa llamada </a:t>
            </a:r>
            <a:r>
              <a:rPr lang="es-ES" sz="2000" b="1" dirty="0" err="1" smtClean="0">
                <a:latin typeface="Ravie" panose="04040805050809020602" pitchFamily="82" charset="0"/>
              </a:rPr>
              <a:t>Animorphs</a:t>
            </a:r>
            <a:r>
              <a:rPr lang="es-ES" sz="2000" b="1" dirty="0" smtClean="0">
                <a:latin typeface="Ravie" panose="04040805050809020602" pitchFamily="82" charset="0"/>
              </a:rPr>
              <a:t>.</a:t>
            </a:r>
          </a:p>
          <a:p>
            <a:endParaRPr lang="es-ES" sz="2000" b="1" dirty="0" smtClean="0">
              <a:latin typeface="Ravie" panose="04040805050809020602" pitchFamily="82" charset="0"/>
            </a:endParaRPr>
          </a:p>
          <a:p>
            <a:r>
              <a:rPr lang="es-ES" sz="2000" b="1" dirty="0">
                <a:latin typeface="Ravie" panose="04040805050809020602" pitchFamily="82" charset="0"/>
              </a:rPr>
              <a:t>Ayudado por sus amigos que trabajaban como modelos Luqman Reza </a:t>
            </a:r>
            <a:r>
              <a:rPr lang="es-ES" sz="2000" b="1" dirty="0" err="1">
                <a:latin typeface="Ravie" panose="04040805050809020602" pitchFamily="82" charset="0"/>
              </a:rPr>
              <a:t>Mulyiono</a:t>
            </a:r>
            <a:r>
              <a:rPr lang="es-ES" sz="2000" b="1" dirty="0">
                <a:latin typeface="Ravie" panose="04040805050809020602" pitchFamily="82" charset="0"/>
              </a:rPr>
              <a:t>  analizó sus personajes a su estilo, mejor conocido en el mundo como '</a:t>
            </a:r>
            <a:r>
              <a:rPr lang="es-ES" sz="2000" b="1" dirty="0" err="1">
                <a:latin typeface="Ravie" panose="04040805050809020602" pitchFamily="82" charset="0"/>
              </a:rPr>
              <a:t>jongkie</a:t>
            </a:r>
            <a:r>
              <a:rPr lang="es-ES" sz="2000" b="1" dirty="0">
                <a:latin typeface="Ravie" panose="04040805050809020602" pitchFamily="82" charset="0"/>
              </a:rPr>
              <a:t>. </a:t>
            </a:r>
            <a:r>
              <a:rPr lang="es-ES" sz="2000" b="1" dirty="0" err="1">
                <a:latin typeface="Ravie" panose="04040805050809020602" pitchFamily="82" charset="0"/>
              </a:rPr>
              <a:t>Jongkie</a:t>
            </a:r>
            <a:r>
              <a:rPr lang="es-ES" sz="2000" b="1" dirty="0">
                <a:latin typeface="Ravie" panose="04040805050809020602" pitchFamily="82" charset="0"/>
              </a:rPr>
              <a:t> es un artista ilustrador de tours por la ciudad, en  Indonesia.</a:t>
            </a:r>
          </a:p>
          <a:p>
            <a:endParaRPr lang="es-ES" sz="2000" b="1" dirty="0" smtClean="0">
              <a:solidFill>
                <a:schemeClr val="bg1"/>
              </a:solidFill>
              <a:latin typeface="Ravie" panose="04040805050809020602" pitchFamily="82" charset="0"/>
            </a:endParaRPr>
          </a:p>
          <a:p>
            <a:r>
              <a:rPr lang="es-ES" sz="2000" b="1" dirty="0">
                <a:solidFill>
                  <a:srgbClr val="00B050"/>
                </a:solidFill>
                <a:latin typeface="Ravie" panose="04040805050809020602" pitchFamily="82" charset="0"/>
              </a:rPr>
              <a:t>Él ganó reconocimiento y aprecio en redes sociales como instagram por su estilo único de ilustración expresiva que hace en acuarela. Su estilo es tomado  como  ejemplo ya que él no solo reproduce  el cuadro,  sino que le añade su propia imaginación y  su firma que ha  sido definida como el 'efecto mágico'. </a:t>
            </a:r>
            <a:endParaRPr lang="es-ES" sz="2000" b="1" dirty="0" smtClean="0">
              <a:solidFill>
                <a:schemeClr val="bg1"/>
              </a:solidFill>
              <a:latin typeface="Ravie" panose="04040805050809020602" pitchFamily="82" charset="0"/>
            </a:endParaRPr>
          </a:p>
        </p:txBody>
      </p:sp>
      <p:sp>
        <p:nvSpPr>
          <p:cNvPr id="2" name="CuadroTexto 1"/>
          <p:cNvSpPr txBox="1"/>
          <p:nvPr/>
        </p:nvSpPr>
        <p:spPr>
          <a:xfrm>
            <a:off x="3588674" y="1193144"/>
            <a:ext cx="5039360" cy="533992"/>
          </a:xfrm>
          <a:prstGeom prst="rect">
            <a:avLst/>
          </a:prstGeom>
          <a:noFill/>
        </p:spPr>
        <p:txBody>
          <a:bodyPr wrap="square" rtlCol="0">
            <a:spAutoFit/>
          </a:bodyPr>
          <a:lstStyle/>
          <a:p>
            <a:r>
              <a:rPr lang="es-ES" sz="2870" dirty="0">
                <a:latin typeface="Ravie" panose="04040805050809020602" pitchFamily="82" charset="0"/>
              </a:rPr>
              <a:t>Animal </a:t>
            </a:r>
            <a:r>
              <a:rPr lang="es-ES" sz="2870" dirty="0" smtClean="0">
                <a:latin typeface="Ravie" panose="04040805050809020602" pitchFamily="82" charset="0"/>
              </a:rPr>
              <a:t>illustration</a:t>
            </a:r>
            <a:endParaRPr lang="es-ES" sz="2870" dirty="0">
              <a:latin typeface="Ravie" panose="04040805050809020602" pitchFamily="82" charset="0"/>
            </a:endParaRPr>
          </a:p>
        </p:txBody>
      </p:sp>
    </p:spTree>
    <p:extLst>
      <p:ext uri="{BB962C8B-B14F-4D97-AF65-F5344CB8AC3E}">
        <p14:creationId xmlns:p14="http://schemas.microsoft.com/office/powerpoint/2010/main" val="1377624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2000"/>
                                        <p:tgtEl>
                                          <p:spTgt spid="2"/>
                                        </p:tgtEl>
                                      </p:cBhvr>
                                    </p:animEffect>
                                  </p:childTnLst>
                                </p:cTn>
                              </p:par>
                            </p:childTnLst>
                          </p:cTn>
                        </p:par>
                        <p:par>
                          <p:cTn id="8" fill="hold">
                            <p:stCondLst>
                              <p:cond delay="2000"/>
                            </p:stCondLst>
                            <p:childTnLst>
                              <p:par>
                                <p:cTn id="9" presetID="9"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dissolve">
                                      <p:cBhvr>
                                        <p:cTn id="11" dur="2000"/>
                                        <p:tgtEl>
                                          <p:spTgt spid="3">
                                            <p:txEl>
                                              <p:pRg st="0" end="0"/>
                                            </p:txEl>
                                          </p:spTgt>
                                        </p:tgtEl>
                                      </p:cBhvr>
                                    </p:animEffect>
                                  </p:childTnLst>
                                </p:cTn>
                              </p:par>
                            </p:childTnLst>
                          </p:cTn>
                        </p:par>
                        <p:par>
                          <p:cTn id="12" fill="hold">
                            <p:stCondLst>
                              <p:cond delay="4000"/>
                            </p:stCondLst>
                            <p:childTnLst>
                              <p:par>
                                <p:cTn id="13" presetID="9" presetClass="entr" presetSubtype="0" fill="hold" grpId="0" nodeType="afterEffect">
                                  <p:stCondLst>
                                    <p:cond delay="400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dissolve">
                                      <p:cBhvr>
                                        <p:cTn id="15" dur="2000"/>
                                        <p:tgtEl>
                                          <p:spTgt spid="3">
                                            <p:txEl>
                                              <p:pRg st="2" end="2"/>
                                            </p:txEl>
                                          </p:spTgt>
                                        </p:tgtEl>
                                      </p:cBhvr>
                                    </p:animEffect>
                                  </p:childTnLst>
                                </p:cTn>
                              </p:par>
                            </p:childTnLst>
                          </p:cTn>
                        </p:par>
                        <p:par>
                          <p:cTn id="16" fill="hold">
                            <p:stCondLst>
                              <p:cond delay="10000"/>
                            </p:stCondLst>
                            <p:childTnLst>
                              <p:par>
                                <p:cTn id="17" presetID="9" presetClass="entr" presetSubtype="0" fill="hold" grpId="0" nodeType="afterEffect">
                                  <p:stCondLst>
                                    <p:cond delay="640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dissolve">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6000"/>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38448" y="0"/>
            <a:ext cx="12192000" cy="6874479"/>
          </a:xfrm>
          <a:prstGeom prst="rect">
            <a:avLst/>
          </a:prstGeom>
        </p:spPr>
      </p:pic>
      <p:sp>
        <p:nvSpPr>
          <p:cNvPr id="3" name="Rectángulo 2"/>
          <p:cNvSpPr/>
          <p:nvPr/>
        </p:nvSpPr>
        <p:spPr>
          <a:xfrm>
            <a:off x="897626" y="1692808"/>
            <a:ext cx="11055926" cy="4401205"/>
          </a:xfrm>
          <a:prstGeom prst="rect">
            <a:avLst/>
          </a:prstGeom>
        </p:spPr>
        <p:txBody>
          <a:bodyPr wrap="square">
            <a:spAutoFit/>
          </a:bodyPr>
          <a:lstStyle/>
          <a:p>
            <a:r>
              <a:rPr lang="es-ES" sz="2800" dirty="0">
                <a:latin typeface="Ravie" panose="04040805050809020602" pitchFamily="82" charset="0"/>
              </a:rPr>
              <a:t>A</a:t>
            </a:r>
            <a:r>
              <a:rPr lang="es-ES" dirty="0"/>
              <a:t> </a:t>
            </a:r>
            <a:r>
              <a:rPr lang="es-ES" sz="2800" dirty="0">
                <a:latin typeface="Ravie" panose="04040805050809020602" pitchFamily="82" charset="0"/>
              </a:rPr>
              <a:t>veces un animal tiene características similares a los seres humanos. Cómo </a:t>
            </a:r>
            <a:r>
              <a:rPr lang="es-ES" sz="2800" dirty="0" smtClean="0">
                <a:latin typeface="Ravie" panose="04040805050809020602" pitchFamily="82" charset="0"/>
              </a:rPr>
              <a:t>crían </a:t>
            </a:r>
            <a:r>
              <a:rPr lang="es-ES" sz="2800" dirty="0">
                <a:latin typeface="Ravie" panose="04040805050809020602" pitchFamily="82" charset="0"/>
              </a:rPr>
              <a:t>a sus hijos, cómo cazan y son cazados, podemos tomar lecciones de sus vidas. Cada animal representa el carácter de cada modelo</a:t>
            </a:r>
            <a:r>
              <a:rPr lang="es-ES" sz="2800" dirty="0" smtClean="0">
                <a:latin typeface="Ravie" panose="04040805050809020602" pitchFamily="82" charset="0"/>
              </a:rPr>
              <a:t>.</a:t>
            </a:r>
          </a:p>
          <a:p>
            <a:endParaRPr lang="es-ES" sz="2800" dirty="0">
              <a:latin typeface="Ravie" panose="04040805050809020602" pitchFamily="82" charset="0"/>
            </a:endParaRPr>
          </a:p>
          <a:p>
            <a:r>
              <a:rPr lang="es-ES" sz="2800" dirty="0" smtClean="0">
                <a:latin typeface="Ravie" panose="04040805050809020602" pitchFamily="82" charset="0"/>
              </a:rPr>
              <a:t>“Quiero compartir mi visión con la gente inspiradora de cada ilustración, mis amigos.” </a:t>
            </a:r>
            <a:endParaRPr lang="es-ES" sz="2800" dirty="0">
              <a:latin typeface="Ravie" panose="04040805050809020602" pitchFamily="82" charset="0"/>
            </a:endParaRPr>
          </a:p>
        </p:txBody>
      </p:sp>
    </p:spTree>
    <p:extLst>
      <p:ext uri="{BB962C8B-B14F-4D97-AF65-F5344CB8AC3E}">
        <p14:creationId xmlns:p14="http://schemas.microsoft.com/office/powerpoint/2010/main" val="424846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2000"/>
                                        <p:tgtEl>
                                          <p:spTgt spid="3">
                                            <p:txEl>
                                              <p:pRg st="0" end="0"/>
                                            </p:txEl>
                                          </p:spTgt>
                                        </p:tgtEl>
                                      </p:cBhvr>
                                    </p:animEffect>
                                  </p:childTnLst>
                                </p:cTn>
                              </p:par>
                            </p:childTnLst>
                          </p:cTn>
                        </p:par>
                        <p:par>
                          <p:cTn id="8" fill="hold">
                            <p:stCondLst>
                              <p:cond delay="2000"/>
                            </p:stCondLst>
                            <p:childTnLst>
                              <p:par>
                                <p:cTn id="9" presetID="9" presetClass="entr" presetSubtype="0" fill="hold" grpId="0" nodeType="afterEffect">
                                  <p:stCondLst>
                                    <p:cond delay="53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dissolve">
                                      <p:cBhvr>
                                        <p:cTn id="1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5120640" y="5108448"/>
            <a:ext cx="3645408" cy="523220"/>
          </a:xfrm>
          <a:prstGeom prst="rect">
            <a:avLst/>
          </a:prstGeom>
          <a:noFill/>
        </p:spPr>
        <p:txBody>
          <a:bodyPr wrap="square" rtlCol="0">
            <a:spAutoFit/>
          </a:bodyPr>
          <a:lstStyle/>
          <a:p>
            <a:endParaRPr lang="es-ES" sz="2800" b="1" dirty="0">
              <a:solidFill>
                <a:schemeClr val="bg1"/>
              </a:solidFill>
            </a:endParaRPr>
          </a:p>
        </p:txBody>
      </p:sp>
      <p:sp>
        <p:nvSpPr>
          <p:cNvPr id="4" name="CuadroTexto 3"/>
          <p:cNvSpPr txBox="1"/>
          <p:nvPr/>
        </p:nvSpPr>
        <p:spPr>
          <a:xfrm>
            <a:off x="5213638" y="5868821"/>
            <a:ext cx="2572284" cy="523220"/>
          </a:xfrm>
          <a:prstGeom prst="rect">
            <a:avLst/>
          </a:prstGeom>
          <a:noFill/>
        </p:spPr>
        <p:txBody>
          <a:bodyPr wrap="square" rtlCol="0">
            <a:spAutoFit/>
          </a:bodyPr>
          <a:lstStyle/>
          <a:p>
            <a:pPr algn="ctr"/>
            <a:r>
              <a:rPr lang="es-ES" sz="2800" b="1" dirty="0" smtClean="0">
                <a:solidFill>
                  <a:schemeClr val="bg1"/>
                </a:solidFill>
              </a:rPr>
              <a:t>Acerca de mi</a:t>
            </a:r>
            <a:endParaRPr lang="es-ES" sz="2800" b="1" dirty="0">
              <a:solidFill>
                <a:schemeClr val="bg1"/>
              </a:solidFill>
            </a:endParaRPr>
          </a:p>
        </p:txBody>
      </p:sp>
      <p:sp>
        <p:nvSpPr>
          <p:cNvPr id="5" name="CuadroTexto 4"/>
          <p:cNvSpPr txBox="1"/>
          <p:nvPr/>
        </p:nvSpPr>
        <p:spPr>
          <a:xfrm>
            <a:off x="5120640" y="5868821"/>
            <a:ext cx="3028950" cy="523220"/>
          </a:xfrm>
          <a:prstGeom prst="rect">
            <a:avLst/>
          </a:prstGeom>
          <a:noFill/>
        </p:spPr>
        <p:txBody>
          <a:bodyPr wrap="square" rtlCol="0">
            <a:spAutoFit/>
          </a:bodyPr>
          <a:lstStyle/>
          <a:p>
            <a:r>
              <a:rPr lang="es-ES" sz="2800" b="1" dirty="0" smtClean="0"/>
              <a:t>Acerca de mi</a:t>
            </a:r>
            <a:endParaRPr lang="es-ES" sz="2800" b="1" dirty="0"/>
          </a:p>
        </p:txBody>
      </p:sp>
    </p:spTree>
    <p:extLst>
      <p:ext uri="{BB962C8B-B14F-4D97-AF65-F5344CB8AC3E}">
        <p14:creationId xmlns:p14="http://schemas.microsoft.com/office/powerpoint/2010/main" val="313505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3775935" y="10756"/>
            <a:ext cx="4647304" cy="6795582"/>
          </a:xfrm>
          <a:prstGeom prst="rect">
            <a:avLst/>
          </a:prstGeom>
        </p:spPr>
      </p:pic>
      <p:pic>
        <p:nvPicPr>
          <p:cNvPr id="4" name="Imagen 3"/>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719158" y="21516"/>
            <a:ext cx="4704081" cy="6795582"/>
          </a:xfrm>
          <a:prstGeom prst="rect">
            <a:avLst/>
          </a:prstGeom>
        </p:spPr>
      </p:pic>
      <p:sp>
        <p:nvSpPr>
          <p:cNvPr id="3" name="CuadroTexto 2"/>
          <p:cNvSpPr txBox="1"/>
          <p:nvPr/>
        </p:nvSpPr>
        <p:spPr>
          <a:xfrm>
            <a:off x="4353840" y="6145227"/>
            <a:ext cx="4247920" cy="523220"/>
          </a:xfrm>
          <a:prstGeom prst="rect">
            <a:avLst/>
          </a:prstGeom>
          <a:noFill/>
        </p:spPr>
        <p:txBody>
          <a:bodyPr wrap="square" rtlCol="0">
            <a:spAutoFit/>
          </a:bodyPr>
          <a:lstStyle/>
          <a:p>
            <a:r>
              <a:rPr lang="es-ES" sz="2800" b="1" dirty="0" smtClean="0">
                <a:solidFill>
                  <a:schemeClr val="bg1"/>
                </a:solidFill>
              </a:rPr>
              <a:t>Hendita, la </a:t>
            </a:r>
            <a:r>
              <a:rPr lang="es-ES" sz="2800" b="1" dirty="0" smtClean="0"/>
              <a:t>paloma blanca</a:t>
            </a:r>
          </a:p>
        </p:txBody>
      </p:sp>
    </p:spTree>
    <p:extLst>
      <p:ext uri="{BB962C8B-B14F-4D97-AF65-F5344CB8AC3E}">
        <p14:creationId xmlns:p14="http://schemas.microsoft.com/office/powerpoint/2010/main" val="267744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3.33333E-6 -1.11111E-6 L -0.19076 -1.11111E-6 " pathEditMode="relative" rAng="0" ptsTypes="AA">
                                      <p:cBhvr>
                                        <p:cTn id="6" dur="5000" fill="hold"/>
                                        <p:tgtEl>
                                          <p:spTgt spid="4"/>
                                        </p:tgtEl>
                                        <p:attrNameLst>
                                          <p:attrName>ppt_x</p:attrName>
                                          <p:attrName>ppt_y</p:attrName>
                                        </p:attrNameLst>
                                      </p:cBhvr>
                                      <p:rCtr x="-9544" y="0"/>
                                    </p:animMotion>
                                  </p:childTnLst>
                                </p:cTn>
                              </p:par>
                              <p:par>
                                <p:cTn id="7" presetID="63" presetClass="path" presetSubtype="0" accel="50000" decel="50000" fill="hold" nodeType="withEffect">
                                  <p:stCondLst>
                                    <p:cond delay="0"/>
                                  </p:stCondLst>
                                  <p:childTnLst>
                                    <p:animMotion origin="layout" path="M -4.16667E-7 -7.40741E-7 L 0.19063 -7.40741E-7 " pathEditMode="relative" rAng="0" ptsTypes="AA">
                                      <p:cBhvr>
                                        <p:cTn id="8" dur="5000" fill="hold"/>
                                        <p:tgtEl>
                                          <p:spTgt spid="2"/>
                                        </p:tgtEl>
                                        <p:attrNameLst>
                                          <p:attrName>ppt_x</p:attrName>
                                          <p:attrName>ppt_y</p:attrName>
                                        </p:attrNameLst>
                                      </p:cBhvr>
                                      <p:rCtr x="9531" y="0"/>
                                    </p:animMotion>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3849863" y="0"/>
            <a:ext cx="4602480" cy="6922709"/>
          </a:xfrm>
          <a:prstGeom prst="rect">
            <a:avLst/>
          </a:prstGeom>
        </p:spPr>
      </p:pic>
      <p:pic>
        <p:nvPicPr>
          <p:cNvPr id="4" name="Imagen 3"/>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849863" y="0"/>
            <a:ext cx="4640775" cy="6922709"/>
          </a:xfrm>
          <a:prstGeom prst="rect">
            <a:avLst/>
          </a:prstGeom>
        </p:spPr>
      </p:pic>
      <p:sp>
        <p:nvSpPr>
          <p:cNvPr id="3" name="CuadroTexto 2"/>
          <p:cNvSpPr txBox="1"/>
          <p:nvPr/>
        </p:nvSpPr>
        <p:spPr>
          <a:xfrm>
            <a:off x="4753921" y="6251678"/>
            <a:ext cx="3920431" cy="523220"/>
          </a:xfrm>
          <a:prstGeom prst="rect">
            <a:avLst/>
          </a:prstGeom>
          <a:noFill/>
        </p:spPr>
        <p:txBody>
          <a:bodyPr wrap="square" rtlCol="0">
            <a:spAutoFit/>
          </a:bodyPr>
          <a:lstStyle/>
          <a:p>
            <a:r>
              <a:rPr lang="es-ES" sz="2800" dirty="0" smtClean="0">
                <a:solidFill>
                  <a:schemeClr val="bg1"/>
                </a:solidFill>
              </a:rPr>
              <a:t>Chand</a:t>
            </a:r>
            <a:r>
              <a:rPr lang="es-ES" sz="2800" b="1" dirty="0" smtClean="0"/>
              <a:t>ra</a:t>
            </a:r>
            <a:r>
              <a:rPr lang="es-ES" dirty="0" smtClean="0">
                <a:solidFill>
                  <a:schemeClr val="bg1"/>
                </a:solidFill>
              </a:rPr>
              <a:t> </a:t>
            </a:r>
            <a:r>
              <a:rPr lang="es-ES" sz="2800" b="1" dirty="0" smtClean="0"/>
              <a:t>el tigre blanco</a:t>
            </a:r>
            <a:endParaRPr lang="es-ES" sz="2800" b="1" dirty="0"/>
          </a:p>
        </p:txBody>
      </p:sp>
    </p:spTree>
    <p:extLst>
      <p:ext uri="{BB962C8B-B14F-4D97-AF65-F5344CB8AC3E}">
        <p14:creationId xmlns:p14="http://schemas.microsoft.com/office/powerpoint/2010/main" val="4146638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4.16667E-7 3.7037E-7 L -0.19701 3.7037E-7 " pathEditMode="relative" rAng="0" ptsTypes="AA">
                                      <p:cBhvr>
                                        <p:cTn id="6" dur="5000" fill="hold"/>
                                        <p:tgtEl>
                                          <p:spTgt spid="4"/>
                                        </p:tgtEl>
                                        <p:attrNameLst>
                                          <p:attrName>ppt_x</p:attrName>
                                          <p:attrName>ppt_y</p:attrName>
                                        </p:attrNameLst>
                                      </p:cBhvr>
                                      <p:rCtr x="-9857" y="0"/>
                                    </p:animMotion>
                                  </p:childTnLst>
                                </p:cTn>
                              </p:par>
                              <p:par>
                                <p:cTn id="7" presetID="63" presetClass="path" presetSubtype="0" accel="50000" decel="50000" fill="hold" nodeType="withEffect">
                                  <p:stCondLst>
                                    <p:cond delay="0"/>
                                  </p:stCondLst>
                                  <p:childTnLst>
                                    <p:animMotion origin="layout" path="M 2.91667E-6 3.7037E-7 L 0.18203 3.7037E-7 " pathEditMode="relative" rAng="0" ptsTypes="AA">
                                      <p:cBhvr>
                                        <p:cTn id="8" dur="5000" fill="hold"/>
                                        <p:tgtEl>
                                          <p:spTgt spid="2"/>
                                        </p:tgtEl>
                                        <p:attrNameLst>
                                          <p:attrName>ppt_x</p:attrName>
                                          <p:attrName>ppt_y</p:attrName>
                                        </p:attrNameLst>
                                      </p:cBhvr>
                                      <p:rCtr x="9102" y="0"/>
                                    </p:animMotion>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3845170" y="-3702"/>
            <a:ext cx="4581246" cy="6858000"/>
          </a:xfrm>
          <a:prstGeom prst="rect">
            <a:avLst/>
          </a:prstGeom>
        </p:spPr>
      </p:pic>
      <p:pic>
        <p:nvPicPr>
          <p:cNvPr id="5" name="Imagen 4"/>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786553" y="-3702"/>
            <a:ext cx="4604693" cy="6858000"/>
          </a:xfrm>
          <a:prstGeom prst="rect">
            <a:avLst/>
          </a:prstGeom>
        </p:spPr>
      </p:pic>
      <p:sp>
        <p:nvSpPr>
          <p:cNvPr id="3" name="CuadroTexto 2"/>
          <p:cNvSpPr txBox="1"/>
          <p:nvPr/>
        </p:nvSpPr>
        <p:spPr>
          <a:xfrm>
            <a:off x="4815049" y="6237879"/>
            <a:ext cx="3361442" cy="523220"/>
          </a:xfrm>
          <a:prstGeom prst="rect">
            <a:avLst/>
          </a:prstGeom>
          <a:noFill/>
        </p:spPr>
        <p:txBody>
          <a:bodyPr wrap="square" rtlCol="0">
            <a:spAutoFit/>
          </a:bodyPr>
          <a:lstStyle/>
          <a:p>
            <a:r>
              <a:rPr lang="es-ES" sz="2800" b="1" dirty="0" smtClean="0">
                <a:solidFill>
                  <a:schemeClr val="bg1"/>
                </a:solidFill>
              </a:rPr>
              <a:t>Ilham</a:t>
            </a:r>
            <a:r>
              <a:rPr lang="es-ES" sz="2800" b="1" dirty="0" smtClean="0"/>
              <a:t> el ciervo verde </a:t>
            </a:r>
            <a:endParaRPr lang="es-ES" sz="2800" b="1" dirty="0"/>
          </a:p>
        </p:txBody>
      </p:sp>
    </p:spTree>
    <p:extLst>
      <p:ext uri="{BB962C8B-B14F-4D97-AF65-F5344CB8AC3E}">
        <p14:creationId xmlns:p14="http://schemas.microsoft.com/office/powerpoint/2010/main" val="1806595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4.79167E-6 2.96296E-6 L 0.18789 2.96296E-6 " pathEditMode="relative" rAng="0" ptsTypes="AA">
                                      <p:cBhvr>
                                        <p:cTn id="6" dur="5000" fill="hold"/>
                                        <p:tgtEl>
                                          <p:spTgt spid="2"/>
                                        </p:tgtEl>
                                        <p:attrNameLst>
                                          <p:attrName>ppt_x</p:attrName>
                                          <p:attrName>ppt_y</p:attrName>
                                        </p:attrNameLst>
                                      </p:cBhvr>
                                      <p:rCtr x="9388" y="0"/>
                                    </p:animMotion>
                                  </p:childTnLst>
                                </p:cTn>
                              </p:par>
                              <p:par>
                                <p:cTn id="7" presetID="35" presetClass="path" presetSubtype="0" accel="50000" decel="50000" fill="hold" nodeType="withEffect">
                                  <p:stCondLst>
                                    <p:cond delay="0"/>
                                  </p:stCondLst>
                                  <p:childTnLst>
                                    <p:animMotion origin="layout" path="M 1.04167E-6 2.96296E-6 L -0.18399 2.96296E-6 " pathEditMode="relative" rAng="0" ptsTypes="AA">
                                      <p:cBhvr>
                                        <p:cTn id="8" dur="5000" fill="hold"/>
                                        <p:tgtEl>
                                          <p:spTgt spid="5"/>
                                        </p:tgtEl>
                                        <p:attrNameLst>
                                          <p:attrName>ppt_x</p:attrName>
                                          <p:attrName>ppt_y</p:attrName>
                                        </p:attrNameLst>
                                      </p:cBhvr>
                                      <p:rCtr x="-9206" y="0"/>
                                    </p:animMotion>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r="-2"/>
          <a:stretch/>
        </p:blipFill>
        <p:spPr>
          <a:xfrm>
            <a:off x="3866383" y="0"/>
            <a:ext cx="4574233" cy="6858000"/>
          </a:xfrm>
          <a:prstGeom prst="rect">
            <a:avLst/>
          </a:prstGeom>
        </p:spPr>
      </p:pic>
      <p:pic>
        <p:nvPicPr>
          <p:cNvPr id="4" name="Imagen 3"/>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880241" y="0"/>
            <a:ext cx="4578525" cy="6846275"/>
          </a:xfrm>
          <a:prstGeom prst="rect">
            <a:avLst/>
          </a:prstGeom>
        </p:spPr>
      </p:pic>
      <p:sp>
        <p:nvSpPr>
          <p:cNvPr id="3" name="CuadroTexto 2"/>
          <p:cNvSpPr txBox="1"/>
          <p:nvPr/>
        </p:nvSpPr>
        <p:spPr>
          <a:xfrm>
            <a:off x="5305948" y="6126508"/>
            <a:ext cx="3099498" cy="523220"/>
          </a:xfrm>
          <a:prstGeom prst="rect">
            <a:avLst/>
          </a:prstGeom>
          <a:noFill/>
        </p:spPr>
        <p:txBody>
          <a:bodyPr wrap="square" rtlCol="0">
            <a:spAutoFit/>
          </a:bodyPr>
          <a:lstStyle/>
          <a:p>
            <a:r>
              <a:rPr lang="es-ES" sz="2800" b="1" dirty="0" smtClean="0">
                <a:solidFill>
                  <a:schemeClr val="bg1"/>
                </a:solidFill>
              </a:rPr>
              <a:t>Dika </a:t>
            </a:r>
            <a:r>
              <a:rPr lang="es-ES" sz="2800" b="1" dirty="0" smtClean="0"/>
              <a:t>el león de oro</a:t>
            </a:r>
            <a:endParaRPr lang="es-ES" sz="2800" b="1" dirty="0"/>
          </a:p>
        </p:txBody>
      </p:sp>
    </p:spTree>
    <p:extLst>
      <p:ext uri="{BB962C8B-B14F-4D97-AF65-F5344CB8AC3E}">
        <p14:creationId xmlns:p14="http://schemas.microsoft.com/office/powerpoint/2010/main" val="382115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2.5E-6 0 L 0.18476 0 " pathEditMode="relative" rAng="0" ptsTypes="AA">
                                      <p:cBhvr>
                                        <p:cTn id="6" dur="5000" fill="hold"/>
                                        <p:tgtEl>
                                          <p:spTgt spid="2"/>
                                        </p:tgtEl>
                                        <p:attrNameLst>
                                          <p:attrName>ppt_x</p:attrName>
                                          <p:attrName>ppt_y</p:attrName>
                                        </p:attrNameLst>
                                      </p:cBhvr>
                                      <p:rCtr x="9232" y="0"/>
                                    </p:animMotion>
                                  </p:childTnLst>
                                </p:cTn>
                              </p:par>
                              <p:par>
                                <p:cTn id="7" presetID="35" presetClass="path" presetSubtype="0" accel="50000" decel="50000" fill="hold" nodeType="withEffect">
                                  <p:stCondLst>
                                    <p:cond delay="0"/>
                                  </p:stCondLst>
                                  <p:childTnLst>
                                    <p:animMotion origin="layout" path="M 4.16667E-7 -4.07407E-6 L -0.18776 -4.07407E-6 " pathEditMode="relative" rAng="0" ptsTypes="AA">
                                      <p:cBhvr>
                                        <p:cTn id="8" dur="5000" fill="hold"/>
                                        <p:tgtEl>
                                          <p:spTgt spid="4"/>
                                        </p:tgtEl>
                                        <p:attrNameLst>
                                          <p:attrName>ppt_x</p:attrName>
                                          <p:attrName>ppt_y</p:attrName>
                                        </p:attrNameLst>
                                      </p:cBhvr>
                                      <p:rCtr x="-9388" y="0"/>
                                    </p:animMotion>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3740175" y="20759"/>
            <a:ext cx="4649315" cy="6837242"/>
          </a:xfrm>
          <a:prstGeom prst="rect">
            <a:avLst/>
          </a:prstGeom>
        </p:spPr>
      </p:pic>
      <p:pic>
        <p:nvPicPr>
          <p:cNvPr id="5" name="Imagen 4"/>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667760" y="1"/>
            <a:ext cx="4823695" cy="6858000"/>
          </a:xfrm>
          <a:prstGeom prst="rect">
            <a:avLst/>
          </a:prstGeom>
        </p:spPr>
      </p:pic>
      <p:sp>
        <p:nvSpPr>
          <p:cNvPr id="3" name="CuadroTexto 2"/>
          <p:cNvSpPr txBox="1"/>
          <p:nvPr/>
        </p:nvSpPr>
        <p:spPr>
          <a:xfrm>
            <a:off x="5011955" y="6211192"/>
            <a:ext cx="2897436" cy="523220"/>
          </a:xfrm>
          <a:prstGeom prst="rect">
            <a:avLst/>
          </a:prstGeom>
          <a:noFill/>
        </p:spPr>
        <p:txBody>
          <a:bodyPr wrap="square" rtlCol="0">
            <a:spAutoFit/>
          </a:bodyPr>
          <a:lstStyle/>
          <a:p>
            <a:r>
              <a:rPr lang="es-ES" sz="2800" b="1" dirty="0" smtClean="0"/>
              <a:t>El zorro azul</a:t>
            </a:r>
            <a:endParaRPr lang="es-ES" sz="2800" b="1" dirty="0"/>
          </a:p>
        </p:txBody>
      </p:sp>
    </p:spTree>
    <p:extLst>
      <p:ext uri="{BB962C8B-B14F-4D97-AF65-F5344CB8AC3E}">
        <p14:creationId xmlns:p14="http://schemas.microsoft.com/office/powerpoint/2010/main" val="386484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4.16667E-6 1.11111E-6 L 0.19908 1.11111E-6 " pathEditMode="relative" rAng="0" ptsTypes="AA">
                                      <p:cBhvr>
                                        <p:cTn id="6" dur="5000" fill="hold"/>
                                        <p:tgtEl>
                                          <p:spTgt spid="2"/>
                                        </p:tgtEl>
                                        <p:attrNameLst>
                                          <p:attrName>ppt_x</p:attrName>
                                          <p:attrName>ppt_y</p:attrName>
                                        </p:attrNameLst>
                                      </p:cBhvr>
                                      <p:rCtr x="9948" y="0"/>
                                    </p:animMotion>
                                  </p:childTnLst>
                                </p:cTn>
                              </p:par>
                              <p:par>
                                <p:cTn id="7" presetID="35" presetClass="path" presetSubtype="0" accel="50000" decel="50000" fill="hold" nodeType="withEffect">
                                  <p:stCondLst>
                                    <p:cond delay="0"/>
                                  </p:stCondLst>
                                  <p:childTnLst>
                                    <p:animMotion origin="layout" path="M 2.29167E-6 0 L -0.19336 0 " pathEditMode="relative" rAng="0" ptsTypes="AA">
                                      <p:cBhvr>
                                        <p:cTn id="8" dur="5000" fill="hold"/>
                                        <p:tgtEl>
                                          <p:spTgt spid="5"/>
                                        </p:tgtEl>
                                        <p:attrNameLst>
                                          <p:attrName>ppt_x</p:attrName>
                                          <p:attrName>ppt_y</p:attrName>
                                        </p:attrNameLst>
                                      </p:cBhvr>
                                      <p:rCtr x="-9674" y="0"/>
                                    </p:animMotion>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3823835" y="0"/>
            <a:ext cx="4573480" cy="6858000"/>
          </a:xfrm>
          <a:prstGeom prst="rect">
            <a:avLst/>
          </a:prstGeom>
        </p:spPr>
      </p:pic>
      <p:pic>
        <p:nvPicPr>
          <p:cNvPr id="4" name="Imagen 3"/>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776335" y="-50470"/>
            <a:ext cx="4573480" cy="6858000"/>
          </a:xfrm>
          <a:prstGeom prst="rect">
            <a:avLst/>
          </a:prstGeom>
        </p:spPr>
      </p:pic>
      <p:sp>
        <p:nvSpPr>
          <p:cNvPr id="3" name="CuadroTexto 2"/>
          <p:cNvSpPr txBox="1"/>
          <p:nvPr/>
        </p:nvSpPr>
        <p:spPr>
          <a:xfrm>
            <a:off x="4200208" y="6098405"/>
            <a:ext cx="3725733" cy="523220"/>
          </a:xfrm>
          <a:prstGeom prst="rect">
            <a:avLst/>
          </a:prstGeom>
          <a:noFill/>
        </p:spPr>
        <p:txBody>
          <a:bodyPr wrap="square" rtlCol="0">
            <a:spAutoFit/>
          </a:bodyPr>
          <a:lstStyle/>
          <a:p>
            <a:pPr algn="ctr"/>
            <a:r>
              <a:rPr lang="es-ES" sz="2800" b="1" dirty="0" smtClean="0"/>
              <a:t>La mari</a:t>
            </a:r>
            <a:r>
              <a:rPr lang="es-ES" sz="2800" b="1" dirty="0" smtClean="0">
                <a:solidFill>
                  <a:schemeClr val="bg1"/>
                </a:solidFill>
              </a:rPr>
              <a:t>posa</a:t>
            </a:r>
            <a:r>
              <a:rPr lang="es-ES" sz="2800" b="1" dirty="0" smtClean="0"/>
              <a:t> de la lluvia </a:t>
            </a:r>
            <a:endParaRPr lang="es-ES" sz="2800" b="1" dirty="0"/>
          </a:p>
        </p:txBody>
      </p:sp>
    </p:spTree>
    <p:extLst>
      <p:ext uri="{BB962C8B-B14F-4D97-AF65-F5344CB8AC3E}">
        <p14:creationId xmlns:p14="http://schemas.microsoft.com/office/powerpoint/2010/main" val="3567633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1.875E-6 -2.59259E-6 L -0.1875 -2.59259E-6 " pathEditMode="relative" rAng="0" ptsTypes="AA">
                                      <p:cBhvr>
                                        <p:cTn id="6" dur="5000" fill="hold"/>
                                        <p:tgtEl>
                                          <p:spTgt spid="4"/>
                                        </p:tgtEl>
                                        <p:attrNameLst>
                                          <p:attrName>ppt_x</p:attrName>
                                          <p:attrName>ppt_y</p:attrName>
                                        </p:attrNameLst>
                                      </p:cBhvr>
                                      <p:rCtr x="-9570" y="0"/>
                                    </p:animMotion>
                                  </p:childTnLst>
                                </p:cTn>
                              </p:par>
                              <p:par>
                                <p:cTn id="7" presetID="63" presetClass="path" presetSubtype="0" accel="50000" decel="50000" fill="hold" nodeType="withEffect">
                                  <p:stCondLst>
                                    <p:cond delay="0"/>
                                  </p:stCondLst>
                                  <p:childTnLst>
                                    <p:animMotion origin="layout" path="M -1.875E-6 0 L 0.1875 0.00139 " pathEditMode="relative" rAng="0" ptsTypes="AA">
                                      <p:cBhvr>
                                        <p:cTn id="8" dur="5000" fill="hold"/>
                                        <p:tgtEl>
                                          <p:spTgt spid="2"/>
                                        </p:tgtEl>
                                        <p:attrNameLst>
                                          <p:attrName>ppt_x</p:attrName>
                                          <p:attrName>ppt_y</p:attrName>
                                        </p:attrNameLst>
                                      </p:cBhvr>
                                      <p:rCtr x="9375" y="69"/>
                                    </p:animMotion>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r="-2"/>
          <a:stretch/>
        </p:blipFill>
        <p:spPr>
          <a:xfrm>
            <a:off x="3877778" y="0"/>
            <a:ext cx="4577957" cy="6858000"/>
          </a:xfrm>
          <a:prstGeom prst="rect">
            <a:avLst/>
          </a:prstGeom>
        </p:spPr>
      </p:pic>
      <p:pic>
        <p:nvPicPr>
          <p:cNvPr id="5" name="Imagen 4"/>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862878" y="0"/>
            <a:ext cx="4592857" cy="6858000"/>
          </a:xfrm>
          <a:prstGeom prst="rect">
            <a:avLst/>
          </a:prstGeom>
        </p:spPr>
      </p:pic>
      <p:sp>
        <p:nvSpPr>
          <p:cNvPr id="3" name="CuadroTexto 2"/>
          <p:cNvSpPr txBox="1"/>
          <p:nvPr/>
        </p:nvSpPr>
        <p:spPr>
          <a:xfrm>
            <a:off x="5362682" y="6334780"/>
            <a:ext cx="4124586" cy="523220"/>
          </a:xfrm>
          <a:prstGeom prst="rect">
            <a:avLst/>
          </a:prstGeom>
          <a:noFill/>
        </p:spPr>
        <p:txBody>
          <a:bodyPr wrap="square" rtlCol="0">
            <a:spAutoFit/>
          </a:bodyPr>
          <a:lstStyle/>
          <a:p>
            <a:r>
              <a:rPr lang="es-ES" sz="2800" dirty="0" smtClean="0">
                <a:solidFill>
                  <a:schemeClr val="bg1"/>
                </a:solidFill>
              </a:rPr>
              <a:t>Mita </a:t>
            </a:r>
            <a:r>
              <a:rPr lang="es-ES" sz="2800" dirty="0" smtClean="0"/>
              <a:t>La pantera negra</a:t>
            </a:r>
            <a:endParaRPr lang="es-ES" sz="2800" dirty="0"/>
          </a:p>
        </p:txBody>
      </p:sp>
    </p:spTree>
    <p:extLst>
      <p:ext uri="{BB962C8B-B14F-4D97-AF65-F5344CB8AC3E}">
        <p14:creationId xmlns:p14="http://schemas.microsoft.com/office/powerpoint/2010/main" val="827667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afterEffect">
                                  <p:stCondLst>
                                    <p:cond delay="0"/>
                                  </p:stCondLst>
                                  <p:childTnLst>
                                    <p:animMotion origin="layout" path="M 1.875E-6 0 L -0.18828 0 " pathEditMode="relative" rAng="0" ptsTypes="AA">
                                      <p:cBhvr>
                                        <p:cTn id="6" dur="5000" fill="hold"/>
                                        <p:tgtEl>
                                          <p:spTgt spid="5"/>
                                        </p:tgtEl>
                                        <p:attrNameLst>
                                          <p:attrName>ppt_x</p:attrName>
                                          <p:attrName>ppt_y</p:attrName>
                                        </p:attrNameLst>
                                      </p:cBhvr>
                                      <p:rCtr x="-9414" y="0"/>
                                    </p:animMotion>
                                  </p:childTnLst>
                                </p:cTn>
                              </p:par>
                              <p:par>
                                <p:cTn id="7" presetID="63" presetClass="path" presetSubtype="0" accel="50000" decel="50000" fill="hold" nodeType="withEffect">
                                  <p:stCondLst>
                                    <p:cond delay="0"/>
                                  </p:stCondLst>
                                  <p:childTnLst>
                                    <p:animMotion origin="layout" path="M 8.33333E-7 0 L 0.18776 0 " pathEditMode="relative" rAng="0" ptsTypes="AA">
                                      <p:cBhvr>
                                        <p:cTn id="8" dur="5000" fill="hold"/>
                                        <p:tgtEl>
                                          <p:spTgt spid="2"/>
                                        </p:tgtEl>
                                        <p:attrNameLst>
                                          <p:attrName>ppt_x</p:attrName>
                                          <p:attrName>ppt_y</p:attrName>
                                        </p:attrNameLst>
                                      </p:cBhvr>
                                      <p:rCtr x="9388" y="0"/>
                                    </p:animMotion>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3740884" y="0"/>
            <a:ext cx="4567375" cy="6858000"/>
          </a:xfrm>
          <a:prstGeom prst="rect">
            <a:avLst/>
          </a:prstGeom>
        </p:spPr>
      </p:pic>
      <p:pic>
        <p:nvPicPr>
          <p:cNvPr id="4" name="Imagen 3"/>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3735399" y="0"/>
            <a:ext cx="4572860" cy="6858000"/>
          </a:xfrm>
          <a:prstGeom prst="rect">
            <a:avLst/>
          </a:prstGeom>
        </p:spPr>
      </p:pic>
      <p:sp>
        <p:nvSpPr>
          <p:cNvPr id="3" name="CuadroTexto 2"/>
          <p:cNvSpPr txBox="1"/>
          <p:nvPr/>
        </p:nvSpPr>
        <p:spPr>
          <a:xfrm>
            <a:off x="4782705" y="5987225"/>
            <a:ext cx="3335389" cy="523220"/>
          </a:xfrm>
          <a:prstGeom prst="rect">
            <a:avLst/>
          </a:prstGeom>
          <a:noFill/>
        </p:spPr>
        <p:txBody>
          <a:bodyPr wrap="square" rtlCol="0">
            <a:spAutoFit/>
          </a:bodyPr>
          <a:lstStyle/>
          <a:p>
            <a:r>
              <a:rPr lang="es-ES" sz="2800" b="1" dirty="0" smtClean="0">
                <a:solidFill>
                  <a:schemeClr val="bg1"/>
                </a:solidFill>
              </a:rPr>
              <a:t>Zaza el fla</a:t>
            </a:r>
            <a:r>
              <a:rPr lang="es-ES" sz="2800" b="1" dirty="0" smtClean="0"/>
              <a:t>menco rojo</a:t>
            </a:r>
            <a:endParaRPr lang="es-ES" sz="2800" b="1" dirty="0"/>
          </a:p>
        </p:txBody>
      </p:sp>
    </p:spTree>
    <p:extLst>
      <p:ext uri="{BB962C8B-B14F-4D97-AF65-F5344CB8AC3E}">
        <p14:creationId xmlns:p14="http://schemas.microsoft.com/office/powerpoint/2010/main" val="3742841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2.08333E-7 0 L -0.16107 0 " pathEditMode="relative" rAng="0" ptsTypes="AA">
                                      <p:cBhvr>
                                        <p:cTn id="6" dur="5000" fill="hold"/>
                                        <p:tgtEl>
                                          <p:spTgt spid="4"/>
                                        </p:tgtEl>
                                        <p:attrNameLst>
                                          <p:attrName>ppt_x</p:attrName>
                                          <p:attrName>ppt_y</p:attrName>
                                        </p:attrNameLst>
                                      </p:cBhvr>
                                      <p:rCtr x="-8060" y="0"/>
                                    </p:animMotion>
                                  </p:childTnLst>
                                </p:cTn>
                              </p:par>
                              <p:par>
                                <p:cTn id="7" presetID="63" presetClass="path" presetSubtype="0" accel="50000" decel="50000" fill="hold" nodeType="withEffect">
                                  <p:stCondLst>
                                    <p:cond delay="0"/>
                                  </p:stCondLst>
                                  <p:childTnLst>
                                    <p:animMotion origin="layout" path="M -6.25E-7 0 L 0.21367 0 " pathEditMode="relative" rAng="0" ptsTypes="AA">
                                      <p:cBhvr>
                                        <p:cTn id="8" dur="5000" fill="hold"/>
                                        <p:tgtEl>
                                          <p:spTgt spid="2"/>
                                        </p:tgtEl>
                                        <p:attrNameLst>
                                          <p:attrName>ppt_x</p:attrName>
                                          <p:attrName>ppt_y</p:attrName>
                                        </p:attrNameLst>
                                      </p:cBhvr>
                                      <p:rCtr x="10677" y="0"/>
                                    </p:animMotion>
                                  </p:childTnLst>
                                </p:cTn>
                              </p:par>
                              <p:par>
                                <p:cTn id="9" presetID="10"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1920" y="-10160"/>
            <a:ext cx="6868160" cy="6868160"/>
          </a:xfrm>
          <a:prstGeom prst="rect">
            <a:avLst/>
          </a:prstGeom>
          <a:blipFill>
            <a:blip r:embed="rId4">
              <a:alphaModFix amt="45000"/>
              <a:extLst>
                <a:ext uri="{28A0092B-C50C-407E-A947-70E740481C1C}">
                  <a14:useLocalDpi xmlns:a14="http://schemas.microsoft.com/office/drawing/2010/main" val="0"/>
                </a:ext>
              </a:extLst>
            </a:blip>
            <a:tile tx="0" ty="0" sx="100000" sy="100000" flip="none" algn="tl"/>
          </a:blipFill>
        </p:spPr>
      </p:pic>
      <p:pic>
        <p:nvPicPr>
          <p:cNvPr id="4" name="Imagen 3"/>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a:xfrm>
            <a:off x="2661920" y="-17416"/>
            <a:ext cx="5300394" cy="6875414"/>
          </a:xfrm>
          <a:prstGeom prst="rect">
            <a:avLst/>
          </a:prstGeom>
          <a:scene3d>
            <a:camera prst="orthographicFront"/>
            <a:lightRig rig="threePt" dir="t"/>
          </a:scene3d>
          <a:sp3d>
            <a:bevelT w="317500" prst="slope"/>
          </a:sp3d>
        </p:spPr>
      </p:pic>
      <p:sp>
        <p:nvSpPr>
          <p:cNvPr id="3" name="CuadroTexto 2"/>
          <p:cNvSpPr txBox="1"/>
          <p:nvPr/>
        </p:nvSpPr>
        <p:spPr>
          <a:xfrm>
            <a:off x="3389332" y="6079455"/>
            <a:ext cx="3946682" cy="523220"/>
          </a:xfrm>
          <a:prstGeom prst="rect">
            <a:avLst/>
          </a:prstGeom>
          <a:noFill/>
        </p:spPr>
        <p:txBody>
          <a:bodyPr wrap="square" rtlCol="0">
            <a:spAutoFit/>
          </a:bodyPr>
          <a:lstStyle/>
          <a:p>
            <a:pPr algn="ctr"/>
            <a:r>
              <a:rPr lang="es-ES" sz="2800" b="1" dirty="0" smtClean="0"/>
              <a:t>El amor continúa</a:t>
            </a:r>
            <a:endParaRPr lang="es-ES" sz="2800" b="1" dirty="0"/>
          </a:p>
        </p:txBody>
      </p:sp>
    </p:spTree>
    <p:extLst>
      <p:ext uri="{BB962C8B-B14F-4D97-AF65-F5344CB8AC3E}">
        <p14:creationId xmlns:p14="http://schemas.microsoft.com/office/powerpoint/2010/main" val="151372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100000">
              <a:schemeClr val="bg2">
                <a:lumMod val="50000"/>
              </a:schemeClr>
            </a:gs>
            <a:gs pos="55000">
              <a:schemeClr val="bg1">
                <a:lumMod val="75000"/>
              </a:schemeClr>
            </a:gs>
            <a:gs pos="100000">
              <a:schemeClr val="accent1">
                <a:lumMod val="60000"/>
              </a:schemeClr>
            </a:gs>
          </a:gsLst>
          <a:path path="circle">
            <a:fillToRect l="50000" t="130000" r="50000" b="-30000"/>
          </a:path>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2683823" y="6824"/>
            <a:ext cx="6940054" cy="6851176"/>
          </a:xfrm>
          <a:prstGeom prst="rect">
            <a:avLst/>
          </a:prstGeom>
          <a:blipFill>
            <a:blip r:embed="rId3">
              <a:alphaModFix amt="45000"/>
              <a:extLst>
                <a:ext uri="{28A0092B-C50C-407E-A947-70E740481C1C}">
                  <a14:useLocalDpi xmlns:a14="http://schemas.microsoft.com/office/drawing/2010/main" val="0"/>
                </a:ext>
              </a:extLst>
            </a:blip>
            <a:tile tx="0" ty="0" sx="100000" sy="100000" flip="none" algn="tl"/>
          </a:blipFill>
        </p:spPr>
      </p:pic>
      <p:pic>
        <p:nvPicPr>
          <p:cNvPr id="2" name="Imagen 1"/>
          <p:cNvPicPr>
            <a:picLocks noChangeAspect="1"/>
          </p:cNvPicPr>
          <p:nvPr/>
        </p:nvPicPr>
        <p:blipFill rotWithShape="1">
          <a:blip r:embed="rId4" cstate="email">
            <a:extLst>
              <a:ext uri="{28A0092B-C50C-407E-A947-70E740481C1C}">
                <a14:useLocalDpi xmlns:a14="http://schemas.microsoft.com/office/drawing/2010/main" val="0"/>
              </a:ext>
            </a:extLst>
          </a:blip>
          <a:srcRect/>
          <a:stretch/>
        </p:blipFill>
        <p:spPr>
          <a:xfrm>
            <a:off x="3265445" y="0"/>
            <a:ext cx="5581934" cy="6858000"/>
          </a:xfrm>
          <a:prstGeom prst="rect">
            <a:avLst/>
          </a:prstGeom>
          <a:blipFill>
            <a:blip r:embed="rId3">
              <a:alphaModFix amt="45000"/>
              <a:extLst>
                <a:ext uri="{28A0092B-C50C-407E-A947-70E740481C1C}">
                  <a14:useLocalDpi xmlns:a14="http://schemas.microsoft.com/office/drawing/2010/main" val="0"/>
                </a:ext>
              </a:extLst>
            </a:blip>
            <a:tile tx="0" ty="0" sx="100000" sy="100000" flip="none" algn="tl"/>
          </a:blipFill>
          <a:scene3d>
            <a:camera prst="orthographicFront"/>
            <a:lightRig rig="threePt" dir="t"/>
          </a:scene3d>
          <a:sp3d>
            <a:bevelT w="317500" prst="slope"/>
          </a:sp3d>
        </p:spPr>
      </p:pic>
      <p:sp>
        <p:nvSpPr>
          <p:cNvPr id="3" name="CuadroTexto 2"/>
          <p:cNvSpPr txBox="1"/>
          <p:nvPr/>
        </p:nvSpPr>
        <p:spPr>
          <a:xfrm>
            <a:off x="5143915" y="5989547"/>
            <a:ext cx="2019869" cy="523220"/>
          </a:xfrm>
          <a:prstGeom prst="rect">
            <a:avLst/>
          </a:prstGeom>
          <a:noFill/>
        </p:spPr>
        <p:txBody>
          <a:bodyPr wrap="square" rtlCol="0">
            <a:spAutoFit/>
          </a:bodyPr>
          <a:lstStyle/>
          <a:p>
            <a:pPr algn="ctr"/>
            <a:r>
              <a:rPr lang="es-ES" sz="2800" b="1" dirty="0" smtClean="0"/>
              <a:t>Centauro</a:t>
            </a:r>
            <a:endParaRPr lang="es-ES" sz="2800" b="1" dirty="0"/>
          </a:p>
        </p:txBody>
      </p:sp>
    </p:spTree>
    <p:extLst>
      <p:ext uri="{BB962C8B-B14F-4D97-AF65-F5344CB8AC3E}">
        <p14:creationId xmlns:p14="http://schemas.microsoft.com/office/powerpoint/2010/main" val="807148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6000"/>
            <a:lum/>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1920" y="-10160"/>
            <a:ext cx="6868160" cy="6868160"/>
          </a:xfrm>
          <a:prstGeom prst="rect">
            <a:avLst/>
          </a:prstGeom>
          <a:blipFill>
            <a:blip r:embed="rId4">
              <a:alphaModFix amt="45000"/>
              <a:extLst>
                <a:ext uri="{28A0092B-C50C-407E-A947-70E740481C1C}">
                  <a14:useLocalDpi xmlns:a14="http://schemas.microsoft.com/office/drawing/2010/main" val="0"/>
                </a:ext>
              </a:extLst>
            </a:blip>
            <a:tile tx="0" ty="0" sx="100000" sy="100000" flip="none" algn="tl"/>
          </a:blipFill>
        </p:spPr>
      </p:pic>
      <p:pic>
        <p:nvPicPr>
          <p:cNvPr id="2" name="Imagen 1"/>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a:xfrm>
            <a:off x="2661920" y="-5080"/>
            <a:ext cx="5226486" cy="6868160"/>
          </a:xfrm>
          <a:prstGeom prst="rect">
            <a:avLst/>
          </a:prstGeom>
          <a:blipFill>
            <a:blip r:embed="rId4">
              <a:alphaModFix amt="45000"/>
              <a:extLst>
                <a:ext uri="{28A0092B-C50C-407E-A947-70E740481C1C}">
                  <a14:useLocalDpi xmlns:a14="http://schemas.microsoft.com/office/drawing/2010/main" val="0"/>
                </a:ext>
              </a:extLst>
            </a:blip>
            <a:tile tx="0" ty="0" sx="100000" sy="100000" flip="none" algn="tl"/>
          </a:blipFill>
          <a:scene3d>
            <a:camera prst="orthographicFront"/>
            <a:lightRig rig="threePt" dir="t"/>
          </a:scene3d>
          <a:sp3d>
            <a:bevelT w="317500" prst="slope"/>
          </a:sp3d>
        </p:spPr>
      </p:pic>
    </p:spTree>
    <p:extLst>
      <p:ext uri="{BB962C8B-B14F-4D97-AF65-F5344CB8AC3E}">
        <p14:creationId xmlns:p14="http://schemas.microsoft.com/office/powerpoint/2010/main" val="63866094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5000"/>
            <a:lum/>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268862" y="0"/>
            <a:ext cx="5705856" cy="6858000"/>
          </a:xfrm>
          <a:prstGeom prst="rect">
            <a:avLst/>
          </a:prstGeom>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21771">
            <a:off x="2263140" y="5274439"/>
            <a:ext cx="1143000" cy="1143000"/>
          </a:xfrm>
          <a:prstGeom prst="rect">
            <a:avLst/>
          </a:prstGeom>
        </p:spPr>
      </p:pic>
      <p:sp>
        <p:nvSpPr>
          <p:cNvPr id="6" name="CuadroTexto 5"/>
          <p:cNvSpPr txBox="1"/>
          <p:nvPr/>
        </p:nvSpPr>
        <p:spPr>
          <a:xfrm>
            <a:off x="4407403" y="6118274"/>
            <a:ext cx="3685117" cy="523220"/>
          </a:xfrm>
          <a:prstGeom prst="rect">
            <a:avLst/>
          </a:prstGeom>
          <a:noFill/>
        </p:spPr>
        <p:txBody>
          <a:bodyPr wrap="square" rtlCol="0">
            <a:spAutoFit/>
          </a:bodyPr>
          <a:lstStyle/>
          <a:p>
            <a:r>
              <a:rPr lang="es-ES" sz="2800" b="1" dirty="0" smtClean="0"/>
              <a:t>Belleza interior</a:t>
            </a:r>
            <a:endParaRPr lang="es-ES" sz="2800" b="1" dirty="0"/>
          </a:p>
        </p:txBody>
      </p:sp>
      <p:sp>
        <p:nvSpPr>
          <p:cNvPr id="7" name="CuadroTexto 6"/>
          <p:cNvSpPr txBox="1"/>
          <p:nvPr/>
        </p:nvSpPr>
        <p:spPr>
          <a:xfrm>
            <a:off x="924560" y="6441440"/>
            <a:ext cx="2226264" cy="369332"/>
          </a:xfrm>
          <a:prstGeom prst="rect">
            <a:avLst/>
          </a:prstGeom>
          <a:noFill/>
        </p:spPr>
        <p:txBody>
          <a:bodyPr wrap="square" rtlCol="0">
            <a:spAutoFit/>
          </a:bodyPr>
          <a:lstStyle/>
          <a:p>
            <a:r>
              <a:rPr lang="es-ES" b="1" dirty="0" smtClean="0"/>
              <a:t>Se distrajo y se cayó</a:t>
            </a:r>
            <a:endParaRPr lang="es-ES" b="1" dirty="0"/>
          </a:p>
        </p:txBody>
      </p:sp>
    </p:spTree>
    <p:extLst>
      <p:ext uri="{BB962C8B-B14F-4D97-AF65-F5344CB8AC3E}">
        <p14:creationId xmlns:p14="http://schemas.microsoft.com/office/powerpoint/2010/main" val="281379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3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740630" y="0"/>
            <a:ext cx="3849624" cy="6858000"/>
          </a:xfrm>
          <a:prstGeom prst="rect">
            <a:avLst/>
          </a:prstGeom>
        </p:spPr>
      </p:pic>
      <p:sp>
        <p:nvSpPr>
          <p:cNvPr id="4" name="CuadroTexto 3"/>
          <p:cNvSpPr txBox="1"/>
          <p:nvPr/>
        </p:nvSpPr>
        <p:spPr>
          <a:xfrm>
            <a:off x="1282047" y="1923803"/>
            <a:ext cx="5369273" cy="2862322"/>
          </a:xfrm>
          <a:prstGeom prst="rect">
            <a:avLst/>
          </a:prstGeom>
          <a:noFill/>
        </p:spPr>
        <p:txBody>
          <a:bodyPr wrap="square" rtlCol="0">
            <a:spAutoFit/>
          </a:bodyPr>
          <a:lstStyle/>
          <a:p>
            <a:r>
              <a:rPr lang="es-ES" dirty="0" smtClean="0">
                <a:latin typeface="Ravie" panose="04040805050809020602" pitchFamily="82" charset="0"/>
              </a:rPr>
              <a:t>La vida y el arte – Las acuarelas de Luqman Reza.</a:t>
            </a:r>
          </a:p>
          <a:p>
            <a:endParaRPr lang="es-ES" dirty="0" smtClean="0">
              <a:latin typeface="Ravie" panose="04040805050809020602" pitchFamily="82" charset="0"/>
            </a:endParaRPr>
          </a:p>
          <a:p>
            <a:r>
              <a:rPr lang="es-ES" dirty="0" smtClean="0">
                <a:latin typeface="Ravie" panose="04040805050809020602" pitchFamily="82" charset="0"/>
              </a:rPr>
              <a:t>Imágenes de la red</a:t>
            </a:r>
          </a:p>
          <a:p>
            <a:r>
              <a:rPr lang="es-ES" dirty="0" smtClean="0">
                <a:latin typeface="Ravie" panose="04040805050809020602" pitchFamily="82" charset="0"/>
              </a:rPr>
              <a:t>Wikipedia</a:t>
            </a:r>
          </a:p>
          <a:p>
            <a:endParaRPr lang="es-ES" dirty="0" smtClean="0">
              <a:latin typeface="Ravie" panose="04040805050809020602" pitchFamily="82" charset="0"/>
            </a:endParaRPr>
          </a:p>
          <a:p>
            <a:r>
              <a:rPr lang="es-ES" dirty="0" smtClean="0">
                <a:latin typeface="Ravie" panose="04040805050809020602" pitchFamily="82" charset="0"/>
              </a:rPr>
              <a:t>Música: Beautiful Indonesia –</a:t>
            </a:r>
          </a:p>
          <a:p>
            <a:r>
              <a:rPr lang="es-ES" dirty="0" smtClean="0">
                <a:latin typeface="Ravie" panose="04040805050809020602" pitchFamily="82" charset="0"/>
              </a:rPr>
              <a:t>              Oliver Shanti and friends</a:t>
            </a:r>
          </a:p>
          <a:p>
            <a:endParaRPr lang="es-ES" dirty="0">
              <a:latin typeface="Ravie" panose="04040805050809020602" pitchFamily="82" charset="0"/>
            </a:endParaRPr>
          </a:p>
          <a:p>
            <a:r>
              <a:rPr lang="es-ES" dirty="0" smtClean="0">
                <a:latin typeface="Ravie" panose="04040805050809020602" pitchFamily="82" charset="0"/>
              </a:rPr>
              <a:t>Presentación: Cholulita.</a:t>
            </a:r>
            <a:endParaRPr lang="es-ES" dirty="0">
              <a:latin typeface="Ravie" panose="04040805050809020602" pitchFamily="82" charset="0"/>
            </a:endParaRPr>
          </a:p>
        </p:txBody>
      </p:sp>
    </p:spTree>
    <p:extLst>
      <p:ext uri="{BB962C8B-B14F-4D97-AF65-F5344CB8AC3E}">
        <p14:creationId xmlns:p14="http://schemas.microsoft.com/office/powerpoint/2010/main" val="135710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8.33333E-7 -0.00023 L 0.43047 0.00069 L 0.43451 -0.02083 L 0.43555 -0.00023 L 0.43555 0 " pathEditMode="relative" rAng="0" ptsTypes="AAAAA">
                                      <p:cBhvr>
                                        <p:cTn id="6" dur="3000" fill="hold"/>
                                        <p:tgtEl>
                                          <p:spTgt spid="3"/>
                                        </p:tgtEl>
                                        <p:attrNameLst>
                                          <p:attrName>ppt_x</p:attrName>
                                          <p:attrName>ppt_y</p:attrName>
                                        </p:attrNameLst>
                                      </p:cBhvr>
                                      <p:rCtr x="21771" y="-99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3645</TotalTime>
  <Words>490</Words>
  <Application>Microsoft Office PowerPoint</Application>
  <PresentationFormat>Panorámica</PresentationFormat>
  <Paragraphs>74</Paragraphs>
  <Slides>46</Slides>
  <Notes>0</Notes>
  <HiddenSlides>0</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46</vt:i4>
      </vt:variant>
    </vt:vector>
  </HeadingPairs>
  <TitlesOfParts>
    <vt:vector size="54" baseType="lpstr">
      <vt:lpstr>Arial</vt:lpstr>
      <vt:lpstr>Calibri</vt:lpstr>
      <vt:lpstr>Calibri Light</vt:lpstr>
      <vt:lpstr>Kristen ITC</vt:lpstr>
      <vt:lpstr>Ravie</vt:lpstr>
      <vt:lpstr>Diseño predeterminado</vt:lpstr>
      <vt:lpstr>Office Theme</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Tity</dc:creator>
  <cp:lastModifiedBy>Nelide Venerucci</cp:lastModifiedBy>
  <cp:revision>334</cp:revision>
  <cp:lastPrinted>2016-08-11T00:07:42Z</cp:lastPrinted>
  <dcterms:created xsi:type="dcterms:W3CDTF">2016-04-14T15:58:06Z</dcterms:created>
  <dcterms:modified xsi:type="dcterms:W3CDTF">2016-10-20T19:52:10Z</dcterms:modified>
</cp:coreProperties>
</file>