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</p:sldIdLst>
  <p:sldSz cx="12192000" cy="6858000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Berlin Sans FB Demi" panose="020E0802020502020306" pitchFamily="34" charset="0"/>
      <p:bold r:id="rId32"/>
    </p:embeddedFont>
    <p:embeddedFont>
      <p:font typeface="Arial Rounded MT Bold" panose="020F0704030504030204" pitchFamily="34" charset="0"/>
      <p:regular r:id="rId33"/>
    </p:embeddedFont>
    <p:embeddedFont>
      <p:font typeface="Calibri Light" panose="020F0302020204030204" pitchFamily="34" charset="0"/>
      <p:regular r:id="rId34"/>
      <p:italic r:id="rId35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re0UOnFm7WC4jbHAtWHTw==" hashData="mjwzmJ11EU7jYGb+3yMVpD8+6Ulpojqb8HWb8OfUH+mvY54q4GM78gbVjfcllnk7pW55YR6SmzT+2eLM4c1f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8829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753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006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3935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13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786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495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422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5561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120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702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8B2D2-0E13-4A22-823A-C63B4C12A5F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459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1794C-EF89-4377-B209-5D95950339B3}" type="datetimeFigureOut">
              <a:rPr lang="es-MX" smtClean="0"/>
              <a:t>25/11/2014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1D7C7-E680-4151-A5D7-3875A7B4F29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3278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2195C58-649D-41A2-BC79-259464A7465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75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818" y="324256"/>
            <a:ext cx="2779617" cy="39523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380"/>
          <a:stretch/>
        </p:blipFill>
        <p:spPr>
          <a:xfrm>
            <a:off x="8022291" y="6230504"/>
            <a:ext cx="3708144" cy="3506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344" y="2200859"/>
            <a:ext cx="5179091" cy="150708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40443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  <p:sndAc>
          <p:stSnd loop="1">
            <p:snd r:embed="rId2" name="11 - Memoria.wav"/>
          </p:stSnd>
        </p:sndAc>
      </p:transition>
    </mc:Choice>
    <mc:Fallback xmlns="">
      <p:transition spd="slow">
        <p:fade/>
        <p:sndAc>
          <p:stSnd loop="1">
            <p:snd r:embed="rId7" name="11 - Memo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489396" y="3657600"/>
            <a:ext cx="55507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Rounded MT Bold" panose="020F0704030504030204" pitchFamily="34" charset="0"/>
              </a:rPr>
              <a:t>Dice la Biblia que aconteció en los días de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Rounded MT Bold" panose="020F0704030504030204" pitchFamily="34" charset="0"/>
              </a:rPr>
              <a:t>Asuero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Rounded MT Bold" panose="020F0704030504030204" pitchFamily="34" charset="0"/>
              </a:rPr>
              <a:t> de Persia (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Rounded MT Bold" panose="020F0704030504030204" pitchFamily="34" charset="0"/>
              </a:rPr>
              <a:t>Jerges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Rounded MT Bold" panose="020F0704030504030204" pitchFamily="34" charset="0"/>
              </a:rPr>
              <a:t> I: 486-465 a.C.) cuyo imperio, de acuerdo a lo profetizado por Daniel, siguió al imperio babilónico, y se extendía desde la India hasta Etiopía, sobre ciento veintisiete provincias, teniendo como capital la ciudad de Susa, que el rey hizo un banquete por 180 días para mostrar su poder.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16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9053848" y="231821"/>
            <a:ext cx="303941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Fue en el patio del huerto del palacio, donde el pabellón era blanco, verde y azul, tendido sobre cuerdas de lino y púrpura en anillos de plata y columnas de mármol; y los reclinatorios eran de oro y de plata, sobre losado de pórfido, mármol, alabastro y  Jacinto, y donde en vasos de oro diferentes unos de otros, daban a beber generosamente, solo al que lo pidiera.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34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47730" y="5125792"/>
            <a:ext cx="1144931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el rey ordenó que trajeran a la reina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Vasti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con la corona regia, para mostrar a los pueblos y a los príncipes su belleza; porque era hermosa; pero al no acatar la orden del rey, éste se enojó mucho, se encendió en ira, y por consejo de sus asesores, la destituyó por decreto, para ejemplo a las demás mujeres del reino que no se quisieran sujetar a sus maridos.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12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4893972" y="334851"/>
            <a:ext cx="3078050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Fue entonces que se convocó a las más hermosas doncellas del reino, para que vinieran a comparecer ante el rey, quien entre ellas, escogería a la futura reina. Entre ellas estaba Ester (llamada originalmente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Hadasa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doncella judía de hermosa figura y buen parecer, una huérfana adoptada y criada por su primo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un deportado de la tribu de Benjamín.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73487" y="5228823"/>
            <a:ext cx="1148795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Ester, quien por instrucciones de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su primo y padre adoptivo, no reveló que era judía, halló gracia delante del eunuco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Hegai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quien estaba a cargo de las mujeres, quien hizo darle prontamente atavíos y alimentos, y le dio también siete doncellas especiales de la casa del rey; y la llevó con sus doncellas a lo mejor de la casa de las mujeres.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59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82580" y="837127"/>
            <a:ext cx="4327302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cuando llegó el turno de Ester, hija de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Abihail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tío de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quien ganaba el favor de todos los que la veían, de comparecer ante el rey (en el año 7 de su reinado), perfectamente ataviada y después de estar 6 meses con óleo de mira y 6 meses con perfumes aromáticos, el rey la amó, hallando gracia y benevolencia delante del rey, más que todas las demás.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09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60607" y="4417454"/>
            <a:ext cx="473942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</a:rPr>
              <a:t>Por lo que el rey puso sobre ella la corona y la hizo reina en lugar de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</a:rPr>
              <a:t>Vasti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</a:rPr>
              <a:t>, durante un banquete delante de todos sus príncipes y siervos. Y en su honor, por generosidad real, disminuyó los impuestos en todas las provincias. 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35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47730" y="5022761"/>
            <a:ext cx="1141068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Luego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descubrió ante el rey la conspiración de los eunucos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Bigtán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 Teres que procuraban matar al rey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Asuero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los cuales, habiéndoseles comprobado los cargos, fueron ejecutados. Luego siendo judío,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se rehusó a inclinarse ante Amán, uno de los principales funcionarios del rey, por lo que éste planeo eliminarlo con todos los judíos.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29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765961" y="914401"/>
            <a:ext cx="4056844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Aman dijo al rey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Asuero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Hay un pueblo esparcido y distribuido en todas las provincias de tu reino, que no guardan las leyes del rey, y que al rey en nada le beneficia el dejarlos vivir. Si place al rey, decrete que sean destruidos. Entonces el rey quitó el anillo de su mano, y lo dio a Amán, enemigo de los judíos, y le dijo que hiciera lo que mejor le pareciera.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710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15911" y="5215944"/>
            <a:ext cx="1177129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Entonces se proclamó en Susa un edicto sellado con el anillo del rey con la orden de destruir, matar y exterminar a todos los judíos, jóvenes y ancianos, niños y mujeres, en un mismo día, en el día trece del mes duodécimo, que es el mes de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Adar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y de apoderarse de sus bienes. Y al oírlo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 todos los judíos, rasgaron sus vestidos con clamor y llanto.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0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914400" y="914400"/>
            <a:ext cx="4056846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dirty="0" smtClean="0"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en cada provincia y lugar donde el mandamiento del rey y su decreto llegaba, tenían los judíos gran luto, ayuno, lloro y lamentación; cilicio y ceniza; y las doncellas y eunucos de Ester le hicieron llegar una copia del decreto, y la reina tuvo gran dolor. Luego </a:t>
            </a:r>
            <a:r>
              <a:rPr lang="es-MX" sz="2000" dirty="0" err="1" smtClean="0"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dirty="0" smtClean="0"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le pidió que fuera ante el rey a suplicarle e interceder delante del rey  por su pueblo.</a:t>
            </a:r>
            <a:endParaRPr lang="es-MX" sz="20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54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637172" y="824248"/>
            <a:ext cx="4121239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Entonces Ester dijo: Todos saben que cualquier hombre o mujer que entra en el patio interior para ver al rey, sin ser llamado, una sola ley hay respecto a él: ha de morir; salvo aquel a quien el rey extienda su cetro de oro, el cual vivirá; y yo no he sido llamada para ver al rey estos treinta días. Y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le dijo: entonces morirás como cualquier otro judío.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26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8461420" y="746976"/>
            <a:ext cx="3515932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 callas en este tiempo, respiro y liberación vendrá de alguna otra parte para los judíos; mas tú y la casa de tu padre perecerán ¿Y quién sabe si para esta hora has llegado al reino? Entonces Ester dijo: Ve y reúne a todos los judíos para que ayunen conmigo por 3 días, y entonces entraré a ver al rey, aunque no sea conforme a la ley; y si perezco, que perezca.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24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25083" y="154745"/>
            <a:ext cx="1173245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al tercer día, valientemente, con su vestido real, Ester entró en el patio y el rey le extendió el cetro, y ella tocó la punta del cetro. Y el rey le dijo: ¿Qué tienes reina Ester, y cuál es tu petición? Y Ester le dijo: Si place al rey, vengan hoy el rey y Amán al banquete que les he preparado. Y fueron invitado pues, el rey con Amán al banquete que Ester dispuso.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23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34851" y="4958366"/>
            <a:ext cx="1144931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Amán vino a su casa, y mandó llamar a sus amigos y a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Zeres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su mujer, y les refirió la gloria de sus riquezas, y la multitud de sus hijos, y todas las cosas con que el rey le había engrandecido, y con que le había honrado sobre los príncipes y siervos del rey; y que además la reina Ester a ningún otro hizo venir al banquete, sino al rey y Amán.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94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44699" y="5203065"/>
            <a:ext cx="1143643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le dijo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Zeres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su mujer y a todos sus amigos: Hagan una horca de cincuenta codos de altura, y mañana di al rey que cuelguen a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en ella; y entra alegre con el rey al banquete. Pero esa noche el rey preguntó ¿Qué honra o qué distinción se debe hacer al varón que le salvó la vida al rey al denunciar el complot de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Bigtán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 Teres, eunucos del rey?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74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99245" y="4803821"/>
            <a:ext cx="1141068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Amán, pensando que hablaba de él, le dijo al rey: Que traigan el vestido real con que se viste el rey, su caballo y su corona, y que uno de los príncipes lo lleve por la plaza de la ciudad y pregonen delante de él: Así se hará al varón a quien el rey desea honrar. Y el rey dijo a Amán, haz exactamente eso con el judío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y humillado, así lo hizo Amán.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93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28789" y="3747752"/>
            <a:ext cx="6593983" cy="2930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sus sabios consejeros y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Zeres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su mujer, le dijeron: Si de la descendencia de los judíos es ese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delante de quien has comenzado a caer, no lo vencerás, sino que caerás por cierto delante de él. Y Así, en el banquete organizado por la reina Ester, le volvió a preguntar el rey a Ester: ¿Cuál es tu petición? Aunque sea la mitad del reino, te será otorgada.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85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31820" y="5164428"/>
            <a:ext cx="1165538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Entonces la reina Ester respondió y dijo: Oh rey, si he hallado gracia en tus ojos, y si al rey place, séame dada mi vida por mi petición, y mi pueblo por mi demanda. Porque hemos sido vendidos, yo y mi pueblo, para ser destruidos, para ser muertos y exterminados; si fuéramos vendidos, me callaría; pero nuestra muerte sería para el rey un daño irreparable.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94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44700" y="4868214"/>
            <a:ext cx="1179704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el rey respondió: ¿Quién es, y dónde está, el que ha ensoberbecido su corazón para hacer esto? Y Ester dijo: El enemigo y adversario es este malvado Amán. Entonces se turbó Amán quien le suplicó a la reina por su vida; pero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Harbona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uno de sus eunucos dijo al rey: Amán preparó en su casa una horca para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y el rey dijo: cuelguen a Amán en ella.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69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06062" y="5215944"/>
            <a:ext cx="1179704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el rey dio a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un vestido real de azul y blanco, una gran corona de oro, un manto de lino y púrpura, y el anillo y el puesto de Amán; y por encargo del rey se revocó en todas las provincias el edicto de Amán, y los judíos vencieron a sus enemigos. Y desde entonces el 14 y 15 del mes de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Adar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se estableció la fiesta del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Purim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para celebrar esta salvación.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55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241700" y="3747753"/>
            <a:ext cx="6774289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400"/>
              </a:spcAft>
            </a:pP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 historia de Ester y del pueblo judío que no regresó a Jerusalén, es contemporánea de la de Esdras y Nehemías (450 a.C.). Sus páginas narran, con asombrosa exactitud, las costumbres de los persas Y cuando en 1941 los arqueólogos encontraron mencionado a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Mardoqueo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en las ruinas del palacio real de Susa, se confirmó la historicidad del libro.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92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15910" y="4546242"/>
            <a:ext cx="1207609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es-MX" sz="2000" dirty="0" smtClean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Junto con el de Rut, es uno de los dos libros cuyas protagonistas son mujeres; es el único libro canónico que no menciona el nombre de Dios; del que no se encontraron copias entre los rollos del Mar Muerto; y del que no se hacen referencias en los libros del Nuevo Testamento; pero que hasta hoy los judíos lo leen como parte de los festejos de la fiesta del </a:t>
            </a:r>
            <a:r>
              <a:rPr lang="es-MX" sz="2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Purim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36" r="21158"/>
          <a:stretch/>
        </p:blipFill>
        <p:spPr>
          <a:xfrm>
            <a:off x="10746008" y="6185861"/>
            <a:ext cx="1244222" cy="44485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742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1667</Words>
  <Application>Microsoft Office PowerPoint</Application>
  <PresentationFormat>Panorámica</PresentationFormat>
  <Paragraphs>51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Calibri</vt:lpstr>
      <vt:lpstr>Times New Roman</vt:lpstr>
      <vt:lpstr>Berlin Sans FB Demi</vt:lpstr>
      <vt:lpstr>Arial Rounded MT Bold</vt:lpstr>
      <vt:lpstr>Calibri Light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61</cp:revision>
  <dcterms:created xsi:type="dcterms:W3CDTF">2014-08-21T23:36:54Z</dcterms:created>
  <dcterms:modified xsi:type="dcterms:W3CDTF">2014-11-26T03:41:46Z</dcterms:modified>
</cp:coreProperties>
</file>