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5" r:id="rId3"/>
  </p:sldMasterIdLst>
  <p:sldIdLst>
    <p:sldId id="291" r:id="rId4"/>
    <p:sldId id="373" r:id="rId5"/>
    <p:sldId id="374" r:id="rId6"/>
    <p:sldId id="375" r:id="rId7"/>
    <p:sldId id="385" r:id="rId8"/>
    <p:sldId id="386" r:id="rId9"/>
    <p:sldId id="378" r:id="rId10"/>
    <p:sldId id="377" r:id="rId11"/>
    <p:sldId id="387" r:id="rId12"/>
    <p:sldId id="388" r:id="rId13"/>
    <p:sldId id="395" r:id="rId14"/>
    <p:sldId id="376" r:id="rId15"/>
    <p:sldId id="393" r:id="rId16"/>
    <p:sldId id="390" r:id="rId17"/>
    <p:sldId id="392" r:id="rId18"/>
    <p:sldId id="394" r:id="rId19"/>
    <p:sldId id="405" r:id="rId20"/>
    <p:sldId id="396" r:id="rId21"/>
    <p:sldId id="380" r:id="rId22"/>
    <p:sldId id="397" r:id="rId23"/>
    <p:sldId id="398" r:id="rId24"/>
    <p:sldId id="399" r:id="rId25"/>
    <p:sldId id="400" r:id="rId26"/>
    <p:sldId id="401" r:id="rId27"/>
    <p:sldId id="403" r:id="rId28"/>
    <p:sldId id="404" r:id="rId29"/>
    <p:sldId id="361" r:id="rId30"/>
    <p:sldId id="383" r:id="rId31"/>
    <p:sldId id="406" r:id="rId32"/>
    <p:sldId id="409" r:id="rId33"/>
    <p:sldId id="379" r:id="rId34"/>
    <p:sldId id="410" r:id="rId35"/>
    <p:sldId id="411" r:id="rId36"/>
    <p:sldId id="381" r:id="rId37"/>
    <p:sldId id="412" r:id="rId38"/>
    <p:sldId id="413" r:id="rId39"/>
    <p:sldId id="414" r:id="rId40"/>
    <p:sldId id="408" r:id="rId41"/>
    <p:sldId id="340" r:id="rId42"/>
    <p:sldId id="384" r:id="rId43"/>
  </p:sldIdLst>
  <p:sldSz cx="10945813" cy="68770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KXNQZaF3srI9XbXjLG1AA" hashData="ZFIuGlfSdOdNlJbtBmsVjyDPrT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99"/>
    <a:srgbClr val="FF6699"/>
    <a:srgbClr val="FF9999"/>
    <a:srgbClr val="FFCCFF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30" d="100"/>
          <a:sy n="30" d="100"/>
        </p:scale>
        <p:origin x="-2340" y="-1236"/>
      </p:cViewPr>
      <p:guideLst>
        <p:guide orient="horz" pos="2166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8" y="2136344"/>
            <a:ext cx="9303941" cy="147410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4" y="3896996"/>
            <a:ext cx="7662069" cy="17574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6" y="4419143"/>
            <a:ext cx="9303941" cy="13658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6" y="2914789"/>
            <a:ext cx="9303941" cy="150435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3" y="1604646"/>
            <a:ext cx="4834401" cy="4538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604646"/>
            <a:ext cx="4834401" cy="4538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539378"/>
            <a:ext cx="4836302" cy="64154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2180917"/>
            <a:ext cx="4836302" cy="3962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4" y="1539378"/>
            <a:ext cx="4838201" cy="64154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4" y="2180917"/>
            <a:ext cx="4838201" cy="3962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3" y="273809"/>
            <a:ext cx="3601097" cy="116527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273810"/>
            <a:ext cx="6119014" cy="58693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3" y="1439086"/>
            <a:ext cx="3601097" cy="470409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4813935"/>
            <a:ext cx="6567488" cy="568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614478"/>
            <a:ext cx="6567488" cy="412623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5382248"/>
            <a:ext cx="6567488" cy="8070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275402"/>
            <a:ext cx="2462808" cy="58677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275402"/>
            <a:ext cx="7205994" cy="586777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739820" y="6374009"/>
            <a:ext cx="3466174" cy="366139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44501" y="6374009"/>
            <a:ext cx="2554023" cy="366139"/>
          </a:xfrm>
          <a:prstGeom prst="rect">
            <a:avLst/>
          </a:prstGeom>
        </p:spPr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2136345"/>
            <a:ext cx="9303941" cy="1474108"/>
          </a:xfrm>
          <a:prstGeom prst="rect">
            <a:avLst/>
          </a:prstGeom>
        </p:spPr>
        <p:txBody>
          <a:bodyPr lIns="101824" tIns="50912" rIns="101824" bIns="5091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3896995"/>
            <a:ext cx="7662069" cy="1757468"/>
          </a:xfrm>
          <a:prstGeom prst="rect">
            <a:avLst/>
          </a:prstGeom>
        </p:spPr>
        <p:txBody>
          <a:bodyPr lIns="101824" tIns="50912" rIns="101824" bIns="50912"/>
          <a:lstStyle>
            <a:lvl1pPr marL="0" indent="0" algn="ctr">
              <a:buNone/>
              <a:defRPr/>
            </a:lvl1pPr>
            <a:lvl2pPr marL="509122" indent="0" algn="ctr">
              <a:buNone/>
              <a:defRPr/>
            </a:lvl2pPr>
            <a:lvl3pPr marL="1018245" indent="0" algn="ctr">
              <a:buNone/>
              <a:defRPr/>
            </a:lvl3pPr>
            <a:lvl4pPr marL="1527367" indent="0" algn="ctr">
              <a:buNone/>
              <a:defRPr/>
            </a:lvl4pPr>
            <a:lvl5pPr marL="2036491" indent="0" algn="ctr">
              <a:buNone/>
              <a:defRPr/>
            </a:lvl5pPr>
            <a:lvl6pPr marL="2545612" indent="0" algn="ctr">
              <a:buNone/>
              <a:defRPr/>
            </a:lvl6pPr>
            <a:lvl7pPr marL="3054735" indent="0" algn="ctr">
              <a:buNone/>
              <a:defRPr/>
            </a:lvl7pPr>
            <a:lvl8pPr marL="3563857" indent="0" algn="ctr">
              <a:buNone/>
              <a:defRPr/>
            </a:lvl8pPr>
            <a:lvl9pPr marL="407297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275401"/>
            <a:ext cx="9851232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604646"/>
            <a:ext cx="9851232" cy="4538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3" y="6374009"/>
            <a:ext cx="2554023" cy="366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07/02/2018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6374009"/>
            <a:ext cx="3466174" cy="366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1" y="6374009"/>
            <a:ext cx="2554023" cy="366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2" y="6262573"/>
            <a:ext cx="2554023" cy="477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 spd="med" advTm="7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6262573"/>
            <a:ext cx="2554023" cy="477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837" tIns="50918" rIns="101837" bIns="50918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918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836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2755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3673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1888" indent="-381888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7423" indent="-318240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72959" indent="-254592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82143" indent="-25459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91326" indent="-25459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800510" indent="-25459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09694" indent="-25459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18877" indent="-25459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28061" indent="-25459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84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367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551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735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918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102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285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3469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gif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68770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6865" y="3396868"/>
            <a:ext cx="6877050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65629" y="3396868"/>
            <a:ext cx="6877050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945813" cy="69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802155"/>
            <a:ext cx="10945813" cy="74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43684" y="5609151"/>
            <a:ext cx="714380" cy="76911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1" y="4584714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86626" y="652443"/>
            <a:ext cx="8562112" cy="47280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LA REINA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OSCURIDAD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6" y="5402425"/>
            <a:ext cx="1740373" cy="11611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dissolve/>
    <p:sndAc>
      <p:stSnd>
        <p:snd r:embed="rId2" name="nat king cole - la colina del adios[1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829700" y="2224079"/>
            <a:ext cx="5472907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rgbClr val="FFC000"/>
                </a:solidFill>
              </a:rPr>
              <a:t>Reina de la Oscuridad: modelo africano conquista rápidamente a los fanáticos</a:t>
            </a:r>
          </a:p>
        </p:txBody>
      </p:sp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6877050"/>
          </a:xfrm>
          <a:prstGeom prst="donut">
            <a:avLst/>
          </a:prstGeom>
          <a:noFill/>
        </p:spPr>
      </p:pic>
      <p:pic>
        <p:nvPicPr>
          <p:cNvPr id="7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5914"/>
            <a:ext cx="10945814" cy="72629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10945813" cy="726296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115320" y="1152509"/>
            <a:ext cx="6951294" cy="489364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C000"/>
                </a:solidFill>
              </a:rPr>
              <a:t>Ahora la naturalidad comienza a volver a la moda. Modelos ya no se depilan las cejas para "hilos", haciendo que el maquillaje mínimo, y alguien incluso se atreve a caminar por la pasarela con las piernas sin afeitar y las axilas.</a:t>
            </a:r>
          </a:p>
          <a:p>
            <a:pPr algn="ctr"/>
            <a:r>
              <a:rPr lang="es-ES" sz="2400" b="1" dirty="0">
                <a:solidFill>
                  <a:srgbClr val="FFC000"/>
                </a:solidFill>
              </a:rPr>
              <a:t>Además, la belleza africana está ganando impulso. Muchas personas se sienten atraídas por un tema de piel de color uniforme, formas tenues, encanto y aspecto penetrante.</a:t>
            </a:r>
          </a:p>
          <a:p>
            <a:pPr algn="ctr"/>
            <a:r>
              <a:rPr lang="es-ES" sz="2400" b="1" dirty="0">
                <a:solidFill>
                  <a:srgbClr val="FFC000"/>
                </a:solidFill>
              </a:rPr>
              <a:t>Un gran impulso en el desarrollo de la moda africana dio la modelo </a:t>
            </a:r>
            <a:r>
              <a:rPr lang="es-ES" sz="2400" b="1" dirty="0" err="1">
                <a:solidFill>
                  <a:srgbClr val="FFC000"/>
                </a:solidFill>
              </a:rPr>
              <a:t>Naomi</a:t>
            </a:r>
            <a:r>
              <a:rPr lang="es-ES" sz="2400" b="1" dirty="0">
                <a:solidFill>
                  <a:srgbClr val="FFC000"/>
                </a:solidFill>
              </a:rPr>
              <a:t> Campbell. Sin embargo, hoy su popularidad puede ser reemplazada por una belleza oscura que ya va a entrar en la historia de la moda. </a:t>
            </a:r>
          </a:p>
        </p:txBody>
      </p:sp>
      <p:pic>
        <p:nvPicPr>
          <p:cNvPr id="4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7262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://img.anews.com/media/gallery/82302296/815404515.jpg"/>
          <p:cNvSpPr>
            <a:spLocks noChangeAspect="1" noChangeArrowheads="1"/>
          </p:cNvSpPr>
          <p:nvPr/>
        </p:nvSpPr>
        <p:spPr bwMode="auto">
          <a:xfrm>
            <a:off x="186231" y="-144865"/>
            <a:ext cx="364860" cy="30564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5" name="Picture 3" descr="C:\Users\Jose Luis\Desktop\8154045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72782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42938" cy="68770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yakim-Gatwech-600x3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70600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554014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70818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1025" name="Picture 1" descr="C:\Users\Jose Luis\Desktop\7259808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9502" y="0"/>
            <a:ext cx="7973236" cy="69186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86692" y="295253"/>
            <a:ext cx="22860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/>
              <a:t>La propia modelo se ríe, afirmando que puede enseñar a las personas a amar la oscuridad y no tenerle miedo.</a:t>
            </a: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41000" contrast="12000"/>
          </a:blip>
          <a:srcRect/>
          <a:stretch>
            <a:fillRect/>
          </a:stretch>
        </p:blipFill>
        <p:spPr bwMode="auto">
          <a:xfrm>
            <a:off x="0" y="1"/>
            <a:ext cx="10945813" cy="6877050"/>
          </a:xfrm>
          <a:prstGeom prst="rect">
            <a:avLst/>
          </a:prstGeom>
          <a:noFill/>
        </p:spPr>
      </p:pic>
      <p:pic>
        <p:nvPicPr>
          <p:cNvPr id="3074" name="Picture 2" descr="C:\Users\Jose Luis\Desktop\Who-Nyakim-Gatwe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43882" y="0"/>
            <a:ext cx="687705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7262964"/>
          </a:xfrm>
          <a:prstGeom prst="rect">
            <a:avLst/>
          </a:prstGeom>
          <a:noFill/>
        </p:spPr>
      </p:pic>
      <p:pic>
        <p:nvPicPr>
          <p:cNvPr id="4098" name="Picture 2" descr="C:\Users\Jose Luis\Desktop\ZBu5Xm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6758" y="0"/>
            <a:ext cx="687705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19000" contrast="-17000"/>
          </a:blip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10242" name="Picture 2" descr="C:\Users\Jose Luis\Desktop\89c173b726f8ef1aab4a1b869db13ba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1006" y="-1"/>
            <a:ext cx="6877050" cy="70104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1006" y="1295385"/>
            <a:ext cx="7715304" cy="43577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258196" y="1652575"/>
            <a:ext cx="68798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</a:rPr>
              <a:t>La niña nació en Sudán y su nombre es </a:t>
            </a:r>
            <a:r>
              <a:rPr lang="es-ES" sz="3200" b="1" dirty="0" err="1">
                <a:solidFill>
                  <a:srgbClr val="FFC000"/>
                </a:solidFill>
              </a:rPr>
              <a:t>Niakim</a:t>
            </a:r>
            <a:r>
              <a:rPr lang="es-ES" sz="3200" b="1" dirty="0">
                <a:solidFill>
                  <a:srgbClr val="FFC000"/>
                </a:solidFill>
              </a:rPr>
              <a:t> </a:t>
            </a:r>
            <a:r>
              <a:rPr lang="es-ES" sz="3200" b="1" dirty="0" err="1">
                <a:solidFill>
                  <a:srgbClr val="FFC000"/>
                </a:solidFill>
              </a:rPr>
              <a:t>Gatvec</a:t>
            </a:r>
            <a:r>
              <a:rPr lang="es-ES" sz="3200" b="1" dirty="0">
                <a:solidFill>
                  <a:srgbClr val="FFC000"/>
                </a:solidFill>
              </a:rPr>
              <a:t>. Gracias a su piel oscura, la niña rápidamente ganó popularidad y fue invitada a desfiles de moda. </a:t>
            </a:r>
            <a:r>
              <a:rPr lang="es-ES" sz="3200" b="1" dirty="0" err="1">
                <a:solidFill>
                  <a:srgbClr val="FFC000"/>
                </a:solidFill>
              </a:rPr>
              <a:t>Nyakim</a:t>
            </a:r>
            <a:r>
              <a:rPr lang="es-ES" sz="3200" b="1" dirty="0">
                <a:solidFill>
                  <a:srgbClr val="FFC000"/>
                </a:solidFill>
              </a:rPr>
              <a:t> tiene una piel tan oscura que se le dio el nombre de "Reina de la Oscuridad".</a:t>
            </a:r>
          </a:p>
        </p:txBody>
      </p:sp>
    </p:spTree>
  </p:cSld>
  <p:clrMapOvr>
    <a:masterClrMapping/>
  </p:clrMapOvr>
  <p:transition spd="med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s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0"/>
            <a:ext cx="5544344" cy="6923534"/>
          </a:xfrm>
          <a:prstGeom prst="rect">
            <a:avLst/>
          </a:prstGeom>
          <a:noFill/>
        </p:spPr>
      </p:pic>
      <p:pic>
        <p:nvPicPr>
          <p:cNvPr id="3" name="Picture 2" descr="C:\Users\Jose Luis\Desktop\descarga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5914" y="0"/>
            <a:ext cx="3758394" cy="70584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  <p:sndAc>
      <p:stSnd>
        <p:snd r:embed="rId2" name="LuisMiguelperfidi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yakim-Gatwech-Hot-Pictu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81326" cy="68770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79a18498c1efdcc9ff9a093448dca99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882" y="0"/>
            <a:ext cx="6877051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69000" contrast="-5000"/>
          </a:blip>
          <a:srcRect/>
          <a:stretch>
            <a:fillRect/>
          </a:stretch>
        </p:blipFill>
        <p:spPr bwMode="auto">
          <a:xfrm>
            <a:off x="0" y="1"/>
            <a:ext cx="10945813" cy="6877050"/>
          </a:xfrm>
          <a:prstGeom prst="rect">
            <a:avLst/>
          </a:prstGeom>
          <a:noFill/>
        </p:spPr>
      </p:pic>
      <p:pic>
        <p:nvPicPr>
          <p:cNvPr id="9218" name="Picture 2" descr="C:\Users\Jose Luis\Desktop\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2444" y="0"/>
            <a:ext cx="6923282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4000" contrast="98000"/>
          </a:blip>
          <a:srcRect/>
          <a:stretch>
            <a:fillRect/>
          </a:stretch>
        </p:blipFill>
        <p:spPr bwMode="auto">
          <a:xfrm>
            <a:off x="-1" y="0"/>
            <a:ext cx="10945814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1006" y="1295385"/>
            <a:ext cx="7715304" cy="43577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01072" y="1652575"/>
            <a:ext cx="66437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Emigró a los Estados Unidos con el resto de su familia mientras estaba en la escuela secundaria. Originalmente se instaló en </a:t>
            </a:r>
            <a:r>
              <a:rPr lang="es-ES" sz="2400" b="1" dirty="0" err="1" smtClean="0">
                <a:solidFill>
                  <a:srgbClr val="FF0000"/>
                </a:solidFill>
              </a:rPr>
              <a:t>Buffalo</a:t>
            </a:r>
            <a:r>
              <a:rPr lang="es-ES" sz="2400" b="1" dirty="0" smtClean="0">
                <a:solidFill>
                  <a:srgbClr val="FF0000"/>
                </a:solidFill>
              </a:rPr>
              <a:t>, Nueva </a:t>
            </a:r>
            <a:r>
              <a:rPr lang="es-ES" sz="2400" b="1" dirty="0" err="1" smtClean="0">
                <a:solidFill>
                  <a:srgbClr val="FF0000"/>
                </a:solidFill>
              </a:rPr>
              <a:t>Yor</a:t>
            </a:r>
            <a:r>
              <a:rPr lang="es-ES" sz="2400" b="1" dirty="0" smtClean="0">
                <a:solidFill>
                  <a:srgbClr val="FF0000"/>
                </a:solidFill>
              </a:rPr>
              <a:t>, luego se mudó a Minneapolis, Minnesota. 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Consideró una carrera como modelo después de participar en un desfile de modas en St. Cloud </a:t>
            </a:r>
            <a:r>
              <a:rPr lang="es-ES" sz="2400" b="1" dirty="0" err="1" smtClean="0">
                <a:solidFill>
                  <a:srgbClr val="FF0000"/>
                </a:solidFill>
              </a:rPr>
              <a:t>State</a:t>
            </a:r>
            <a:r>
              <a:rPr lang="es-ES" sz="2400" b="1" dirty="0" smtClean="0">
                <a:solidFill>
                  <a:srgbClr val="FF0000"/>
                </a:solidFill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</a:rPr>
              <a:t>University</a:t>
            </a:r>
            <a:r>
              <a:rPr lang="es-ES" sz="2400" b="1" dirty="0" smtClean="0">
                <a:solidFill>
                  <a:srgbClr val="FF0000"/>
                </a:solidFill>
              </a:rPr>
              <a:t>.  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Ella ha aparecido en carteles promocionales para la película </a:t>
            </a:r>
            <a:r>
              <a:rPr lang="es-ES" sz="2400" b="1" i="1" dirty="0" err="1" smtClean="0">
                <a:solidFill>
                  <a:srgbClr val="FF0000"/>
                </a:solidFill>
              </a:rPr>
              <a:t>Jigsaw</a:t>
            </a:r>
            <a:r>
              <a:rPr lang="es-ES" sz="2400" b="1" i="1" dirty="0" smtClean="0">
                <a:solidFill>
                  <a:srgbClr val="FF0000"/>
                </a:solidFill>
              </a:rPr>
              <a:t> </a:t>
            </a:r>
            <a:r>
              <a:rPr lang="es-ES" sz="2400" b="1" dirty="0" smtClean="0">
                <a:solidFill>
                  <a:srgbClr val="FF0000"/>
                </a:solidFill>
              </a:rPr>
              <a:t>2017 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32000" contrast="62000"/>
          </a:blip>
          <a:srcRect/>
          <a:stretch>
            <a:fillRect/>
          </a:stretch>
        </p:blipFill>
        <p:spPr bwMode="auto">
          <a:xfrm>
            <a:off x="-108720" y="0"/>
            <a:ext cx="11054533" cy="6877051"/>
          </a:xfrm>
          <a:prstGeom prst="rect">
            <a:avLst/>
          </a:prstGeom>
          <a:noFill/>
        </p:spPr>
      </p:pic>
      <p:pic>
        <p:nvPicPr>
          <p:cNvPr id="11266" name="Picture 2" descr="C:\Users\Jose Luis\Desktop\7ca31319821f2242c8b2b76efb60afe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6688" y="0"/>
            <a:ext cx="5702148" cy="71199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8996601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5254" y="0"/>
            <a:ext cx="7358114" cy="70275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12290" name="Picture 2" descr="C:\Users\Jose Luis\Desktop\images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8196" y="366691"/>
            <a:ext cx="6143668" cy="61710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4343" y="0"/>
            <a:ext cx="5401469" cy="7139663"/>
          </a:xfrm>
          <a:prstGeom prst="rect">
            <a:avLst/>
          </a:prstGeom>
          <a:noFill/>
        </p:spPr>
      </p:pic>
      <p:pic>
        <p:nvPicPr>
          <p:cNvPr id="13314" name="Picture 2" descr="C:\Users\Jose Luis\Desktop\descarga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5901534" cy="69345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19000" contrast="-17000"/>
          </a:blip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14338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1072" y="0"/>
            <a:ext cx="5615782" cy="70127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86758" y="0"/>
            <a:ext cx="6071371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1"/>
            <a:ext cx="10945813" cy="6877050"/>
          </a:xfrm>
          <a:prstGeom prst="rect">
            <a:avLst/>
          </a:prstGeom>
          <a:noFill/>
        </p:spPr>
      </p:pic>
      <p:pic>
        <p:nvPicPr>
          <p:cNvPr id="16386" name="Picture 2" descr="C:\Users\Jose Luis\Desktop\images (2).jpg"/>
          <p:cNvPicPr>
            <a:picLocks noChangeAspect="1" noChangeArrowheads="1"/>
          </p:cNvPicPr>
          <p:nvPr/>
        </p:nvPicPr>
        <p:blipFill>
          <a:blip r:embed="rId3"/>
          <a:srcRect l="4504" r="13514"/>
          <a:stretch>
            <a:fillRect/>
          </a:stretch>
        </p:blipFill>
        <p:spPr bwMode="auto">
          <a:xfrm>
            <a:off x="1615254" y="1081071"/>
            <a:ext cx="7786742" cy="49471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phw32fysws2qbw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3948" y="0"/>
            <a:ext cx="6748105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6666612112736670983-149930627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86758" y="0"/>
            <a:ext cx="7004850" cy="7004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42134" y="0"/>
            <a:ext cx="11187947" cy="715330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7000" contrast="12000"/>
          </a:blip>
          <a:srcRect/>
          <a:stretch>
            <a:fillRect/>
          </a:stretch>
        </p:blipFill>
        <p:spPr bwMode="auto">
          <a:xfrm>
            <a:off x="-108720" y="0"/>
            <a:ext cx="11054533" cy="6877051"/>
          </a:xfrm>
          <a:prstGeom prst="rect">
            <a:avLst/>
          </a:prstGeom>
          <a:noFill/>
        </p:spPr>
      </p:pic>
      <p:pic>
        <p:nvPicPr>
          <p:cNvPr id="5" name="Picture 2" descr="C:\Users\Jose Luis\Desktop\4573289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8130" y="0"/>
            <a:ext cx="7143800" cy="765336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0945813" cy="6877050"/>
          </a:xfrm>
          <a:prstGeom prst="rect">
            <a:avLst/>
          </a:prstGeom>
          <a:noFill/>
        </p:spPr>
      </p:pic>
      <p:pic>
        <p:nvPicPr>
          <p:cNvPr id="22530" name="Picture 2" descr="C:\Users\Jose Luis\Desktop\3484564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8196" y="6141"/>
            <a:ext cx="6569826" cy="687090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Nyakim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6904" y="0"/>
            <a:ext cx="11802717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yakim-Gatwec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0"/>
            <a:ext cx="9902063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615914" y="1724013"/>
            <a:ext cx="375839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</a:rPr>
              <a:t>La chica, sin duda, tiene una belleza única y una gran fortaleza mental. </a:t>
            </a:r>
            <a:r>
              <a:rPr lang="es-ES" sz="2800" b="1" dirty="0" smtClean="0">
                <a:solidFill>
                  <a:srgbClr val="FFC000"/>
                </a:solidFill>
              </a:rPr>
              <a:t>  </a:t>
            </a:r>
          </a:p>
          <a:p>
            <a:pPr algn="ctr"/>
            <a:r>
              <a:rPr lang="es-ES" sz="2800" b="1" dirty="0" smtClean="0">
                <a:solidFill>
                  <a:srgbClr val="FFC000"/>
                </a:solidFill>
              </a:rPr>
              <a:t>Ella </a:t>
            </a:r>
            <a:r>
              <a:rPr lang="es-ES" sz="2800" b="1" dirty="0">
                <a:solidFill>
                  <a:srgbClr val="FFC000"/>
                </a:solidFill>
              </a:rPr>
              <a:t>hace frente a todas las críticas y obstáculos en el camino en la carrera de modelo. </a:t>
            </a:r>
            <a:endParaRPr lang="es-ES" sz="2800" b="1" dirty="0" smtClean="0">
              <a:solidFill>
                <a:srgbClr val="FFC000"/>
              </a:solidFill>
            </a:endParaRPr>
          </a:p>
          <a:p>
            <a:pPr algn="ctr"/>
            <a:r>
              <a:rPr lang="es-ES" sz="2800" b="1" dirty="0" smtClean="0">
                <a:solidFill>
                  <a:srgbClr val="FFC000"/>
                </a:solidFill>
              </a:rPr>
              <a:t>Además</a:t>
            </a:r>
            <a:r>
              <a:rPr lang="es-ES" sz="2800" b="1" dirty="0">
                <a:solidFill>
                  <a:srgbClr val="FFC000"/>
                </a:solidFill>
              </a:rPr>
              <a:t>, </a:t>
            </a:r>
            <a:r>
              <a:rPr lang="es-ES" sz="2800" b="1" dirty="0" err="1">
                <a:solidFill>
                  <a:srgbClr val="FFC000"/>
                </a:solidFill>
              </a:rPr>
              <a:t>Gatvec</a:t>
            </a:r>
            <a:r>
              <a:rPr lang="es-ES" sz="2800" b="1" dirty="0">
                <a:solidFill>
                  <a:srgbClr val="FFC000"/>
                </a:solidFill>
              </a:rPr>
              <a:t> anima a otros a ser más fuertes.</a:t>
            </a:r>
          </a:p>
        </p:txBody>
      </p:sp>
      <p:pic>
        <p:nvPicPr>
          <p:cNvPr id="19458" name="Picture 2" descr="C:\Users\Jose Luis\Desktop\8572456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4453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736761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max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58262" y="1509699"/>
            <a:ext cx="63797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</a:rPr>
              <a:t>De acuerdo, si se ve de 24 años frente a las cámaras tan natural y a gusto, definitivamente tiene una chispa de "moda" en su sangre. La niña es apreciada por los principales diseñadores y ella tiene todas las posibilidades de entrar en la historia de la moda.</a:t>
            </a:r>
          </a:p>
        </p:txBody>
      </p:sp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pic>
        <p:nvPicPr>
          <p:cNvPr id="5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72378" y="1081071"/>
            <a:ext cx="8286808" cy="478634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6000">
    <p:dissolve/>
    <p:sndAc>
      <p:stSnd>
        <p:snd r:embed="rId2" name="LuisMiguellabar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yakim-Gatw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748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022b3ce8c5e7fb41a6f9cce7e7ede0c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2444" y="0"/>
            <a:ext cx="7010401" cy="6962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yakim-01-1512607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19049"/>
            <a:ext cx="4572001" cy="6858001"/>
          </a:xfrm>
          <a:prstGeom prst="rect">
            <a:avLst/>
          </a:prstGeom>
          <a:noFill/>
        </p:spPr>
      </p:pic>
      <p:pic>
        <p:nvPicPr>
          <p:cNvPr id="9219" name="Picture 3" descr="C:\Users\Jose Luis\Desktop\BCW-Nyakim-Gatwech-8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0030" y="-228600"/>
            <a:ext cx="5257800" cy="7105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http_%2F%2Fo.aolcdn.com%2Fhss%2Fstorage%2Fmidas%2F2c795925441d871f7185239a7a558b4a%2F205950709%2Fnyaki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11877712" cy="68770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68770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6863" y="3396874"/>
            <a:ext cx="6877050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65630" y="3396874"/>
            <a:ext cx="6877050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945813" cy="69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802159"/>
            <a:ext cx="10945813" cy="74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5820051"/>
            <a:ext cx="457287" cy="68641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4584719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502618"/>
            <a:ext cx="3353236" cy="5106534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3" y="-282551"/>
            <a:ext cx="4187513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07 de febrero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5" y="5712515"/>
            <a:ext cx="2404675" cy="9366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4645"/>
            <a:ext cx="10945813" cy="2292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824" tIns="50912" rIns="101824" bIns="50912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33880"/>
            <a:ext cx="10945813" cy="504317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824" tIns="50912" rIns="101824" bIns="50912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1594" y="0"/>
            <a:ext cx="5837767" cy="156643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10293"/>
            <a:ext cx="10945813" cy="2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824" tIns="50912" rIns="101824" bIns="5091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700" b="1" dirty="0">
                <a:latin typeface="Kristen ITC" pitchFamily="66" charset="0"/>
              </a:rPr>
              <a:t>¿Te ha gustado?</a:t>
            </a:r>
            <a:r>
              <a:rPr lang="es-ES" sz="5300" dirty="0">
                <a:latin typeface="Kristen ITC" pitchFamily="66" charset="0"/>
              </a:rPr>
              <a:t> </a:t>
            </a:r>
            <a:br>
              <a:rPr lang="es-ES" sz="5300" dirty="0">
                <a:latin typeface="Kristen ITC" pitchFamily="66" charset="0"/>
              </a:rPr>
            </a:br>
            <a:r>
              <a:rPr lang="es-ES" sz="4900" dirty="0">
                <a:latin typeface="Kristen ITC" pitchFamily="66" charset="0"/>
              </a:rPr>
              <a:t>Puedes ver más entrando </a:t>
            </a:r>
            <a:br>
              <a:rPr lang="es-ES" sz="4900" dirty="0"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4737524"/>
            <a:ext cx="3192529" cy="162631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824" tIns="50912" rIns="101824" bIns="5091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9918" y="4202642"/>
            <a:ext cx="2827668" cy="236876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34401" y="4890347"/>
            <a:ext cx="1459442" cy="99335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80055"/>
            <a:ext cx="638506" cy="534882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14937"/>
            <a:ext cx="638506" cy="534882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49818"/>
            <a:ext cx="638506" cy="534882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84700"/>
            <a:ext cx="638506" cy="5348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EINA DE LA OSCUR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REINA DE LA OSCURIDAD</Template>
  <TotalTime>15</TotalTime>
  <Words>163</Words>
  <Application>Microsoft Office PowerPoint</Application>
  <PresentationFormat>Personalizado</PresentationFormat>
  <Paragraphs>25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LA REINA DE LA OSCURIDAD</vt:lpstr>
      <vt:lpstr>1_Diseño predeterminado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2018-02-07T09:28:23Z</dcterms:created>
  <dcterms:modified xsi:type="dcterms:W3CDTF">2018-02-07T09:43:24Z</dcterms:modified>
</cp:coreProperties>
</file>