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 id="2147483708" r:id="rId4"/>
    <p:sldMasterId id="2147483720" r:id="rId5"/>
  </p:sldMasterIdLst>
  <p:notesMasterIdLst>
    <p:notesMasterId r:id="rId60"/>
  </p:notesMasterIdLst>
  <p:sldIdLst>
    <p:sldId id="410" r:id="rId6"/>
    <p:sldId id="481" r:id="rId7"/>
    <p:sldId id="589" r:id="rId8"/>
    <p:sldId id="596" r:id="rId9"/>
    <p:sldId id="597" r:id="rId10"/>
    <p:sldId id="551" r:id="rId11"/>
    <p:sldId id="552" r:id="rId12"/>
    <p:sldId id="566" r:id="rId13"/>
    <p:sldId id="595" r:id="rId14"/>
    <p:sldId id="579" r:id="rId15"/>
    <p:sldId id="601" r:id="rId16"/>
    <p:sldId id="557" r:id="rId17"/>
    <p:sldId id="553" r:id="rId18"/>
    <p:sldId id="558" r:id="rId19"/>
    <p:sldId id="576" r:id="rId20"/>
    <p:sldId id="554" r:id="rId21"/>
    <p:sldId id="559" r:id="rId22"/>
    <p:sldId id="555" r:id="rId23"/>
    <p:sldId id="567" r:id="rId24"/>
    <p:sldId id="560" r:id="rId25"/>
    <p:sldId id="568" r:id="rId26"/>
    <p:sldId id="561" r:id="rId27"/>
    <p:sldId id="569" r:id="rId28"/>
    <p:sldId id="564" r:id="rId29"/>
    <p:sldId id="570" r:id="rId30"/>
    <p:sldId id="563" r:id="rId31"/>
    <p:sldId id="582" r:id="rId32"/>
    <p:sldId id="574" r:id="rId33"/>
    <p:sldId id="562" r:id="rId34"/>
    <p:sldId id="580" r:id="rId35"/>
    <p:sldId id="602" r:id="rId36"/>
    <p:sldId id="565" r:id="rId37"/>
    <p:sldId id="581" r:id="rId38"/>
    <p:sldId id="573" r:id="rId39"/>
    <p:sldId id="572" r:id="rId40"/>
    <p:sldId id="571" r:id="rId41"/>
    <p:sldId id="591" r:id="rId42"/>
    <p:sldId id="545" r:id="rId43"/>
    <p:sldId id="592" r:id="rId44"/>
    <p:sldId id="577" r:id="rId45"/>
    <p:sldId id="578" r:id="rId46"/>
    <p:sldId id="600" r:id="rId47"/>
    <p:sldId id="586" r:id="rId48"/>
    <p:sldId id="603" r:id="rId49"/>
    <p:sldId id="606" r:id="rId50"/>
    <p:sldId id="599" r:id="rId51"/>
    <p:sldId id="585" r:id="rId52"/>
    <p:sldId id="598" r:id="rId53"/>
    <p:sldId id="604" r:id="rId54"/>
    <p:sldId id="587" r:id="rId55"/>
    <p:sldId id="584" r:id="rId56"/>
    <p:sldId id="583" r:id="rId57"/>
    <p:sldId id="550" r:id="rId58"/>
    <p:sldId id="605" r:id="rId59"/>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Tpqyge+emQTK7uZl5cHTQ==" hashData="QEd4VoRZ2ibs4/djihAJEwjzsR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954" y="-450"/>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5.xml"/><Relationship Id="rId61" Type="http://schemas.openxmlformats.org/officeDocument/2006/relationships/presProps" Target="pres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20/11/2019</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BDCFCD8-AF87-492C-824C-3732A24C4938}" type="slidenum">
              <a:rPr lang="es-ES" smtClean="0">
                <a:solidFill>
                  <a:prstClr val="black"/>
                </a:solidFill>
              </a:rPr>
              <a:pPr/>
              <a:t>4</a:t>
            </a:fld>
            <a:endParaRPr lang="es-ES">
              <a:solidFill>
                <a:prstClr val="black"/>
              </a:solidFill>
            </a:endParaRPr>
          </a:p>
        </p:txBody>
      </p:sp>
    </p:spTree>
    <p:extLst>
      <p:ext uri="{BB962C8B-B14F-4D97-AF65-F5344CB8AC3E}">
        <p14:creationId xmlns:p14="http://schemas.microsoft.com/office/powerpoint/2010/main" val="2820097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BDCFCD8-AF87-492C-824C-3732A24C4938}" type="slidenum">
              <a:rPr lang="es-ES" smtClean="0">
                <a:solidFill>
                  <a:prstClr val="black"/>
                </a:solidFill>
              </a:rPr>
              <a:pPr/>
              <a:t>5</a:t>
            </a:fld>
            <a:endParaRPr lang="es-ES">
              <a:solidFill>
                <a:prstClr val="black"/>
              </a:solidFill>
            </a:endParaRPr>
          </a:p>
        </p:txBody>
      </p:sp>
    </p:spTree>
    <p:extLst>
      <p:ext uri="{BB962C8B-B14F-4D97-AF65-F5344CB8AC3E}">
        <p14:creationId xmlns:p14="http://schemas.microsoft.com/office/powerpoint/2010/main" val="2820097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BDCFCD8-AF87-492C-824C-3732A24C4938}" type="slidenum">
              <a:rPr lang="es-ES" smtClean="0"/>
              <a:pPr/>
              <a:t>15</a:t>
            </a:fld>
            <a:endParaRPr lang="es-ES"/>
          </a:p>
        </p:txBody>
      </p:sp>
    </p:spTree>
    <p:extLst>
      <p:ext uri="{BB962C8B-B14F-4D97-AF65-F5344CB8AC3E}">
        <p14:creationId xmlns:p14="http://schemas.microsoft.com/office/powerpoint/2010/main" val="669202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BDCFCD8-AF87-492C-824C-3732A24C4938}" type="slidenum">
              <a:rPr lang="es-ES" smtClean="0"/>
              <a:pPr/>
              <a:t>36</a:t>
            </a:fld>
            <a:endParaRPr lang="es-ES"/>
          </a:p>
        </p:txBody>
      </p:sp>
    </p:spTree>
    <p:extLst>
      <p:ext uri="{BB962C8B-B14F-4D97-AF65-F5344CB8AC3E}">
        <p14:creationId xmlns:p14="http://schemas.microsoft.com/office/powerpoint/2010/main" val="3906195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BDCFCD8-AF87-492C-824C-3732A24C4938}" type="slidenum">
              <a:rPr lang="es-ES" smtClean="0">
                <a:solidFill>
                  <a:prstClr val="black"/>
                </a:solidFill>
              </a:rPr>
              <a:pPr/>
              <a:t>37</a:t>
            </a:fld>
            <a:endParaRPr lang="es-ES">
              <a:solidFill>
                <a:prstClr val="black"/>
              </a:solidFill>
            </a:endParaRPr>
          </a:p>
        </p:txBody>
      </p:sp>
    </p:spTree>
    <p:extLst>
      <p:ext uri="{BB962C8B-B14F-4D97-AF65-F5344CB8AC3E}">
        <p14:creationId xmlns:p14="http://schemas.microsoft.com/office/powerpoint/2010/main" val="39061950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BDCFCD8-AF87-492C-824C-3732A24C4938}" type="slidenum">
              <a:rPr lang="es-ES" smtClean="0"/>
              <a:pPr/>
              <a:t>38</a:t>
            </a:fld>
            <a:endParaRPr lang="es-ES"/>
          </a:p>
        </p:txBody>
      </p:sp>
    </p:spTree>
    <p:extLst>
      <p:ext uri="{BB962C8B-B14F-4D97-AF65-F5344CB8AC3E}">
        <p14:creationId xmlns:p14="http://schemas.microsoft.com/office/powerpoint/2010/main" val="2820097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7"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0"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0" y="1363680"/>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20/11/2019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p:spPr>
        <p:txBody>
          <a:bodyPr/>
          <a:lstStyle/>
          <a:p>
            <a:r>
              <a:rPr lang="es-ES"/>
              <a:t>Haga clic para modificar el estilo de título del patrón</a:t>
            </a:r>
          </a:p>
        </p:txBody>
      </p:sp>
      <p:sp>
        <p:nvSpPr>
          <p:cNvPr id="3" name="2 Subtítulo"/>
          <p:cNvSpPr>
            <a:spLocks noGrp="1"/>
          </p:cNvSpPr>
          <p:nvPr>
            <p:ph type="subTitle" idx="1"/>
          </p:nvPr>
        </p:nvSpPr>
        <p:spPr>
          <a:xfrm>
            <a:off x="1620204"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5CF5DB14-C06C-4678-99EB-3FE78E1511E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243899564"/>
      </p:ext>
    </p:extLst>
  </p:cSld>
  <p:clrMapOvr>
    <a:masterClrMapping/>
  </p:clrMapOvr>
  <p:transition spd="slow" advTm="5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F9F3C168-4BF7-4F8D-ADF1-FFC76DEC3C54}"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897229890"/>
      </p:ext>
    </p:extLst>
  </p:cSld>
  <p:clrMapOvr>
    <a:masterClrMapping/>
  </p:clrMapOvr>
  <p:transition spd="slow" advTm="5000">
    <p:plu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8E6A2FE-F386-4647-A01F-462029F7D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092816362"/>
      </p:ext>
    </p:extLst>
  </p:cSld>
  <p:clrMapOvr>
    <a:masterClrMapping/>
  </p:clrMapOvr>
  <p:transition spd="slow" advTm="5000">
    <p:plu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540068" y="1520562"/>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490686" y="1520562"/>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E5773327-51EF-40FA-9B3D-5B1FA5D3C97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816676229"/>
      </p:ext>
    </p:extLst>
  </p:cSld>
  <p:clrMapOvr>
    <a:masterClrMapping/>
  </p:clrMapOvr>
  <p:transition spd="slow" advTm="5000">
    <p:plu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486937"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9B2513CF-BDCF-4F60-8E19-C719D56EA15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494552054"/>
      </p:ext>
    </p:extLst>
  </p:cSld>
  <p:clrMapOvr>
    <a:masterClrMapping/>
  </p:clrMapOvr>
  <p:transition spd="slow" advTm="5000">
    <p:plu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2FC2EE43-399A-432C-BA9E-EF79061FBD93}"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428425530"/>
      </p:ext>
    </p:extLst>
  </p:cSld>
  <p:clrMapOvr>
    <a:masterClrMapping/>
  </p:clrMapOvr>
  <p:transition spd="slow" advTm="5000">
    <p:plu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E0780EF5-B3DF-4650-901D-574D6B4B800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772693199"/>
      </p:ext>
    </p:extLst>
  </p:cSld>
  <p:clrMapOvr>
    <a:masterClrMapping/>
  </p:clrMapOvr>
  <p:transition spd="slow" advTm="5000">
    <p:plu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223029"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540069" y="1363679"/>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2B83414-E86A-401D-A60A-C032A3ADBEB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4187127178"/>
      </p:ext>
    </p:extLst>
  </p:cSld>
  <p:clrMapOvr>
    <a:masterClrMapping/>
  </p:clrMapOvr>
  <p:transition spd="slow" advTm="5000">
    <p:plu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505B4942-4A12-47D8-BBCA-23EA1FF972C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365415167"/>
      </p:ext>
    </p:extLst>
  </p:cSld>
  <p:clrMapOvr>
    <a:masterClrMapping/>
  </p:clrMapOvr>
  <p:transition spd="slow" advTm="5000">
    <p:plu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200B95C-31B6-45EA-97D0-4C69D21FC3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644096137"/>
      </p:ext>
    </p:extLst>
  </p:cSld>
  <p:clrMapOvr>
    <a:masterClrMapping/>
  </p:clrMapOvr>
  <p:transition spd="slow" advTm="5000">
    <p:plu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AE3ADB11-BBB7-4658-A24A-DBE79DC9E86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719300569"/>
      </p:ext>
    </p:extLst>
  </p:cSld>
  <p:clrMapOvr>
    <a:masterClrMapping/>
  </p:clrMapOvr>
  <p:transition spd="slow" advTm="5000">
    <p:plus/>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5"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D87BD92D-CEDF-4FC8-8B73-694E41006B4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771328239"/>
      </p:ext>
    </p:extLst>
  </p:cSld>
  <p:clrMapOvr>
    <a:masterClrMapping/>
  </p:clrMapOvr>
  <p:transition spd="slow" advTm="5000">
    <p:plus/>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36099E44-3420-4C6B-BB6E-4F33B98207C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774726053"/>
      </p:ext>
    </p:extLst>
  </p:cSld>
  <p:clrMapOvr>
    <a:masterClrMapping/>
  </p:clrMapOvr>
  <p:transition spd="slow" advTm="5000">
    <p:plus/>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3"/>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EB8F42A8-A241-4001-9926-B46DFB400B8D}"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402784151"/>
      </p:ext>
    </p:extLst>
  </p:cSld>
  <p:clrMapOvr>
    <a:masterClrMapping/>
  </p:clrMapOvr>
  <p:transition spd="slow" advTm="5000">
    <p:plus/>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8CA0E95-649D-4580-A9D7-00A805DD772A}"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891889464"/>
      </p:ext>
    </p:extLst>
  </p:cSld>
  <p:clrMapOvr>
    <a:masterClrMapping/>
  </p:clrMapOvr>
  <p:transition spd="slow" advTm="5000">
    <p:plus/>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85731E7C-C388-4F42-A698-04F2BFCD864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579225580"/>
      </p:ext>
    </p:extLst>
  </p:cSld>
  <p:clrMapOvr>
    <a:masterClrMapping/>
  </p:clrMapOvr>
  <p:transition spd="slow" advTm="5000">
    <p:plus/>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E84C72E0-4C8D-42A7-82B9-65B4617CF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504873478"/>
      </p:ext>
    </p:extLst>
  </p:cSld>
  <p:clrMapOvr>
    <a:masterClrMapping/>
  </p:clrMapOvr>
  <p:transition spd="slow" advTm="5000">
    <p:plus/>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8107AF0A-D812-4411-917E-2C48E2D893BE}"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541977910"/>
      </p:ext>
    </p:extLst>
  </p:cSld>
  <p:clrMapOvr>
    <a:masterClrMapping/>
  </p:clrMapOvr>
  <p:transition spd="slow" advTm="5000">
    <p:plus/>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80"/>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249C6FA2-EFDC-4FAD-BC44-918DD9BB1DE7}"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637003445"/>
      </p:ext>
    </p:extLst>
  </p:cSld>
  <p:clrMapOvr>
    <a:masterClrMapping/>
  </p:clrMapOvr>
  <p:transition spd="slow" advTm="5000">
    <p:plus/>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718D88DC-390A-430B-B634-BFFC42A44F5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97649390"/>
      </p:ext>
    </p:extLst>
  </p:cSld>
  <p:clrMapOvr>
    <a:masterClrMapping/>
  </p:clrMapOvr>
  <p:transition spd="slow" advTm="5000">
    <p:plus/>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7240C3B-B508-4B67-AF6B-E42A0032654D}"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741128642"/>
      </p:ext>
    </p:extLst>
  </p:cSld>
  <p:clrMapOvr>
    <a:masterClrMapping/>
  </p:clrMapOvr>
  <p:transition spd="slow" advTm="5000">
    <p:plus/>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CA8F649A-2AA1-4C59-BA55-1595EE04E2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226624305"/>
      </p:ext>
    </p:extLst>
  </p:cSld>
  <p:clrMapOvr>
    <a:masterClrMapping/>
  </p:clrMapOvr>
  <p:transition spd="slow" advTm="5000">
    <p:plus/>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3" y="2024398"/>
            <a:ext cx="9181149" cy="139686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4"/>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45297997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4951445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4" y="4187579"/>
            <a:ext cx="9181149" cy="129428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4" y="2762052"/>
            <a:ext cx="9181149"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32818939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7" y="1520566"/>
            <a:ext cx="4770598"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6"/>
            <a:ext cx="4770598"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8395766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2" y="1458715"/>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72"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43" y="1458715"/>
            <a:ext cx="4774346"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43" y="2066635"/>
            <a:ext cx="4774346"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06049741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8464970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9928780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2" y="259465"/>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2" y="259462"/>
            <a:ext cx="6038256"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2" y="1363682"/>
            <a:ext cx="3553570" cy="445759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41616562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3"/>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9"/>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5"/>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7970819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2682452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85" y="260971"/>
            <a:ext cx="2430305" cy="5560303"/>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1"/>
            <a:ext cx="7110888" cy="556030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7612008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05831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20/11/2019</a:t>
            </a:fld>
            <a:endParaRPr lang="es-ES"/>
          </a:p>
        </p:txBody>
      </p:sp>
      <p:sp>
        <p:nvSpPr>
          <p:cNvPr id="5" name="4 Marcador de pie de página"/>
          <p:cNvSpPr>
            <a:spLocks noGrp="1"/>
          </p:cNvSpPr>
          <p:nvPr>
            <p:ph type="ftr" sz="quarter" idx="3"/>
          </p:nvPr>
        </p:nvSpPr>
        <p:spPr>
          <a:xfrm>
            <a:off x="3690462" y="6040007"/>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540069"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4099" name="Rectangle 3"/>
          <p:cNvSpPr>
            <a:spLocks noGrp="1" noChangeArrowheads="1"/>
          </p:cNvSpPr>
          <p:nvPr>
            <p:ph type="body" idx="1"/>
          </p:nvPr>
        </p:nvSpPr>
        <p:spPr bwMode="auto">
          <a:xfrm>
            <a:off x="540069" y="1520562"/>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84996" name="Rectangle 4">
            <a:extLst>
              <a:ext uri="{FF2B5EF4-FFF2-40B4-BE49-F238E27FC236}"/>
            </a:extLst>
          </p:cNvPr>
          <p:cNvSpPr>
            <a:spLocks noGrp="1" noChangeArrowheads="1"/>
          </p:cNvSpPr>
          <p:nvPr>
            <p:ph type="dt" sz="half" idx="2"/>
          </p:nvPr>
        </p:nvSpPr>
        <p:spPr bwMode="auto">
          <a:xfrm>
            <a:off x="540069"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84997" name="Rectangle 5">
            <a:extLst>
              <a:ext uri="{FF2B5EF4-FFF2-40B4-BE49-F238E27FC236}"/>
            </a:extLst>
          </p:cNvPr>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84998" name="Rectangle 6">
            <a:extLst>
              <a:ext uri="{FF2B5EF4-FFF2-40B4-BE49-F238E27FC236}"/>
            </a:extLst>
          </p:cNvPr>
          <p:cNvSpPr>
            <a:spLocks noGrp="1" noChangeArrowheads="1"/>
          </p:cNvSpPr>
          <p:nvPr>
            <p:ph type="sldNum" sz="quarter" idx="4"/>
          </p:nvPr>
        </p:nvSpPr>
        <p:spPr bwMode="auto">
          <a:xfrm>
            <a:off x="7740969"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B4E73D2B-2A45-4097-8011-B0866F2604C9}" type="slidenum">
              <a:rPr lang="es-ES" altLang="es-ES" smtClean="0">
                <a:solidFill>
                  <a:srgbClr val="000000"/>
                </a:solidFill>
              </a:rPr>
              <a:pPr fontAlgn="base">
                <a:spcBef>
                  <a:spcPct val="0"/>
                </a:spcBef>
                <a:spcAft>
                  <a:spcPct val="0"/>
                </a:spcAft>
              </a:pPr>
              <a:t>‹Nº›</a:t>
            </a:fld>
            <a:endParaRPr lang="es-ES" altLang="es-ES" smtClean="0">
              <a:solidFill>
                <a:srgbClr val="000000"/>
              </a:solidFill>
            </a:endParaRPr>
          </a:p>
        </p:txBody>
      </p:sp>
    </p:spTree>
    <p:extLst>
      <p:ext uri="{BB962C8B-B14F-4D97-AF65-F5344CB8AC3E}">
        <p14:creationId xmlns:p14="http://schemas.microsoft.com/office/powerpoint/2010/main" val="40197483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plus/>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40070"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1027" name="Rectangle 3"/>
          <p:cNvSpPr>
            <a:spLocks noGrp="1" noChangeArrowheads="1"/>
          </p:cNvSpPr>
          <p:nvPr>
            <p:ph type="body" idx="1"/>
          </p:nvPr>
        </p:nvSpPr>
        <p:spPr bwMode="auto">
          <a:xfrm>
            <a:off x="540070" y="1520563"/>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1028" name="Rectangle 4">
            <a:extLst>
              <a:ext uri="{FF2B5EF4-FFF2-40B4-BE49-F238E27FC236}"/>
            </a:extLst>
          </p:cNvPr>
          <p:cNvSpPr>
            <a:spLocks noGrp="1" noChangeArrowheads="1"/>
          </p:cNvSpPr>
          <p:nvPr>
            <p:ph type="dt" sz="half" idx="2"/>
          </p:nvPr>
        </p:nvSpPr>
        <p:spPr bwMode="auto">
          <a:xfrm>
            <a:off x="540070"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1029" name="Rectangle 5">
            <a:extLst>
              <a:ext uri="{FF2B5EF4-FFF2-40B4-BE49-F238E27FC236}"/>
            </a:extLst>
          </p:cNvPr>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1030" name="Rectangle 6">
            <a:extLst>
              <a:ext uri="{FF2B5EF4-FFF2-40B4-BE49-F238E27FC236}"/>
            </a:extLst>
          </p:cNvPr>
          <p:cNvSpPr>
            <a:spLocks noGrp="1" noChangeArrowheads="1"/>
          </p:cNvSpPr>
          <p:nvPr>
            <p:ph type="sldNum" sz="quarter" idx="4"/>
          </p:nvPr>
        </p:nvSpPr>
        <p:spPr bwMode="auto">
          <a:xfrm>
            <a:off x="7740970"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A5D99AF0-0DFD-4823-B310-B51FCA2DC87B}" type="slidenum">
              <a:rPr lang="es-ES" altLang="es-ES" smtClean="0">
                <a:solidFill>
                  <a:srgbClr val="000000"/>
                </a:solidFill>
              </a:rPr>
              <a:pPr fontAlgn="base">
                <a:spcBef>
                  <a:spcPct val="0"/>
                </a:spcBef>
                <a:spcAft>
                  <a:spcPct val="0"/>
                </a:spcAft>
              </a:pPr>
              <a:t>‹Nº›</a:t>
            </a:fld>
            <a:endParaRPr lang="es-ES" altLang="es-ES" smtClean="0">
              <a:solidFill>
                <a:srgbClr val="000000"/>
              </a:solidFill>
            </a:endParaRPr>
          </a:p>
        </p:txBody>
      </p:sp>
    </p:spTree>
    <p:extLst>
      <p:ext uri="{BB962C8B-B14F-4D97-AF65-F5344CB8AC3E}">
        <p14:creationId xmlns:p14="http://schemas.microsoft.com/office/powerpoint/2010/main" val="334953949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advTm="5000">
    <p:plus/>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70" y="260973"/>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0" y="1520566"/>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74" y="6040006"/>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solidFill>
                  <a:prstClr val="black">
                    <a:tint val="75000"/>
                  </a:prstClr>
                </a:solidFill>
              </a:rPr>
              <a:pPr/>
              <a:t>20/11/2019</a:t>
            </a:fld>
            <a:endParaRPr lang="es-ES">
              <a:solidFill>
                <a:prstClr val="black">
                  <a:tint val="75000"/>
                </a:prstClr>
              </a:solidFill>
            </a:endParaRPr>
          </a:p>
        </p:txBody>
      </p:sp>
      <p:sp>
        <p:nvSpPr>
          <p:cNvPr id="5" name="4 Marcador de pie de página"/>
          <p:cNvSpPr>
            <a:spLocks noGrp="1"/>
          </p:cNvSpPr>
          <p:nvPr>
            <p:ph type="ftr" sz="quarter" idx="3"/>
          </p:nvPr>
        </p:nvSpPr>
        <p:spPr>
          <a:xfrm>
            <a:off x="3690468" y="6040006"/>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7740972" y="6040006"/>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12106285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2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9.xml"/></Relationships>
</file>

<file path=ppt/slides/_rels/slide4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9.gif"/><Relationship Id="rId1" Type="http://schemas.openxmlformats.org/officeDocument/2006/relationships/slideLayout" Target="../slideLayouts/slideLayout40.xml"/><Relationship Id="rId5" Type="http://schemas.openxmlformats.org/officeDocument/2006/relationships/image" Target="../media/image4.gif"/><Relationship Id="rId4" Type="http://schemas.openxmlformats.org/officeDocument/2006/relationships/image" Target="../media/image40.jpeg"/></Relationships>
</file>

<file path=ppt/slides/_rels/slide54.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5" y="30636"/>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0" y="556636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5"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97920" y="1402237"/>
            <a:ext cx="8182122" cy="371221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LA MAGIA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DEL MAQUILLAJE</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97920" y="5332097"/>
            <a:ext cx="2372938" cy="887577"/>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552290" y="726647"/>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212050" y="179254"/>
            <a:ext cx="922615" cy="1013707"/>
          </a:xfrm>
          <a:prstGeom prst="rect">
            <a:avLst/>
          </a:prstGeom>
          <a:noFill/>
          <a:ln w="9525">
            <a:noFill/>
            <a:miter lim="800000"/>
            <a:headEnd/>
            <a:tailEnd/>
          </a:ln>
        </p:spPr>
      </p:pic>
    </p:spTree>
  </p:cSld>
  <p:clrMapOvr>
    <a:masterClrMapping/>
  </p:clrMapOvr>
  <p:transition spd="med" advTm="11000">
    <p:random/>
    <p:sndAc>
      <p:stSnd loop="1">
        <p:snd r:embed="rId2" name="candilej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53" name="WordArt 13"/>
          <p:cNvSpPr>
            <a:spLocks noChangeArrowheads="1" noChangeShapeType="1" noTextEdit="1"/>
          </p:cNvSpPr>
          <p:nvPr/>
        </p:nvSpPr>
        <p:spPr bwMode="auto">
          <a:xfrm>
            <a:off x="1512243" y="1386136"/>
            <a:ext cx="7776863" cy="3528392"/>
          </a:xfrm>
          <a:prstGeom prst="rect">
            <a:avLst/>
          </a:prstGeom>
        </p:spPr>
        <p:txBody>
          <a:bodyPr wrap="none" fromWordArt="1">
            <a:prstTxWarp prst="textCanDown">
              <a:avLst>
                <a:gd name="adj" fmla="val 14287"/>
              </a:avLst>
            </a:prstTxWarp>
          </a:bodyPr>
          <a:lstStyle/>
          <a:p>
            <a:pPr algn="ctr" eaLnBrk="0" fontAlgn="base" hangingPunct="0">
              <a:spcBef>
                <a:spcPct val="0"/>
              </a:spcBef>
              <a:spcAft>
                <a:spcPct val="0"/>
              </a:spcAft>
            </a:pPr>
            <a:r>
              <a:rPr lang="es-ES" sz="36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 La  Magia</a:t>
            </a:r>
          </a:p>
          <a:p>
            <a:pPr algn="ctr" eaLnBrk="0" fontAlgn="base" hangingPunct="0">
              <a:spcBef>
                <a:spcPct val="0"/>
              </a:spcBef>
              <a:spcAft>
                <a:spcPct val="0"/>
              </a:spcAft>
            </a:pPr>
            <a:r>
              <a:rPr lang="es-ES" sz="3600" b="1" kern="10" dirty="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d</a:t>
            </a:r>
            <a:r>
              <a:rPr lang="es-ES" sz="36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el Maquillaje</a:t>
            </a:r>
          </a:p>
        </p:txBody>
      </p:sp>
    </p:spTree>
    <p:extLst>
      <p:ext uri="{BB962C8B-B14F-4D97-AF65-F5344CB8AC3E}">
        <p14:creationId xmlns:p14="http://schemas.microsoft.com/office/powerpoint/2010/main" val="1242816535"/>
      </p:ext>
    </p:extLst>
  </p:cSld>
  <p:clrMapOvr>
    <a:masterClrMapping/>
  </p:clrMapOvr>
  <p:transition spd="slow" advTm="8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2500"/>
                                  </p:stCondLst>
                                  <p:childTnLst>
                                    <p:set>
                                      <p:cBhvr>
                                        <p:cTn id="6" dur="1" fill="hold">
                                          <p:stCondLst>
                                            <p:cond delay="0"/>
                                          </p:stCondLst>
                                        </p:cTn>
                                        <p:tgtEl>
                                          <p:spTgt spid="87053"/>
                                        </p:tgtEl>
                                        <p:attrNameLst>
                                          <p:attrName>style.visibility</p:attrName>
                                        </p:attrNameLst>
                                      </p:cBhvr>
                                      <p:to>
                                        <p:strVal val="visible"/>
                                      </p:to>
                                    </p:set>
                                    <p:animEffect transition="in" filter="fade">
                                      <p:cBhvr>
                                        <p:cTn id="7" dur="5000"/>
                                        <p:tgtEl>
                                          <p:spTgt spid="87053"/>
                                        </p:tgtEl>
                                      </p:cBhvr>
                                    </p:animEffect>
                                    <p:anim calcmode="lin" valueType="num">
                                      <p:cBhvr>
                                        <p:cTn id="8" dur="5000" fill="hold"/>
                                        <p:tgtEl>
                                          <p:spTgt spid="87053"/>
                                        </p:tgtEl>
                                        <p:attrNameLst>
                                          <p:attrName>ppt_x</p:attrName>
                                        </p:attrNameLst>
                                      </p:cBhvr>
                                      <p:tavLst>
                                        <p:tav tm="0">
                                          <p:val>
                                            <p:strVal val="#ppt_x"/>
                                          </p:val>
                                        </p:tav>
                                        <p:tav tm="100000">
                                          <p:val>
                                            <p:strVal val="#ppt_x"/>
                                          </p:val>
                                        </p:tav>
                                      </p:tavLst>
                                    </p:anim>
                                    <p:anim calcmode="lin" valueType="num">
                                      <p:cBhvr>
                                        <p:cTn id="9" dur="5000" fill="hold"/>
                                        <p:tgtEl>
                                          <p:spTgt spid="8705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7500"/>
                            </p:stCondLst>
                            <p:childTnLst>
                              <p:par>
                                <p:cTn id="11" presetID="21" presetClass="emph" presetSubtype="0" repeatCount="indefinite" fill="hold" grpId="1" nodeType="afterEffect">
                                  <p:stCondLst>
                                    <p:cond delay="0"/>
                                  </p:stCondLst>
                                  <p:childTnLst>
                                    <p:animClr clrSpc="hsl" dir="cw">
                                      <p:cBhvr override="childStyle">
                                        <p:cTn id="12" dur="500" fill="hold"/>
                                        <p:tgtEl>
                                          <p:spTgt spid="87053"/>
                                        </p:tgtEl>
                                        <p:attrNameLst>
                                          <p:attrName>style.color</p:attrName>
                                        </p:attrNameLst>
                                      </p:cBhvr>
                                      <p:by>
                                        <p:hsl h="7200000" s="0" l="0"/>
                                      </p:by>
                                    </p:animClr>
                                    <p:animClr clrSpc="hsl" dir="cw">
                                      <p:cBhvr>
                                        <p:cTn id="13" dur="500" fill="hold"/>
                                        <p:tgtEl>
                                          <p:spTgt spid="87053"/>
                                        </p:tgtEl>
                                        <p:attrNameLst>
                                          <p:attrName>fillcolor</p:attrName>
                                        </p:attrNameLst>
                                      </p:cBhvr>
                                      <p:by>
                                        <p:hsl h="7200000" s="0" l="0"/>
                                      </p:by>
                                    </p:animClr>
                                    <p:animClr clrSpc="hsl" dir="cw">
                                      <p:cBhvr>
                                        <p:cTn id="14" dur="500" fill="hold"/>
                                        <p:tgtEl>
                                          <p:spTgt spid="87053"/>
                                        </p:tgtEl>
                                        <p:attrNameLst>
                                          <p:attrName>stroke.color</p:attrName>
                                        </p:attrNameLst>
                                      </p:cBhvr>
                                      <p:by>
                                        <p:hsl h="7200000" s="0" l="0"/>
                                      </p:by>
                                    </p:animClr>
                                    <p:set>
                                      <p:cBhvr>
                                        <p:cTn id="15" dur="500" fill="hold"/>
                                        <p:tgtEl>
                                          <p:spTgt spid="8705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3" grpId="0" animBg="1"/>
      <p:bldP spid="8705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4251" y="1815280"/>
            <a:ext cx="756084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dirty="0">
              <a:solidFill>
                <a:srgbClr val="0000FF"/>
              </a:solidFill>
              <a:latin typeface="Arial"/>
            </a:endParaRPr>
          </a:p>
          <a:p>
            <a:pPr algn="ctr" fontAlgn="base">
              <a:spcBef>
                <a:spcPct val="0"/>
              </a:spcBef>
              <a:spcAft>
                <a:spcPct val="0"/>
              </a:spcAft>
            </a:pPr>
            <a:endParaRPr lang="es-ES" altLang="es-ES" sz="2400" b="1" dirty="0" smtClean="0">
              <a:solidFill>
                <a:srgbClr val="FF0000"/>
              </a:solidFill>
              <a:latin typeface="Arial"/>
            </a:endParaRPr>
          </a:p>
          <a:p>
            <a:pPr algn="ctr" fontAlgn="base">
              <a:spcBef>
                <a:spcPct val="0"/>
              </a:spcBef>
              <a:spcAft>
                <a:spcPct val="0"/>
              </a:spcAft>
            </a:pPr>
            <a:r>
              <a:rPr lang="es-ES" altLang="es-ES" sz="2400" b="1" dirty="0">
                <a:solidFill>
                  <a:srgbClr val="0000FF"/>
                </a:solidFill>
                <a:latin typeface="Arial"/>
              </a:rPr>
              <a:t>Los actores que verás a continuación se transformaron en una versión mucho mas longeva de si mismos hasta el punto de quedar irreconocibles, pero muchos de ellos fueron aclamados por la crítica tras interpretar los siguientes papeles, echa un vistazo:</a:t>
            </a:r>
          </a:p>
          <a:p>
            <a:pPr algn="ctr" fontAlgn="base">
              <a:spcBef>
                <a:spcPct val="0"/>
              </a:spcBef>
              <a:spcAft>
                <a:spcPct val="0"/>
              </a:spcAft>
            </a:pPr>
            <a:r>
              <a:rPr lang="es-ES" altLang="es-ES" sz="2400" b="1" dirty="0" smtClean="0">
                <a:solidFill>
                  <a:srgbClr val="0000FF"/>
                </a:solidFill>
                <a:latin typeface="Arial"/>
              </a:rPr>
              <a:t> </a:t>
            </a: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
        <p:nvSpPr>
          <p:cNvPr id="2" name="1 CuadroTexto"/>
          <p:cNvSpPr txBox="1"/>
          <p:nvPr/>
        </p:nvSpPr>
        <p:spPr>
          <a:xfrm>
            <a:off x="1610130" y="1098103"/>
            <a:ext cx="7750985" cy="1077218"/>
          </a:xfrm>
          <a:prstGeom prst="rect">
            <a:avLst/>
          </a:prstGeom>
          <a:noFill/>
        </p:spPr>
        <p:txBody>
          <a:bodyPr wrap="square" rtlCol="0">
            <a:spAutoFit/>
          </a:bodyPr>
          <a:lstStyle/>
          <a:p>
            <a:pPr algn="ctr"/>
            <a:r>
              <a:rPr lang="es-ES" sz="3200" b="1" dirty="0" smtClean="0">
                <a:solidFill>
                  <a:srgbClr val="FFFF00"/>
                </a:solidFill>
              </a:rPr>
              <a:t>Que sería del cine sin los efectos especiales y la magia del maquillaje.</a:t>
            </a:r>
            <a:endParaRPr lang="es-ES" sz="3200" b="1" dirty="0">
              <a:solidFill>
                <a:srgbClr val="FFFF00"/>
              </a:solidFill>
            </a:endParaRPr>
          </a:p>
        </p:txBody>
      </p:sp>
    </p:spTree>
    <p:extLst>
      <p:ext uri="{BB962C8B-B14F-4D97-AF65-F5344CB8AC3E}">
        <p14:creationId xmlns:p14="http://schemas.microsoft.com/office/powerpoint/2010/main" val="3950014905"/>
      </p:ext>
    </p:extLst>
  </p:cSld>
  <p:clrMapOvr>
    <a:masterClrMapping/>
  </p:clrMapOvr>
  <p:transition spd="slow" advTm="13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3" end="3"/>
                                            </p:txEl>
                                          </p:spTgt>
                                        </p:tgtEl>
                                        <p:attrNameLst>
                                          <p:attrName>style.color</p:attrName>
                                        </p:attrNameLst>
                                      </p:cBhvr>
                                      <p:by>
                                        <p:hsl h="-7200000" s="0" l="0"/>
                                      </p:by>
                                    </p:animClr>
                                    <p:animClr clrSpc="hsl" dir="cw">
                                      <p:cBhvr>
                                        <p:cTn id="7" dur="500" fill="hold"/>
                                        <p:tgtEl>
                                          <p:spTgt spid="2055">
                                            <p:txEl>
                                              <p:pRg st="3" end="3"/>
                                            </p:txEl>
                                          </p:spTgt>
                                        </p:tgtEl>
                                        <p:attrNameLst>
                                          <p:attrName>fillcolor</p:attrName>
                                        </p:attrNameLst>
                                      </p:cBhvr>
                                      <p:by>
                                        <p:hsl h="-7200000" s="0" l="0"/>
                                      </p:by>
                                    </p:animClr>
                                    <p:animClr clrSpc="hsl" dir="cw">
                                      <p:cBhvr>
                                        <p:cTn id="8" dur="500" fill="hold"/>
                                        <p:tgtEl>
                                          <p:spTgt spid="2055">
                                            <p:txEl>
                                              <p:pRg st="3" end="3"/>
                                            </p:txEl>
                                          </p:spTgt>
                                        </p:tgtEl>
                                        <p:attrNameLst>
                                          <p:attrName>stroke.color</p:attrName>
                                        </p:attrNameLst>
                                      </p:cBhvr>
                                      <p:by>
                                        <p:hsl h="-7200000" s="0" l="0"/>
                                      </p:by>
                                    </p:animClr>
                                    <p:set>
                                      <p:cBhvr>
                                        <p:cTn id="9" dur="500" fill="hold"/>
                                        <p:tgtEl>
                                          <p:spTgt spid="2055">
                                            <p:txEl>
                                              <p:pRg st="3" end="3"/>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2" end="2"/>
                                            </p:txEl>
                                          </p:spTgt>
                                        </p:tgtEl>
                                        <p:attrNameLst>
                                          <p:attrName>style.color</p:attrName>
                                        </p:attrNameLst>
                                      </p:cBhvr>
                                      <p:by>
                                        <p:hsl h="-7200000" s="0" l="0"/>
                                      </p:by>
                                    </p:animClr>
                                    <p:animClr clrSpc="hsl" dir="cw">
                                      <p:cBhvr>
                                        <p:cTn id="12" dur="500" fill="hold"/>
                                        <p:tgtEl>
                                          <p:spTgt spid="2055">
                                            <p:txEl>
                                              <p:pRg st="2" end="2"/>
                                            </p:txEl>
                                          </p:spTgt>
                                        </p:tgtEl>
                                        <p:attrNameLst>
                                          <p:attrName>fillcolor</p:attrName>
                                        </p:attrNameLst>
                                      </p:cBhvr>
                                      <p:by>
                                        <p:hsl h="-7200000" s="0" l="0"/>
                                      </p:by>
                                    </p:animClr>
                                    <p:animClr clrSpc="hsl" dir="cw">
                                      <p:cBhvr>
                                        <p:cTn id="13" dur="500" fill="hold"/>
                                        <p:tgtEl>
                                          <p:spTgt spid="2055">
                                            <p:txEl>
                                              <p:pRg st="2" end="2"/>
                                            </p:txEl>
                                          </p:spTgt>
                                        </p:tgtEl>
                                        <p:attrNameLst>
                                          <p:attrName>stroke.color</p:attrName>
                                        </p:attrNameLst>
                                      </p:cBhvr>
                                      <p:by>
                                        <p:hsl h="-7200000" s="0" l="0"/>
                                      </p:by>
                                    </p:animClr>
                                    <p:set>
                                      <p:cBhvr>
                                        <p:cTn id="14"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60315" y="5619315"/>
            <a:ext cx="6696744" cy="830997"/>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a:rPr>
              <a:t>Margot </a:t>
            </a:r>
            <a:r>
              <a:rPr lang="es-ES" altLang="es-ES" sz="2400" b="1" dirty="0">
                <a:solidFill>
                  <a:srgbClr val="0000FF"/>
                </a:solidFill>
                <a:latin typeface="Arial"/>
              </a:rPr>
              <a:t>Robbie, “María, reina de Escocia</a:t>
            </a:r>
            <a:endParaRPr lang="es-ES" altLang="es-ES" sz="24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https://difundir.org/wp-content/uploads/2019/11/ef37.jpg"/>
          <p:cNvPicPr>
            <a:picLocks noChangeAspect="1" noChangeArrowheads="1"/>
          </p:cNvPicPr>
          <p:nvPr/>
        </p:nvPicPr>
        <p:blipFill rotWithShape="1">
          <a:blip r:embed="rId3">
            <a:extLst>
              <a:ext uri="{28A0092B-C50C-407E-A947-70E740481C1C}">
                <a14:useLocalDpi xmlns:a14="http://schemas.microsoft.com/office/drawing/2010/main" val="0"/>
              </a:ext>
            </a:extLst>
          </a:blip>
          <a:srcRect b="50000"/>
          <a:stretch/>
        </p:blipFill>
        <p:spPr bwMode="auto">
          <a:xfrm>
            <a:off x="-33735" y="-23562"/>
            <a:ext cx="10884290" cy="5586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333072"/>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60315" y="5619315"/>
            <a:ext cx="6696744" cy="830997"/>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a:rPr>
              <a:t>Margot </a:t>
            </a:r>
            <a:r>
              <a:rPr lang="es-ES" altLang="es-ES" sz="2400" b="1" dirty="0">
                <a:solidFill>
                  <a:srgbClr val="0000FF"/>
                </a:solidFill>
                <a:latin typeface="Arial"/>
              </a:rPr>
              <a:t>Robbie, “María, reina de Escocia</a:t>
            </a:r>
            <a:endParaRPr lang="es-ES" altLang="es-ES" sz="24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3" name="Picture 2" descr="https://difundir.org/wp-content/uploads/2019/11/ef37.jpg"/>
          <p:cNvPicPr>
            <a:picLocks noChangeAspect="1" noChangeArrowheads="1"/>
          </p:cNvPicPr>
          <p:nvPr/>
        </p:nvPicPr>
        <p:blipFill rotWithShape="1">
          <a:blip r:embed="rId3">
            <a:extLst>
              <a:ext uri="{28A0092B-C50C-407E-A947-70E740481C1C}">
                <a14:useLocalDpi xmlns:a14="http://schemas.microsoft.com/office/drawing/2010/main" val="0"/>
              </a:ext>
            </a:extLst>
          </a:blip>
          <a:srcRect t="51759"/>
          <a:stretch/>
        </p:blipFill>
        <p:spPr bwMode="auto">
          <a:xfrm>
            <a:off x="-1" y="0"/>
            <a:ext cx="10933841" cy="5418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0772469"/>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difundir.org/wp-content/uploads/2019/07/a-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58493" cy="65166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176539" y="234008"/>
            <a:ext cx="1741182" cy="461665"/>
          </a:xfrm>
          <a:prstGeom prst="rect">
            <a:avLst/>
          </a:prstGeom>
          <a:solidFill>
            <a:srgbClr val="00FFFF"/>
          </a:solidFill>
        </p:spPr>
        <p:txBody>
          <a:bodyPr wrap="none">
            <a:spAutoFit/>
          </a:bodyPr>
          <a:lstStyle/>
          <a:p>
            <a:r>
              <a:rPr lang="es-ES" sz="2400" b="1" dirty="0"/>
              <a:t>Jared Leto</a:t>
            </a:r>
          </a:p>
        </p:txBody>
      </p:sp>
    </p:spTree>
    <p:extLst>
      <p:ext uri="{BB962C8B-B14F-4D97-AF65-F5344CB8AC3E}">
        <p14:creationId xmlns:p14="http://schemas.microsoft.com/office/powerpoint/2010/main" val="3957886048"/>
      </p:ext>
    </p:extLst>
  </p:cSld>
  <p:clrMapOvr>
    <a:masterClrMapping/>
  </p:clrMapOvr>
  <p:transition spd="slow" advTm="5000">
    <p:plu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4251" y="1242120"/>
            <a:ext cx="7560840"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b="1" dirty="0">
              <a:solidFill>
                <a:srgbClr val="0000FF"/>
              </a:solidFill>
              <a:latin typeface="Arial"/>
            </a:endParaRPr>
          </a:p>
          <a:p>
            <a:pPr algn="ctr" fontAlgn="base">
              <a:spcBef>
                <a:spcPct val="0"/>
              </a:spcBef>
              <a:spcAft>
                <a:spcPct val="0"/>
              </a:spcAft>
            </a:pPr>
            <a:r>
              <a:rPr lang="es-ES" altLang="es-ES" b="1" dirty="0" smtClean="0">
                <a:solidFill>
                  <a:srgbClr val="0000FF"/>
                </a:solidFill>
                <a:latin typeface="Arial"/>
              </a:rPr>
              <a:t>Leto </a:t>
            </a:r>
            <a:r>
              <a:rPr lang="es-ES" altLang="es-ES" b="1" dirty="0">
                <a:solidFill>
                  <a:srgbClr val="0000FF"/>
                </a:solidFill>
                <a:latin typeface="Arial"/>
              </a:rPr>
              <a:t>es un experto en cambiar su apariencia. Para interpretar a Nemo en la película Las vidas de Mr. Nobody usó una máscara de silicón que no le gustaba, pero aun así su desempeño fue </a:t>
            </a:r>
            <a:r>
              <a:rPr lang="es-ES" altLang="es-ES" b="1" dirty="0" smtClean="0">
                <a:solidFill>
                  <a:srgbClr val="0000FF"/>
                </a:solidFill>
                <a:latin typeface="Arial"/>
              </a:rPr>
              <a:t>espectacular.</a:t>
            </a:r>
            <a:endParaRPr lang="es-ES" altLang="es-ES" b="1" dirty="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13194902"/>
      </p:ext>
    </p:extLst>
  </p:cSld>
  <p:clrMapOvr>
    <a:masterClrMapping/>
  </p:clrMapOvr>
  <p:transition spd="slow" advTm="7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difundir.org/wp-content/uploads/2019/07/e-4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135309"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36579" y="378024"/>
            <a:ext cx="2028632" cy="461665"/>
          </a:xfrm>
          <a:prstGeom prst="rect">
            <a:avLst/>
          </a:prstGeom>
          <a:solidFill>
            <a:srgbClr val="00FFFF"/>
          </a:solidFill>
        </p:spPr>
        <p:txBody>
          <a:bodyPr wrap="none">
            <a:spAutoFit/>
          </a:bodyPr>
          <a:lstStyle/>
          <a:p>
            <a:r>
              <a:rPr lang="es-ES" sz="2400" b="1" dirty="0"/>
              <a:t>Kate </a:t>
            </a:r>
            <a:r>
              <a:rPr lang="es-ES" sz="2400" b="1" dirty="0" err="1"/>
              <a:t>Winslet</a:t>
            </a:r>
            <a:endParaRPr lang="es-ES" sz="2400" b="1" dirty="0"/>
          </a:p>
        </p:txBody>
      </p:sp>
    </p:spTree>
    <p:extLst>
      <p:ext uri="{BB962C8B-B14F-4D97-AF65-F5344CB8AC3E}">
        <p14:creationId xmlns:p14="http://schemas.microsoft.com/office/powerpoint/2010/main" val="2885355320"/>
      </p:ext>
    </p:extLst>
  </p:cSld>
  <p:clrMapOvr>
    <a:masterClrMapping/>
  </p:clrMapOvr>
  <p:transition spd="slow" advTm="5000">
    <p:plu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4251" y="1815280"/>
            <a:ext cx="756084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dirty="0">
              <a:solidFill>
                <a:srgbClr val="0000FF"/>
              </a:solidFill>
              <a:latin typeface="Arial"/>
            </a:endParaRPr>
          </a:p>
          <a:p>
            <a:pPr algn="ctr" fontAlgn="base">
              <a:spcBef>
                <a:spcPct val="0"/>
              </a:spcBef>
              <a:spcAft>
                <a:spcPct val="0"/>
              </a:spcAft>
            </a:pPr>
            <a:r>
              <a:rPr lang="es-ES" altLang="es-ES" sz="2800" b="1" dirty="0" smtClean="0">
                <a:solidFill>
                  <a:srgbClr val="0000FF"/>
                </a:solidFill>
                <a:latin typeface="Arial"/>
              </a:rPr>
              <a:t>En </a:t>
            </a:r>
            <a:r>
              <a:rPr lang="es-ES" altLang="es-ES" sz="2800" b="1" dirty="0">
                <a:solidFill>
                  <a:srgbClr val="0000FF"/>
                </a:solidFill>
                <a:latin typeface="Arial"/>
              </a:rPr>
              <a:t>la película The Reader Interpretó a Hanna Schmitz, pero para lucir así tuvo que pasar 8 horas siendo maquillada. Su personaje fue tan realista que ganó un merecido Óscar.</a:t>
            </a:r>
          </a:p>
          <a:p>
            <a:pPr algn="ctr" fontAlgn="base">
              <a:spcBef>
                <a:spcPct val="0"/>
              </a:spcBef>
              <a:spcAft>
                <a:spcPct val="0"/>
              </a:spcAft>
            </a:pPr>
            <a:endParaRPr lang="es-ES" altLang="es-ES" sz="2400" b="1" dirty="0">
              <a:solidFill>
                <a:srgbClr val="0000FF"/>
              </a:solidFill>
              <a:latin typeface="Arial"/>
            </a:endParaRPr>
          </a:p>
          <a:p>
            <a:pPr algn="ctr" fontAlgn="base">
              <a:spcBef>
                <a:spcPct val="0"/>
              </a:spcBef>
              <a:spcAft>
                <a:spcPct val="0"/>
              </a:spcAft>
            </a:pPr>
            <a:r>
              <a:rPr lang="es-ES" altLang="es-ES" sz="2400" b="1" dirty="0" smtClean="0">
                <a:solidFill>
                  <a:srgbClr val="0000FF"/>
                </a:solidFill>
                <a:latin typeface="Arial"/>
              </a:rPr>
              <a:t> </a:t>
            </a: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201732915"/>
      </p:ext>
    </p:extLst>
  </p:cSld>
  <p:clrMapOvr>
    <a:masterClrMapping/>
  </p:clrMapOvr>
  <p:transition spd="slow" advTm="9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3" end="3"/>
                                            </p:txEl>
                                          </p:spTgt>
                                        </p:tgtEl>
                                        <p:attrNameLst>
                                          <p:attrName>style.color</p:attrName>
                                        </p:attrNameLst>
                                      </p:cBhvr>
                                      <p:by>
                                        <p:hsl h="-7200000" s="0" l="0"/>
                                      </p:by>
                                    </p:animClr>
                                    <p:animClr clrSpc="hsl" dir="cw">
                                      <p:cBhvr>
                                        <p:cTn id="7" dur="500" fill="hold"/>
                                        <p:tgtEl>
                                          <p:spTgt spid="2055">
                                            <p:txEl>
                                              <p:pRg st="3" end="3"/>
                                            </p:txEl>
                                          </p:spTgt>
                                        </p:tgtEl>
                                        <p:attrNameLst>
                                          <p:attrName>fillcolor</p:attrName>
                                        </p:attrNameLst>
                                      </p:cBhvr>
                                      <p:by>
                                        <p:hsl h="-7200000" s="0" l="0"/>
                                      </p:by>
                                    </p:animClr>
                                    <p:animClr clrSpc="hsl" dir="cw">
                                      <p:cBhvr>
                                        <p:cTn id="8" dur="500" fill="hold"/>
                                        <p:tgtEl>
                                          <p:spTgt spid="2055">
                                            <p:txEl>
                                              <p:pRg st="3" end="3"/>
                                            </p:txEl>
                                          </p:spTgt>
                                        </p:tgtEl>
                                        <p:attrNameLst>
                                          <p:attrName>stroke.color</p:attrName>
                                        </p:attrNameLst>
                                      </p:cBhvr>
                                      <p:by>
                                        <p:hsl h="-7200000" s="0" l="0"/>
                                      </p:by>
                                    </p:animClr>
                                    <p:set>
                                      <p:cBhvr>
                                        <p:cTn id="9" dur="500" fill="hold"/>
                                        <p:tgtEl>
                                          <p:spTgt spid="2055">
                                            <p:txEl>
                                              <p:pRg st="3" end="3"/>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1" end="1"/>
                                            </p:txEl>
                                          </p:spTgt>
                                        </p:tgtEl>
                                        <p:attrNameLst>
                                          <p:attrName>style.color</p:attrName>
                                        </p:attrNameLst>
                                      </p:cBhvr>
                                      <p:by>
                                        <p:hsl h="-7200000" s="0" l="0"/>
                                      </p:by>
                                    </p:animClr>
                                    <p:animClr clrSpc="hsl" dir="cw">
                                      <p:cBhvr>
                                        <p:cTn id="12" dur="500" fill="hold"/>
                                        <p:tgtEl>
                                          <p:spTgt spid="2055">
                                            <p:txEl>
                                              <p:pRg st="1" end="1"/>
                                            </p:txEl>
                                          </p:spTgt>
                                        </p:tgtEl>
                                        <p:attrNameLst>
                                          <p:attrName>fillcolor</p:attrName>
                                        </p:attrNameLst>
                                      </p:cBhvr>
                                      <p:by>
                                        <p:hsl h="-7200000" s="0" l="0"/>
                                      </p:by>
                                    </p:animClr>
                                    <p:animClr clrSpc="hsl" dir="cw">
                                      <p:cBhvr>
                                        <p:cTn id="13" dur="500" fill="hold"/>
                                        <p:tgtEl>
                                          <p:spTgt spid="2055">
                                            <p:txEl>
                                              <p:pRg st="1" end="1"/>
                                            </p:txEl>
                                          </p:spTgt>
                                        </p:tgtEl>
                                        <p:attrNameLst>
                                          <p:attrName>stroke.color</p:attrName>
                                        </p:attrNameLst>
                                      </p:cBhvr>
                                      <p:by>
                                        <p:hsl h="-7200000" s="0" l="0"/>
                                      </p:by>
                                    </p:animClr>
                                    <p:set>
                                      <p:cBhvr>
                                        <p:cTn id="14"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5575" y="5922640"/>
            <a:ext cx="1036915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a:rPr>
              <a:t>Marlon </a:t>
            </a:r>
            <a:r>
              <a:rPr lang="es-ES" altLang="es-ES" sz="2400" b="1" dirty="0">
                <a:solidFill>
                  <a:srgbClr val="0000FF"/>
                </a:solidFill>
                <a:latin typeface="Arial"/>
              </a:rPr>
              <a:t>Brando, “El padrino”.</a:t>
            </a:r>
            <a:endParaRPr lang="es-ES" altLang="es-ES" sz="2400" b="1" dirty="0" smtClean="0">
              <a:solidFill>
                <a:srgbClr val="0000FF"/>
              </a:solidFill>
              <a:latin typeface="Arial"/>
            </a:endParaRPr>
          </a:p>
        </p:txBody>
      </p:sp>
      <p:pic>
        <p:nvPicPr>
          <p:cNvPr id="21506" name="Picture 2" descr="https://difundir.org/wp-content/uploads/2019/11/ef28.jpg"/>
          <p:cNvPicPr>
            <a:picLocks noChangeAspect="1" noChangeArrowheads="1"/>
          </p:cNvPicPr>
          <p:nvPr/>
        </p:nvPicPr>
        <p:blipFill rotWithShape="1">
          <a:blip r:embed="rId2">
            <a:extLst>
              <a:ext uri="{28A0092B-C50C-407E-A947-70E740481C1C}">
                <a14:useLocalDpi xmlns:a14="http://schemas.microsoft.com/office/drawing/2010/main" val="0"/>
              </a:ext>
            </a:extLst>
          </a:blip>
          <a:srcRect b="51833"/>
          <a:stretch/>
        </p:blipFill>
        <p:spPr bwMode="auto">
          <a:xfrm>
            <a:off x="9825" y="0"/>
            <a:ext cx="10801091" cy="556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07102"/>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0" y="5821144"/>
            <a:ext cx="1036915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a:rPr>
              <a:t>Marlon </a:t>
            </a:r>
            <a:r>
              <a:rPr lang="es-ES" altLang="es-ES" sz="2400" b="1" dirty="0">
                <a:solidFill>
                  <a:srgbClr val="0000FF"/>
                </a:solidFill>
                <a:latin typeface="Arial"/>
              </a:rPr>
              <a:t>Brando, “El padrino”.</a:t>
            </a:r>
            <a:endParaRPr lang="es-ES" altLang="es-ES" sz="2400" b="1" dirty="0" smtClean="0">
              <a:solidFill>
                <a:srgbClr val="0000FF"/>
              </a:solidFill>
              <a:latin typeface="Arial"/>
            </a:endParaRPr>
          </a:p>
        </p:txBody>
      </p:sp>
      <p:pic>
        <p:nvPicPr>
          <p:cNvPr id="21506" name="Picture 2" descr="https://difundir.org/wp-content/uploads/2019/11/ef28.jpg"/>
          <p:cNvPicPr>
            <a:picLocks noChangeAspect="1" noChangeArrowheads="1"/>
          </p:cNvPicPr>
          <p:nvPr/>
        </p:nvPicPr>
        <p:blipFill rotWithShape="1">
          <a:blip r:embed="rId2">
            <a:extLst>
              <a:ext uri="{28A0092B-C50C-407E-A947-70E740481C1C}">
                <a14:useLocalDpi xmlns:a14="http://schemas.microsoft.com/office/drawing/2010/main" val="0"/>
              </a:ext>
            </a:extLst>
          </a:blip>
          <a:srcRect t="51782"/>
          <a:stretch/>
        </p:blipFill>
        <p:spPr bwMode="auto">
          <a:xfrm>
            <a:off x="-1" y="0"/>
            <a:ext cx="10789611" cy="5634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9710983"/>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difundir.org/wp-content/uploads/2019/07/b-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49" y="-23815"/>
            <a:ext cx="11176002" cy="654050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84639" y="442864"/>
            <a:ext cx="2174826" cy="461665"/>
          </a:xfrm>
          <a:prstGeom prst="rect">
            <a:avLst/>
          </a:prstGeom>
          <a:solidFill>
            <a:srgbClr val="00FFFF"/>
          </a:solidFill>
        </p:spPr>
        <p:txBody>
          <a:bodyPr wrap="none">
            <a:spAutoFit/>
          </a:bodyPr>
          <a:lstStyle/>
          <a:p>
            <a:r>
              <a:rPr lang="es-ES" sz="2400" b="1" dirty="0"/>
              <a:t>Tilda Swinton</a:t>
            </a:r>
          </a:p>
        </p:txBody>
      </p:sp>
    </p:spTree>
    <p:extLst>
      <p:ext uri="{BB962C8B-B14F-4D97-AF65-F5344CB8AC3E}">
        <p14:creationId xmlns:p14="http://schemas.microsoft.com/office/powerpoint/2010/main" val="182005146"/>
      </p:ext>
    </p:extLst>
  </p:cSld>
  <p:clrMapOvr>
    <a:masterClrMapping/>
  </p:clrMapOvr>
  <p:transition spd="slow" advTm="5000">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4251" y="1458144"/>
            <a:ext cx="7560840"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dirty="0">
              <a:solidFill>
                <a:srgbClr val="0000FF"/>
              </a:solidFill>
              <a:latin typeface="Arial"/>
            </a:endParaRPr>
          </a:p>
          <a:p>
            <a:pPr algn="ctr" fontAlgn="base">
              <a:spcBef>
                <a:spcPct val="0"/>
              </a:spcBef>
              <a:spcAft>
                <a:spcPct val="0"/>
              </a:spcAft>
            </a:pPr>
            <a:r>
              <a:rPr lang="es-ES" altLang="es-ES" sz="3600" b="1" dirty="0" smtClean="0">
                <a:solidFill>
                  <a:srgbClr val="0000FF"/>
                </a:solidFill>
                <a:latin typeface="Arial"/>
              </a:rPr>
              <a:t>En </a:t>
            </a:r>
            <a:r>
              <a:rPr lang="es-ES" altLang="es-ES" sz="3600" b="1" dirty="0">
                <a:solidFill>
                  <a:srgbClr val="0000FF"/>
                </a:solidFill>
                <a:latin typeface="Arial"/>
              </a:rPr>
              <a:t>el año 2014 lució irreconocible cuando hizo de Madame Céline Villeneuve Desgoffe und Taxis en la película El Gran Hotel Budapest.</a:t>
            </a:r>
            <a:endParaRPr lang="es-ES" altLang="es-ES" sz="36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4060590239"/>
      </p:ext>
    </p:extLst>
  </p:cSld>
  <p:clrMapOvr>
    <a:masterClrMapping/>
  </p:clrMapOvr>
  <p:transition spd="slow" advTm="6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difundir.org/wp-content/uploads/2019/07/c-5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758" y="0"/>
            <a:ext cx="11135309"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20555" y="738064"/>
            <a:ext cx="1467068" cy="461665"/>
          </a:xfrm>
          <a:prstGeom prst="rect">
            <a:avLst/>
          </a:prstGeom>
          <a:solidFill>
            <a:srgbClr val="00FFFF"/>
          </a:solidFill>
        </p:spPr>
        <p:txBody>
          <a:bodyPr wrap="none">
            <a:spAutoFit/>
          </a:bodyPr>
          <a:lstStyle/>
          <a:p>
            <a:r>
              <a:rPr lang="es-ES" sz="2400" b="1" dirty="0"/>
              <a:t>Brad Pitt</a:t>
            </a:r>
          </a:p>
        </p:txBody>
      </p:sp>
    </p:spTree>
    <p:extLst>
      <p:ext uri="{BB962C8B-B14F-4D97-AF65-F5344CB8AC3E}">
        <p14:creationId xmlns:p14="http://schemas.microsoft.com/office/powerpoint/2010/main" val="4180909132"/>
      </p:ext>
    </p:extLst>
  </p:cSld>
  <p:clrMapOvr>
    <a:masterClrMapping/>
  </p:clrMapOvr>
  <p:transition spd="slow" advTm="5000">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difundir.org/wp-content/uploads/2019/11/ef3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60" y="-71602"/>
            <a:ext cx="10766889" cy="6610882"/>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637484" y="5778624"/>
            <a:ext cx="7560840" cy="461665"/>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a:rPr>
              <a:t>Brad </a:t>
            </a:r>
            <a:r>
              <a:rPr lang="es-ES" altLang="es-ES" sz="2400" b="1" dirty="0">
                <a:solidFill>
                  <a:srgbClr val="0000FF"/>
                </a:solidFill>
                <a:latin typeface="Arial"/>
              </a:rPr>
              <a:t>Pitt, “El curioso caso de Benjamin Button</a:t>
            </a:r>
            <a:r>
              <a:rPr lang="es-ES" altLang="es-ES" sz="2400" b="1" dirty="0" smtClean="0">
                <a:solidFill>
                  <a:srgbClr val="0000FF"/>
                </a:solidFill>
                <a:latin typeface="Arial"/>
              </a:rPr>
              <a:t>”</a:t>
            </a:r>
          </a:p>
        </p:txBody>
      </p:sp>
    </p:spTree>
    <p:extLst>
      <p:ext uri="{BB962C8B-B14F-4D97-AF65-F5344CB8AC3E}">
        <p14:creationId xmlns:p14="http://schemas.microsoft.com/office/powerpoint/2010/main" val="312373546"/>
      </p:ext>
    </p:extLst>
  </p:cSld>
  <p:clrMapOvr>
    <a:masterClrMapping/>
  </p:clrMapOvr>
  <p:transition spd="slow" advTm="5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35399" y="1530152"/>
            <a:ext cx="756084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dirty="0" smtClean="0">
                <a:solidFill>
                  <a:srgbClr val="0000FF"/>
                </a:solidFill>
                <a:latin typeface="Arial"/>
              </a:rPr>
              <a:t>El </a:t>
            </a:r>
            <a:r>
              <a:rPr lang="es-ES" altLang="es-ES" b="1" dirty="0">
                <a:solidFill>
                  <a:srgbClr val="0000FF"/>
                </a:solidFill>
                <a:latin typeface="Arial"/>
              </a:rPr>
              <a:t>curioso caso de Benjamin Button, además de usar la última tecnología para capturar 120 emociones del rostro del actor y modificarlas en modelos 3D, también pasó horas de maquillaje y al final lograron un resultado increible.</a:t>
            </a:r>
            <a:endParaRPr lang="es-ES" altLang="es-ES"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4060590239"/>
      </p:ext>
    </p:extLst>
  </p:cSld>
  <p:clrMapOvr>
    <a:masterClrMapping/>
  </p:clrMapOvr>
  <p:transition spd="slow" advTm="7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difundir.org/wp-content/uploads/2019/07/d-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16" y="0"/>
            <a:ext cx="11135309"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51725" y="378024"/>
            <a:ext cx="2340705" cy="461665"/>
          </a:xfrm>
          <a:prstGeom prst="rect">
            <a:avLst/>
          </a:prstGeom>
          <a:solidFill>
            <a:srgbClr val="00FFFF"/>
          </a:solidFill>
        </p:spPr>
        <p:txBody>
          <a:bodyPr wrap="none">
            <a:spAutoFit/>
          </a:bodyPr>
          <a:lstStyle/>
          <a:p>
            <a:r>
              <a:rPr lang="es-ES" sz="2400" b="1" dirty="0"/>
              <a:t>Cate Blanchett</a:t>
            </a:r>
          </a:p>
        </p:txBody>
      </p:sp>
    </p:spTree>
    <p:extLst>
      <p:ext uri="{BB962C8B-B14F-4D97-AF65-F5344CB8AC3E}">
        <p14:creationId xmlns:p14="http://schemas.microsoft.com/office/powerpoint/2010/main" val="4046479823"/>
      </p:ext>
    </p:extLst>
  </p:cSld>
  <p:clrMapOvr>
    <a:masterClrMapping/>
  </p:clrMapOvr>
  <p:transition spd="slow" advTm="5000">
    <p:plu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10570" y="1602160"/>
            <a:ext cx="7416824"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dirty="0">
              <a:solidFill>
                <a:srgbClr val="0000FF"/>
              </a:solidFill>
              <a:latin typeface="Arial"/>
            </a:endParaRPr>
          </a:p>
          <a:p>
            <a:pPr algn="ctr" fontAlgn="base">
              <a:spcBef>
                <a:spcPct val="0"/>
              </a:spcBef>
              <a:spcAft>
                <a:spcPct val="0"/>
              </a:spcAft>
            </a:pPr>
            <a:r>
              <a:rPr lang="es-ES" altLang="es-ES" sz="2800" b="1" dirty="0" smtClean="0">
                <a:solidFill>
                  <a:srgbClr val="0000FF"/>
                </a:solidFill>
                <a:latin typeface="Arial"/>
              </a:rPr>
              <a:t>La </a:t>
            </a:r>
            <a:r>
              <a:rPr lang="es-ES" altLang="es-ES" sz="2800" b="1" dirty="0">
                <a:solidFill>
                  <a:srgbClr val="0000FF"/>
                </a:solidFill>
                <a:latin typeface="Arial"/>
              </a:rPr>
              <a:t>actriz fue la protagonista junto con Brad Pitt en la película de Benjamin Button, pero su personaje envejecía en sentido opuesto al de él. Su imagen </a:t>
            </a:r>
            <a:r>
              <a:rPr lang="es-ES" altLang="es-ES" sz="2800" b="1" dirty="0" smtClean="0">
                <a:solidFill>
                  <a:srgbClr val="0000FF"/>
                </a:solidFill>
                <a:latin typeface="Arial"/>
              </a:rPr>
              <a:t>también </a:t>
            </a:r>
            <a:r>
              <a:rPr lang="es-ES" altLang="es-ES" sz="2800" b="1" dirty="0">
                <a:solidFill>
                  <a:srgbClr val="0000FF"/>
                </a:solidFill>
                <a:latin typeface="Arial"/>
              </a:rPr>
              <a:t>fue lograda con mucho maquillaje y un modelado en 3D.</a:t>
            </a:r>
            <a:endParaRPr lang="es-ES" altLang="es-ES" sz="28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4060590239"/>
      </p:ext>
    </p:extLst>
  </p:cSld>
  <p:clrMapOvr>
    <a:masterClrMapping/>
  </p:clrMapOvr>
  <p:transition spd="slow" advTm="8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difundir.org/wp-content/uploads/2019/07/f-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991500"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00475" y="378024"/>
            <a:ext cx="2953053" cy="461665"/>
          </a:xfrm>
          <a:prstGeom prst="rect">
            <a:avLst/>
          </a:prstGeom>
          <a:solidFill>
            <a:srgbClr val="00FFFF"/>
          </a:solidFill>
        </p:spPr>
        <p:txBody>
          <a:bodyPr wrap="none">
            <a:spAutoFit/>
          </a:bodyPr>
          <a:lstStyle/>
          <a:p>
            <a:r>
              <a:rPr lang="es-ES" sz="2400" b="1" dirty="0"/>
              <a:t>Leonardo DiCaprio</a:t>
            </a:r>
          </a:p>
        </p:txBody>
      </p:sp>
    </p:spTree>
    <p:extLst>
      <p:ext uri="{BB962C8B-B14F-4D97-AF65-F5344CB8AC3E}">
        <p14:creationId xmlns:p14="http://schemas.microsoft.com/office/powerpoint/2010/main" val="2345444101"/>
      </p:ext>
    </p:extLst>
  </p:cSld>
  <p:clrMapOvr>
    <a:masterClrMapping/>
  </p:clrMapOvr>
  <p:transition spd="slow" advTm="5000">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4251" y="1458144"/>
            <a:ext cx="7560840"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dirty="0">
              <a:solidFill>
                <a:srgbClr val="0000FF"/>
              </a:solidFill>
              <a:latin typeface="Arial"/>
            </a:endParaRPr>
          </a:p>
          <a:p>
            <a:pPr algn="ctr" fontAlgn="base">
              <a:spcBef>
                <a:spcPct val="0"/>
              </a:spcBef>
              <a:spcAft>
                <a:spcPct val="0"/>
              </a:spcAft>
            </a:pPr>
            <a:r>
              <a:rPr lang="es-ES" altLang="es-ES" sz="2800" b="1" dirty="0" smtClean="0">
                <a:solidFill>
                  <a:srgbClr val="0000FF"/>
                </a:solidFill>
                <a:latin typeface="Arial"/>
              </a:rPr>
              <a:t>Un </a:t>
            </a:r>
            <a:r>
              <a:rPr lang="es-ES" altLang="es-ES" sz="2800" b="1" dirty="0">
                <a:solidFill>
                  <a:srgbClr val="0000FF"/>
                </a:solidFill>
                <a:latin typeface="Arial"/>
              </a:rPr>
              <a:t>peluquín con canas, nariz falsa, máscara con arrugas y una mirada triste fueron elementos de maquillaje que Leo utilizó para caracterizar al famoso agente del FBI J. Edgar Hoover en J. Edgar, con esto demostró que es un brillante actor.</a:t>
            </a:r>
            <a:endParaRPr lang="es-ES" altLang="es-ES" sz="28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3320382948"/>
      </p:ext>
    </p:extLst>
  </p:cSld>
  <p:clrMapOvr>
    <a:masterClrMapping/>
  </p:clrMapOvr>
  <p:transition spd="slow" advTm="7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difundir.org/wp-content/uploads/2019/07/g-4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82" y="0"/>
            <a:ext cx="10981536"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01551" y="273484"/>
            <a:ext cx="3504486" cy="461665"/>
          </a:xfrm>
          <a:prstGeom prst="rect">
            <a:avLst/>
          </a:prstGeom>
          <a:solidFill>
            <a:srgbClr val="00FFFF"/>
          </a:solidFill>
        </p:spPr>
        <p:txBody>
          <a:bodyPr wrap="none">
            <a:spAutoFit/>
          </a:bodyPr>
          <a:lstStyle/>
          <a:p>
            <a:r>
              <a:rPr lang="es-ES" sz="2400" b="1" dirty="0"/>
              <a:t>Helena Bonham Carter</a:t>
            </a:r>
          </a:p>
        </p:txBody>
      </p:sp>
    </p:spTree>
    <p:extLst>
      <p:ext uri="{BB962C8B-B14F-4D97-AF65-F5344CB8AC3E}">
        <p14:creationId xmlns:p14="http://schemas.microsoft.com/office/powerpoint/2010/main" val="2601019139"/>
      </p:ext>
    </p:extLst>
  </p:cSld>
  <p:clrMapOvr>
    <a:masterClrMapping/>
  </p:clrMapOvr>
  <p:transition spd="slow" advTm="5000">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4251" y="1458144"/>
            <a:ext cx="7560840"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dirty="0">
              <a:solidFill>
                <a:srgbClr val="0000FF"/>
              </a:solidFill>
              <a:latin typeface="Arial"/>
            </a:endParaRPr>
          </a:p>
          <a:p>
            <a:pPr algn="ctr" fontAlgn="base">
              <a:spcBef>
                <a:spcPct val="0"/>
              </a:spcBef>
              <a:spcAft>
                <a:spcPct val="0"/>
              </a:spcAft>
            </a:pPr>
            <a:r>
              <a:rPr lang="es-ES" altLang="es-ES" b="1" dirty="0" smtClean="0">
                <a:solidFill>
                  <a:srgbClr val="0000FF"/>
                </a:solidFill>
                <a:latin typeface="Arial"/>
              </a:rPr>
              <a:t>Es </a:t>
            </a:r>
            <a:r>
              <a:rPr lang="es-ES" altLang="es-ES" b="1" dirty="0">
                <a:solidFill>
                  <a:srgbClr val="0000FF"/>
                </a:solidFill>
                <a:latin typeface="Arial"/>
              </a:rPr>
              <a:t>común ver a esta talentosa actriz con muchos disfraces y maquillaje. En la película El gran pez interpretó a una bruja y a la hermosa Jennifer.</a:t>
            </a:r>
            <a:endParaRPr lang="es-ES" altLang="es-ES"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3320382948"/>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difundir.org/wp-content/uploads/2019/07/h-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135309"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712025" y="378024"/>
            <a:ext cx="1875835" cy="461665"/>
          </a:xfrm>
          <a:prstGeom prst="rect">
            <a:avLst/>
          </a:prstGeom>
          <a:solidFill>
            <a:srgbClr val="00FFFF"/>
          </a:solidFill>
        </p:spPr>
        <p:txBody>
          <a:bodyPr wrap="none">
            <a:spAutoFit/>
          </a:bodyPr>
          <a:lstStyle/>
          <a:p>
            <a:r>
              <a:rPr lang="es-ES" sz="2400" b="1" dirty="0" err="1"/>
              <a:t>Hugh</a:t>
            </a:r>
            <a:r>
              <a:rPr lang="es-ES" sz="2400" b="1" dirty="0"/>
              <a:t> </a:t>
            </a:r>
            <a:r>
              <a:rPr lang="es-ES" sz="2400" b="1" dirty="0" err="1"/>
              <a:t>Grant</a:t>
            </a:r>
            <a:endParaRPr lang="es-ES" sz="2400" b="1" dirty="0"/>
          </a:p>
        </p:txBody>
      </p:sp>
    </p:spTree>
    <p:extLst>
      <p:ext uri="{BB962C8B-B14F-4D97-AF65-F5344CB8AC3E}">
        <p14:creationId xmlns:p14="http://schemas.microsoft.com/office/powerpoint/2010/main" val="147158105"/>
      </p:ext>
    </p:extLst>
  </p:cSld>
  <p:clrMapOvr>
    <a:masterClrMapping/>
  </p:clrMapOvr>
  <p:transition spd="slow" advTm="5000">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4251" y="891950"/>
            <a:ext cx="7560840" cy="433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dirty="0">
              <a:solidFill>
                <a:srgbClr val="0000FF"/>
              </a:solidFill>
              <a:latin typeface="Arial"/>
            </a:endParaRPr>
          </a:p>
          <a:p>
            <a:pPr algn="ctr" fontAlgn="base">
              <a:spcBef>
                <a:spcPct val="0"/>
              </a:spcBef>
              <a:spcAft>
                <a:spcPct val="0"/>
              </a:spcAft>
            </a:pPr>
            <a:r>
              <a:rPr lang="es-ES" altLang="es-ES" sz="2800" b="1" dirty="0" smtClean="0">
                <a:solidFill>
                  <a:srgbClr val="0000FF"/>
                </a:solidFill>
                <a:latin typeface="Arial"/>
              </a:rPr>
              <a:t>El </a:t>
            </a:r>
            <a:r>
              <a:rPr lang="es-ES" altLang="es-ES" sz="2800" b="1" dirty="0">
                <a:solidFill>
                  <a:srgbClr val="0000FF"/>
                </a:solidFill>
                <a:latin typeface="Arial"/>
              </a:rPr>
              <a:t>actor tuvo que ponerse unos cuantos años encima para poder transformarse en Denholme Cavendish en la cinta El atlas de las nubes. Ahí se puede ver al británico con unas enormes ojeras, manchas en la piel y cabello canoso . Esperamos que no se vea así con el paso del tiempo en la vida real porque él es guapísimo.</a:t>
            </a:r>
            <a:endParaRPr lang="es-ES" altLang="es-ES" sz="28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3320382948"/>
      </p:ext>
    </p:extLst>
  </p:cSld>
  <p:clrMapOvr>
    <a:masterClrMapping/>
  </p:clrMapOvr>
  <p:transition spd="slow" advTm="7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difundir.org/wp-content/uploads/2019/07/i-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135309"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48547" y="450032"/>
            <a:ext cx="1790875" cy="461665"/>
          </a:xfrm>
          <a:prstGeom prst="rect">
            <a:avLst/>
          </a:prstGeom>
          <a:solidFill>
            <a:srgbClr val="00FFFF"/>
          </a:solidFill>
        </p:spPr>
        <p:txBody>
          <a:bodyPr wrap="none">
            <a:spAutoFit/>
          </a:bodyPr>
          <a:lstStyle/>
          <a:p>
            <a:r>
              <a:rPr lang="es-ES" sz="2400" b="1" dirty="0"/>
              <a:t>Heidi Klum</a:t>
            </a:r>
          </a:p>
        </p:txBody>
      </p:sp>
    </p:spTree>
    <p:extLst>
      <p:ext uri="{BB962C8B-B14F-4D97-AF65-F5344CB8AC3E}">
        <p14:creationId xmlns:p14="http://schemas.microsoft.com/office/powerpoint/2010/main" val="1571270996"/>
      </p:ext>
    </p:extLst>
  </p:cSld>
  <p:clrMapOvr>
    <a:masterClrMapping/>
  </p:clrMapOvr>
  <p:transition spd="slow" advTm="5000">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60315" y="2034208"/>
            <a:ext cx="6840760" cy="2616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dirty="0">
              <a:solidFill>
                <a:srgbClr val="0000FF"/>
              </a:solidFill>
              <a:latin typeface="Arial"/>
            </a:endParaRPr>
          </a:p>
          <a:p>
            <a:pPr algn="ctr" fontAlgn="base">
              <a:spcBef>
                <a:spcPct val="0"/>
              </a:spcBef>
              <a:spcAft>
                <a:spcPct val="0"/>
              </a:spcAft>
            </a:pPr>
            <a:r>
              <a:rPr lang="es-ES" altLang="es-ES" sz="2800" b="1" dirty="0" smtClean="0">
                <a:solidFill>
                  <a:srgbClr val="0000FF"/>
                </a:solidFill>
                <a:latin typeface="Arial"/>
              </a:rPr>
              <a:t>Aunque </a:t>
            </a:r>
            <a:r>
              <a:rPr lang="es-ES" altLang="es-ES" sz="2800" b="1" dirty="0">
                <a:solidFill>
                  <a:srgbClr val="0000FF"/>
                </a:solidFill>
                <a:latin typeface="Arial"/>
              </a:rPr>
              <a:t>no fue para una película, la modelo nos impresionó a todos con su disfraz de Halloween digno de cualquier película de </a:t>
            </a:r>
            <a:r>
              <a:rPr lang="es-ES" altLang="es-ES" sz="2800" b="1" dirty="0" smtClean="0">
                <a:solidFill>
                  <a:srgbClr val="0000FF"/>
                </a:solidFill>
                <a:latin typeface="Arial"/>
              </a:rPr>
              <a:t>Hollywood.</a:t>
            </a: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3320382948"/>
      </p:ext>
    </p:extLst>
  </p:cSld>
  <p:clrMapOvr>
    <a:masterClrMapping/>
  </p:clrMapOvr>
  <p:transition spd="slow" advTm="5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107" y="3330352"/>
            <a:ext cx="3024336"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dirty="0" smtClean="0">
                <a:solidFill>
                  <a:srgbClr val="0000FF"/>
                </a:solidFill>
                <a:latin typeface="Arial"/>
              </a:rPr>
              <a:t>Josh </a:t>
            </a:r>
            <a:r>
              <a:rPr lang="es-ES" altLang="es-ES" sz="3600" b="1" dirty="0">
                <a:solidFill>
                  <a:srgbClr val="0000FF"/>
                </a:solidFill>
                <a:latin typeface="Arial"/>
              </a:rPr>
              <a:t>Brolin, “Deadpool 2”.</a:t>
            </a:r>
            <a:endParaRPr lang="es-ES" altLang="es-ES" sz="36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24578" name="Picture 2" descr="https://difundir.org/wp-content/uploads/2019/11/ef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4530" y="-215704"/>
            <a:ext cx="6696819" cy="6696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1156589"/>
      </p:ext>
    </p:extLst>
  </p:cSld>
  <p:clrMapOvr>
    <a:masterClrMapping/>
  </p:clrMapOvr>
  <p:transition spd="slow" advTm="6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difundir.org/wp-content/uploads/2019/07/j-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07" y="0"/>
            <a:ext cx="11135309"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406945" y="666056"/>
            <a:ext cx="2286203" cy="461665"/>
          </a:xfrm>
          <a:prstGeom prst="rect">
            <a:avLst/>
          </a:prstGeom>
          <a:solidFill>
            <a:srgbClr val="00FFFF"/>
          </a:solidFill>
        </p:spPr>
        <p:txBody>
          <a:bodyPr wrap="none">
            <a:spAutoFit/>
          </a:bodyPr>
          <a:lstStyle/>
          <a:p>
            <a:r>
              <a:rPr lang="es-ES" sz="2400" b="1" dirty="0"/>
              <a:t>Milla Jovovich</a:t>
            </a:r>
          </a:p>
        </p:txBody>
      </p:sp>
    </p:spTree>
    <p:extLst>
      <p:ext uri="{BB962C8B-B14F-4D97-AF65-F5344CB8AC3E}">
        <p14:creationId xmlns:p14="http://schemas.microsoft.com/office/powerpoint/2010/main" val="3816465191"/>
      </p:ext>
    </p:extLst>
  </p:cSld>
  <p:clrMapOvr>
    <a:masterClrMapping/>
  </p:clrMapOvr>
  <p:transition spd="slow" advTm="5000">
    <p:plus/>
    <p:sndAc>
      <p:stSnd>
        <p:snd r:embed="rId2" name="rie Payaso - copia.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4251" y="1458144"/>
            <a:ext cx="7560840"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dirty="0">
              <a:solidFill>
                <a:srgbClr val="0000FF"/>
              </a:solidFill>
              <a:latin typeface="Arial"/>
            </a:endParaRPr>
          </a:p>
          <a:p>
            <a:pPr algn="ctr" fontAlgn="base">
              <a:spcBef>
                <a:spcPct val="0"/>
              </a:spcBef>
              <a:spcAft>
                <a:spcPct val="0"/>
              </a:spcAft>
            </a:pPr>
            <a:r>
              <a:rPr lang="es-ES" altLang="es-ES" sz="2800" b="1" dirty="0" smtClean="0">
                <a:solidFill>
                  <a:srgbClr val="0000FF"/>
                </a:solidFill>
                <a:latin typeface="Arial"/>
              </a:rPr>
              <a:t>La </a:t>
            </a:r>
            <a:r>
              <a:rPr lang="es-ES" altLang="es-ES" sz="2800" b="1" dirty="0">
                <a:solidFill>
                  <a:srgbClr val="0000FF"/>
                </a:solidFill>
                <a:latin typeface="Arial"/>
              </a:rPr>
              <a:t>actriz se convirtió en una anciana para la nueva secuela de la cinta de zombis Resident Evil. Parece que en esta nueva entrega cambiará sus característicos atuendos por unos más anticuados, un cabello canoso y un rostro lleno de arrugas. ¿Que te parece</a:t>
            </a:r>
            <a:r>
              <a:rPr lang="es-ES" altLang="es-ES" sz="2800" b="1" dirty="0" smtClean="0">
                <a:solidFill>
                  <a:srgbClr val="0000FF"/>
                </a:solidFill>
                <a:latin typeface="Arial"/>
              </a:rPr>
              <a:t>?</a:t>
            </a: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3320382948"/>
      </p:ext>
    </p:extLst>
  </p:cSld>
  <p:clrMapOvr>
    <a:masterClrMapping/>
  </p:clrMapOvr>
  <p:transition spd="slow" advTm="7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304235" y="5778624"/>
            <a:ext cx="1036915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a:rPr>
              <a:t>Jack </a:t>
            </a:r>
            <a:r>
              <a:rPr lang="es-ES" altLang="es-ES" sz="2400" b="1" dirty="0">
                <a:solidFill>
                  <a:srgbClr val="0000FF"/>
                </a:solidFill>
                <a:latin typeface="Arial"/>
              </a:rPr>
              <a:t>Nicholson, “Batman”.</a:t>
            </a:r>
            <a:endParaRPr lang="es-ES" altLang="es-ES" sz="2400" b="1" dirty="0" smtClean="0">
              <a:solidFill>
                <a:srgbClr val="0000FF"/>
              </a:solidFill>
              <a:latin typeface="Arial"/>
            </a:endParaRPr>
          </a:p>
        </p:txBody>
      </p:sp>
      <p:pic>
        <p:nvPicPr>
          <p:cNvPr id="22530" name="Picture 2" descr="https://difundir.org/wp-content/uploads/2019/11/ef26.jpg"/>
          <p:cNvPicPr>
            <a:picLocks noChangeAspect="1" noChangeArrowheads="1"/>
          </p:cNvPicPr>
          <p:nvPr/>
        </p:nvPicPr>
        <p:blipFill rotWithShape="1">
          <a:blip r:embed="rId2">
            <a:extLst>
              <a:ext uri="{28A0092B-C50C-407E-A947-70E740481C1C}">
                <a14:useLocalDpi xmlns:a14="http://schemas.microsoft.com/office/drawing/2010/main" val="0"/>
              </a:ext>
            </a:extLst>
          </a:blip>
          <a:srcRect b="51252"/>
          <a:stretch/>
        </p:blipFill>
        <p:spPr bwMode="auto">
          <a:xfrm>
            <a:off x="0" y="0"/>
            <a:ext cx="10837168" cy="5423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07102"/>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304235" y="5778624"/>
            <a:ext cx="1036915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a:rPr>
              <a:t>Jack </a:t>
            </a:r>
            <a:r>
              <a:rPr lang="es-ES" altLang="es-ES" sz="2400" b="1" dirty="0">
                <a:solidFill>
                  <a:srgbClr val="0000FF"/>
                </a:solidFill>
                <a:latin typeface="Arial"/>
              </a:rPr>
              <a:t>Nicholson, “Batman”.</a:t>
            </a:r>
            <a:endParaRPr lang="es-ES" altLang="es-ES" sz="2400" b="1" dirty="0" smtClean="0">
              <a:solidFill>
                <a:srgbClr val="0000FF"/>
              </a:solidFill>
              <a:latin typeface="Arial"/>
            </a:endParaRPr>
          </a:p>
        </p:txBody>
      </p:sp>
      <p:pic>
        <p:nvPicPr>
          <p:cNvPr id="22530" name="Picture 2" descr="https://difundir.org/wp-content/uploads/2019/11/ef26.jpg"/>
          <p:cNvPicPr>
            <a:picLocks noChangeAspect="1" noChangeArrowheads="1"/>
          </p:cNvPicPr>
          <p:nvPr/>
        </p:nvPicPr>
        <p:blipFill rotWithShape="1">
          <a:blip r:embed="rId2">
            <a:extLst>
              <a:ext uri="{28A0092B-C50C-407E-A947-70E740481C1C}">
                <a14:useLocalDpi xmlns:a14="http://schemas.microsoft.com/office/drawing/2010/main" val="0"/>
              </a:ext>
            </a:extLst>
          </a:blip>
          <a:srcRect t="51782"/>
          <a:stretch/>
        </p:blipFill>
        <p:spPr bwMode="auto">
          <a:xfrm>
            <a:off x="0" y="0"/>
            <a:ext cx="10882343" cy="5553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17097"/>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648147" y="1724488"/>
            <a:ext cx="3312368"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3600" b="1" dirty="0">
              <a:solidFill>
                <a:srgbClr val="0000FF"/>
              </a:solidFill>
              <a:latin typeface="Arial"/>
            </a:endParaRPr>
          </a:p>
          <a:p>
            <a:pPr algn="ctr" fontAlgn="base">
              <a:spcBef>
                <a:spcPct val="0"/>
              </a:spcBef>
              <a:spcAft>
                <a:spcPct val="0"/>
              </a:spcAft>
            </a:pPr>
            <a:r>
              <a:rPr lang="es-ES" altLang="es-ES" sz="3600" b="1" dirty="0" smtClean="0">
                <a:solidFill>
                  <a:srgbClr val="0000FF"/>
                </a:solidFill>
                <a:latin typeface="Arial"/>
              </a:rPr>
              <a:t>Mila </a:t>
            </a:r>
            <a:r>
              <a:rPr lang="es-ES" altLang="es-ES" sz="3600" b="1" dirty="0">
                <a:solidFill>
                  <a:srgbClr val="0000FF"/>
                </a:solidFill>
                <a:latin typeface="Arial"/>
              </a:rPr>
              <a:t>Kunis</a:t>
            </a:r>
            <a:r>
              <a:rPr lang="es-ES" altLang="es-ES" sz="3600" b="1" dirty="0" smtClean="0">
                <a:solidFill>
                  <a:srgbClr val="0000FF"/>
                </a:solidFill>
                <a:latin typeface="Arial"/>
              </a:rPr>
              <a:t>,</a:t>
            </a:r>
          </a:p>
          <a:p>
            <a:pPr algn="ctr" fontAlgn="base">
              <a:spcBef>
                <a:spcPct val="0"/>
              </a:spcBef>
              <a:spcAft>
                <a:spcPct val="0"/>
              </a:spcAft>
            </a:pPr>
            <a:r>
              <a:rPr lang="es-ES" altLang="es-ES" sz="3600" b="1" dirty="0" smtClean="0">
                <a:solidFill>
                  <a:srgbClr val="0000FF"/>
                </a:solidFill>
                <a:latin typeface="Arial"/>
              </a:rPr>
              <a:t> </a:t>
            </a:r>
            <a:r>
              <a:rPr lang="es-ES" altLang="es-ES" sz="3600" b="1" dirty="0">
                <a:solidFill>
                  <a:srgbClr val="0000FF"/>
                </a:solidFill>
                <a:latin typeface="Arial"/>
              </a:rPr>
              <a:t>“Oz: el poderoso”.</a:t>
            </a:r>
            <a:endParaRPr lang="es-ES" altLang="es-ES" sz="36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pic>
        <p:nvPicPr>
          <p:cNvPr id="13314" name="Picture 2" descr="https://difundir.org/wp-content/uploads/2019/11/ef3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8934" y="0"/>
            <a:ext cx="6516687"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382948"/>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2" end="2"/>
                                            </p:txEl>
                                          </p:spTgt>
                                        </p:tgtEl>
                                        <p:attrNameLst>
                                          <p:attrName>style.color</p:attrName>
                                        </p:attrNameLst>
                                      </p:cBhvr>
                                      <p:by>
                                        <p:hsl h="-7200000" s="0" l="0"/>
                                      </p:by>
                                    </p:animClr>
                                    <p:animClr clrSpc="hsl" dir="cw">
                                      <p:cBhvr>
                                        <p:cTn id="12" dur="500" fill="hold"/>
                                        <p:tgtEl>
                                          <p:spTgt spid="2055">
                                            <p:txEl>
                                              <p:pRg st="2" end="2"/>
                                            </p:txEl>
                                          </p:spTgt>
                                        </p:tgtEl>
                                        <p:attrNameLst>
                                          <p:attrName>fillcolor</p:attrName>
                                        </p:attrNameLst>
                                      </p:cBhvr>
                                      <p:by>
                                        <p:hsl h="-7200000" s="0" l="0"/>
                                      </p:by>
                                    </p:animClr>
                                    <p:animClr clrSpc="hsl" dir="cw">
                                      <p:cBhvr>
                                        <p:cTn id="13" dur="500" fill="hold"/>
                                        <p:tgtEl>
                                          <p:spTgt spid="2055">
                                            <p:txEl>
                                              <p:pRg st="2" end="2"/>
                                            </p:txEl>
                                          </p:spTgt>
                                        </p:tgtEl>
                                        <p:attrNameLst>
                                          <p:attrName>stroke.color</p:attrName>
                                        </p:attrNameLst>
                                      </p:cBhvr>
                                      <p:by>
                                        <p:hsl h="-7200000" s="0" l="0"/>
                                      </p:by>
                                    </p:animClr>
                                    <p:set>
                                      <p:cBhvr>
                                        <p:cTn id="14"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107" y="3834408"/>
            <a:ext cx="3168352"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dirty="0" smtClean="0">
                <a:solidFill>
                  <a:srgbClr val="0000FF"/>
                </a:solidFill>
                <a:latin typeface="Arial"/>
              </a:rPr>
              <a:t>Christian </a:t>
            </a:r>
            <a:r>
              <a:rPr lang="es-ES" altLang="es-ES" sz="4000" b="1" dirty="0">
                <a:solidFill>
                  <a:srgbClr val="0000FF"/>
                </a:solidFill>
                <a:latin typeface="Arial"/>
              </a:rPr>
              <a:t>Bale, “Vice”</a:t>
            </a:r>
            <a:endParaRPr lang="es-ES" altLang="es-ES" sz="4000" b="1" dirty="0" smtClean="0">
              <a:solidFill>
                <a:srgbClr val="0000FF"/>
              </a:solidFill>
              <a:latin typeface="Arial"/>
            </a:endParaRPr>
          </a:p>
        </p:txBody>
      </p:sp>
      <p:pic>
        <p:nvPicPr>
          <p:cNvPr id="23554" name="Picture 2" descr="https://difundir.org/wp-content/uploads/2019/11/ef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0554" y="16663"/>
            <a:ext cx="6480795" cy="6480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07102"/>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432123" y="2101530"/>
            <a:ext cx="3122928"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4000" b="1" dirty="0">
              <a:solidFill>
                <a:srgbClr val="0000FF"/>
              </a:solidFill>
              <a:latin typeface="Arial"/>
            </a:endParaRPr>
          </a:p>
          <a:p>
            <a:pPr algn="ctr" fontAlgn="base">
              <a:spcBef>
                <a:spcPct val="0"/>
              </a:spcBef>
              <a:spcAft>
                <a:spcPct val="0"/>
              </a:spcAft>
            </a:pPr>
            <a:r>
              <a:rPr lang="es-ES" altLang="es-ES" sz="4000" b="1" dirty="0" smtClean="0">
                <a:solidFill>
                  <a:srgbClr val="0000FF"/>
                </a:solidFill>
                <a:latin typeface="Arial"/>
              </a:rPr>
              <a:t>Angelina </a:t>
            </a:r>
            <a:r>
              <a:rPr lang="es-ES" altLang="es-ES" sz="4000" b="1" dirty="0">
                <a:solidFill>
                  <a:srgbClr val="0000FF"/>
                </a:solidFill>
                <a:latin typeface="Arial"/>
              </a:rPr>
              <a:t>Jolie, “Salt”.</a:t>
            </a:r>
            <a:endParaRPr lang="es-ES" altLang="es-ES" sz="4000" b="1" dirty="0" smtClean="0">
              <a:solidFill>
                <a:srgbClr val="0000FF"/>
              </a:solidFill>
              <a:latin typeface="Arial"/>
            </a:endParaRPr>
          </a:p>
          <a:p>
            <a:pPr algn="ctr" fontAlgn="base">
              <a:spcBef>
                <a:spcPct val="0"/>
              </a:spcBef>
              <a:spcAft>
                <a:spcPct val="0"/>
              </a:spcAft>
            </a:pPr>
            <a:endParaRPr lang="es-ES" altLang="es-ES" sz="4000" b="1" dirty="0" smtClean="0">
              <a:solidFill>
                <a:srgbClr val="0000FF"/>
              </a:solidFill>
              <a:latin typeface="Arial"/>
            </a:endParaRPr>
          </a:p>
        </p:txBody>
      </p:sp>
      <p:pic>
        <p:nvPicPr>
          <p:cNvPr id="14338" name="Picture 2" descr="https://difundir.org/wp-content/uploads/2019/11/ef3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0"/>
            <a:ext cx="6516687"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510111"/>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504131" y="2178224"/>
            <a:ext cx="324036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3600" b="1" dirty="0">
              <a:solidFill>
                <a:srgbClr val="0000FF"/>
              </a:solidFill>
              <a:latin typeface="Arial"/>
            </a:endParaRPr>
          </a:p>
          <a:p>
            <a:pPr algn="ctr" fontAlgn="base">
              <a:spcBef>
                <a:spcPct val="0"/>
              </a:spcBef>
              <a:spcAft>
                <a:spcPct val="0"/>
              </a:spcAft>
            </a:pPr>
            <a:r>
              <a:rPr lang="es-ES" altLang="es-ES" sz="3600" b="1" dirty="0" smtClean="0">
                <a:solidFill>
                  <a:srgbClr val="0000FF"/>
                </a:solidFill>
                <a:latin typeface="Arial"/>
              </a:rPr>
              <a:t>Nicholas </a:t>
            </a:r>
            <a:r>
              <a:rPr lang="es-ES" altLang="es-ES" sz="3600" b="1" dirty="0">
                <a:solidFill>
                  <a:srgbClr val="0000FF"/>
                </a:solidFill>
                <a:latin typeface="Arial"/>
              </a:rPr>
              <a:t>Hoult, </a:t>
            </a:r>
            <a:endParaRPr lang="es-ES" altLang="es-ES" sz="3600" b="1" dirty="0" smtClean="0">
              <a:solidFill>
                <a:srgbClr val="0000FF"/>
              </a:solidFill>
              <a:latin typeface="Arial"/>
            </a:endParaRPr>
          </a:p>
          <a:p>
            <a:pPr algn="ctr" fontAlgn="base">
              <a:spcBef>
                <a:spcPct val="0"/>
              </a:spcBef>
              <a:spcAft>
                <a:spcPct val="0"/>
              </a:spcAft>
            </a:pPr>
            <a:r>
              <a:rPr lang="es-ES" altLang="es-ES" sz="3600" b="1" dirty="0" smtClean="0">
                <a:solidFill>
                  <a:srgbClr val="0000FF"/>
                </a:solidFill>
                <a:latin typeface="Arial"/>
              </a:rPr>
              <a:t>“</a:t>
            </a:r>
            <a:r>
              <a:rPr lang="es-ES" altLang="es-ES" sz="3600" b="1" dirty="0">
                <a:solidFill>
                  <a:srgbClr val="0000FF"/>
                </a:solidFill>
                <a:latin typeface="Arial"/>
              </a:rPr>
              <a:t>X-</a:t>
            </a:r>
            <a:r>
              <a:rPr lang="es-ES" altLang="es-ES" sz="3600" b="1" dirty="0" err="1">
                <a:solidFill>
                  <a:srgbClr val="0000FF"/>
                </a:solidFill>
                <a:latin typeface="Arial"/>
              </a:rPr>
              <a:t>Men</a:t>
            </a:r>
            <a:r>
              <a:rPr lang="es-ES" altLang="es-ES" sz="3600" b="1" dirty="0">
                <a:solidFill>
                  <a:srgbClr val="0000FF"/>
                </a:solidFill>
                <a:latin typeface="Arial"/>
              </a:rPr>
              <a:t>”.</a:t>
            </a:r>
            <a:endParaRPr lang="es-ES" altLang="es-ES" sz="36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15362" name="Picture 2" descr="https://difundir.org/wp-content/uploads/2019/11/ef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5182" y="0"/>
            <a:ext cx="6646168" cy="6646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510111"/>
      </p:ext>
    </p:extLst>
  </p:cSld>
  <p:clrMapOvr>
    <a:masterClrMapping/>
  </p:clrMapOvr>
  <p:transition spd="slow" advTm="5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2" end="2"/>
                                            </p:txEl>
                                          </p:spTgt>
                                        </p:tgtEl>
                                        <p:attrNameLst>
                                          <p:attrName>style.color</p:attrName>
                                        </p:attrNameLst>
                                      </p:cBhvr>
                                      <p:by>
                                        <p:hsl h="-7200000" s="0" l="0"/>
                                      </p:by>
                                    </p:animClr>
                                    <p:animClr clrSpc="hsl" dir="cw">
                                      <p:cBhvr>
                                        <p:cTn id="12" dur="500" fill="hold"/>
                                        <p:tgtEl>
                                          <p:spTgt spid="2055">
                                            <p:txEl>
                                              <p:pRg st="2" end="2"/>
                                            </p:txEl>
                                          </p:spTgt>
                                        </p:tgtEl>
                                        <p:attrNameLst>
                                          <p:attrName>fillcolor</p:attrName>
                                        </p:attrNameLst>
                                      </p:cBhvr>
                                      <p:by>
                                        <p:hsl h="-7200000" s="0" l="0"/>
                                      </p:by>
                                    </p:animClr>
                                    <p:animClr clrSpc="hsl" dir="cw">
                                      <p:cBhvr>
                                        <p:cTn id="13" dur="500" fill="hold"/>
                                        <p:tgtEl>
                                          <p:spTgt spid="2055">
                                            <p:txEl>
                                              <p:pRg st="2" end="2"/>
                                            </p:txEl>
                                          </p:spTgt>
                                        </p:tgtEl>
                                        <p:attrNameLst>
                                          <p:attrName>stroke.color</p:attrName>
                                        </p:attrNameLst>
                                      </p:cBhvr>
                                      <p:by>
                                        <p:hsl h="-7200000" s="0" l="0"/>
                                      </p:by>
                                    </p:animClr>
                                    <p:set>
                                      <p:cBhvr>
                                        <p:cTn id="14"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difundir.org/wp-content/uploads/2019/11/ef33.jpg"/>
          <p:cNvPicPr>
            <a:picLocks noChangeAspect="1" noChangeArrowheads="1"/>
          </p:cNvPicPr>
          <p:nvPr/>
        </p:nvPicPr>
        <p:blipFill rotWithShape="1">
          <a:blip r:embed="rId3">
            <a:extLst>
              <a:ext uri="{28A0092B-C50C-407E-A947-70E740481C1C}">
                <a14:useLocalDpi xmlns:a14="http://schemas.microsoft.com/office/drawing/2010/main" val="0"/>
              </a:ext>
            </a:extLst>
          </a:blip>
          <a:srcRect b="51840"/>
          <a:stretch/>
        </p:blipFill>
        <p:spPr bwMode="auto">
          <a:xfrm>
            <a:off x="-1" y="-2112"/>
            <a:ext cx="10867601" cy="5348687"/>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653379" y="4979117"/>
            <a:ext cx="7560840" cy="1508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dirty="0">
              <a:solidFill>
                <a:srgbClr val="0000FF"/>
              </a:solidFill>
              <a:latin typeface="Arial"/>
            </a:endParaRPr>
          </a:p>
          <a:p>
            <a:pPr algn="ctr" fontAlgn="base">
              <a:spcBef>
                <a:spcPct val="0"/>
              </a:spcBef>
              <a:spcAft>
                <a:spcPct val="0"/>
              </a:spcAft>
            </a:pPr>
            <a:r>
              <a:rPr lang="es-ES" altLang="es-ES" sz="4400" b="1" dirty="0" smtClean="0">
                <a:solidFill>
                  <a:srgbClr val="0000FF"/>
                </a:solidFill>
                <a:latin typeface="Arial"/>
              </a:rPr>
              <a:t>Tim </a:t>
            </a:r>
            <a:r>
              <a:rPr lang="es-ES" altLang="es-ES" sz="4400" b="1" dirty="0">
                <a:solidFill>
                  <a:srgbClr val="0000FF"/>
                </a:solidFill>
                <a:latin typeface="Arial"/>
              </a:rPr>
              <a:t>Curry, </a:t>
            </a:r>
            <a:r>
              <a:rPr lang="es-ES" altLang="es-ES" sz="4400" b="1" dirty="0" smtClean="0">
                <a:solidFill>
                  <a:srgbClr val="0000FF"/>
                </a:solidFill>
                <a:latin typeface="Arial"/>
              </a:rPr>
              <a:t>“</a:t>
            </a:r>
            <a:r>
              <a:rPr lang="es-ES" altLang="es-ES" sz="4400" b="1" dirty="0" err="1">
                <a:solidFill>
                  <a:srgbClr val="0000FF"/>
                </a:solidFill>
                <a:latin typeface="Arial"/>
              </a:rPr>
              <a:t>It</a:t>
            </a:r>
            <a:r>
              <a:rPr lang="es-ES" altLang="es-ES" sz="4400" b="1" dirty="0">
                <a:solidFill>
                  <a:srgbClr val="0000FF"/>
                </a:solidFill>
                <a:latin typeface="Arial"/>
              </a:rPr>
              <a:t>”</a:t>
            </a:r>
            <a:endParaRPr lang="es-ES" altLang="es-ES" sz="44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spTree>
    <p:extLst>
      <p:ext uri="{BB962C8B-B14F-4D97-AF65-F5344CB8AC3E}">
        <p14:creationId xmlns:p14="http://schemas.microsoft.com/office/powerpoint/2010/main" val="3697510111"/>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53379" y="4979117"/>
            <a:ext cx="7560840" cy="1508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dirty="0">
              <a:solidFill>
                <a:srgbClr val="0000FF"/>
              </a:solidFill>
              <a:latin typeface="Arial"/>
            </a:endParaRPr>
          </a:p>
          <a:p>
            <a:pPr algn="ctr" fontAlgn="base">
              <a:spcBef>
                <a:spcPct val="0"/>
              </a:spcBef>
              <a:spcAft>
                <a:spcPct val="0"/>
              </a:spcAft>
            </a:pPr>
            <a:r>
              <a:rPr lang="es-ES" altLang="es-ES" sz="4400" b="1" dirty="0" smtClean="0">
                <a:solidFill>
                  <a:srgbClr val="0000FF"/>
                </a:solidFill>
                <a:latin typeface="Arial"/>
              </a:rPr>
              <a:t>Tim </a:t>
            </a:r>
            <a:r>
              <a:rPr lang="es-ES" altLang="es-ES" sz="4400" b="1" dirty="0">
                <a:solidFill>
                  <a:srgbClr val="0000FF"/>
                </a:solidFill>
                <a:latin typeface="Arial"/>
              </a:rPr>
              <a:t>Curry, </a:t>
            </a:r>
            <a:r>
              <a:rPr lang="es-ES" altLang="es-ES" sz="4400" b="1" dirty="0" smtClean="0">
                <a:solidFill>
                  <a:srgbClr val="0000FF"/>
                </a:solidFill>
                <a:latin typeface="Arial"/>
              </a:rPr>
              <a:t>“</a:t>
            </a:r>
            <a:r>
              <a:rPr lang="es-ES" altLang="es-ES" sz="4400" b="1" dirty="0" err="1">
                <a:solidFill>
                  <a:srgbClr val="0000FF"/>
                </a:solidFill>
                <a:latin typeface="Arial"/>
              </a:rPr>
              <a:t>It</a:t>
            </a:r>
            <a:r>
              <a:rPr lang="es-ES" altLang="es-ES" sz="4400" b="1" dirty="0">
                <a:solidFill>
                  <a:srgbClr val="0000FF"/>
                </a:solidFill>
                <a:latin typeface="Arial"/>
              </a:rPr>
              <a:t>”</a:t>
            </a:r>
            <a:endParaRPr lang="es-ES" altLang="es-ES" sz="4400" b="1" dirty="0" smtClean="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317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800" y="-7222"/>
            <a:ext cx="10979150" cy="5281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2323971"/>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50000"/>
          <a:stretch/>
        </p:blipFill>
        <p:spPr bwMode="auto">
          <a:xfrm>
            <a:off x="0" y="0"/>
            <a:ext cx="10801350" cy="6624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5" name="Text Box 7"/>
          <p:cNvSpPr txBox="1">
            <a:spLocks noChangeArrowheads="1"/>
          </p:cNvSpPr>
          <p:nvPr/>
        </p:nvSpPr>
        <p:spPr bwMode="auto">
          <a:xfrm>
            <a:off x="2736379" y="6017057"/>
            <a:ext cx="5976589" cy="461665"/>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a:solidFill>
                  <a:srgbClr val="0000FF"/>
                </a:solidFill>
                <a:latin typeface="Arial"/>
              </a:rPr>
              <a:t>Hugo Weaving, “Capitán América”.</a:t>
            </a:r>
            <a:endParaRPr lang="es-ES" altLang="es-ES" sz="2400" b="1" dirty="0" smtClean="0">
              <a:solidFill>
                <a:srgbClr val="0000FF"/>
              </a:solidFill>
              <a:latin typeface="Arial"/>
            </a:endParaRPr>
          </a:p>
        </p:txBody>
      </p:sp>
    </p:spTree>
    <p:extLst>
      <p:ext uri="{BB962C8B-B14F-4D97-AF65-F5344CB8AC3E}">
        <p14:creationId xmlns:p14="http://schemas.microsoft.com/office/powerpoint/2010/main" val="4170179436"/>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92" t="51341" r="992" b="185"/>
          <a:stretch/>
        </p:blipFill>
        <p:spPr bwMode="auto">
          <a:xfrm>
            <a:off x="-121499" y="11452"/>
            <a:ext cx="10940451" cy="6505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5" name="Text Box 7"/>
          <p:cNvSpPr txBox="1">
            <a:spLocks noChangeArrowheads="1"/>
          </p:cNvSpPr>
          <p:nvPr/>
        </p:nvSpPr>
        <p:spPr bwMode="auto">
          <a:xfrm>
            <a:off x="2448347" y="5786225"/>
            <a:ext cx="6264621" cy="461665"/>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a:solidFill>
                  <a:srgbClr val="0000FF"/>
                </a:solidFill>
                <a:latin typeface="Arial"/>
              </a:rPr>
              <a:t>Hugo Weaving, “Capitán América”.</a:t>
            </a:r>
            <a:endParaRPr lang="es-ES" altLang="es-ES" sz="2400" b="1" dirty="0" smtClean="0">
              <a:solidFill>
                <a:srgbClr val="0000FF"/>
              </a:solidFill>
              <a:latin typeface="Arial"/>
            </a:endParaRPr>
          </a:p>
        </p:txBody>
      </p:sp>
    </p:spTree>
    <p:extLst>
      <p:ext uri="{BB962C8B-B14F-4D97-AF65-F5344CB8AC3E}">
        <p14:creationId xmlns:p14="http://schemas.microsoft.com/office/powerpoint/2010/main" val="876399661"/>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difundir.org/wp-content/uploads/2019/11/ef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619"/>
            <a:ext cx="10801351" cy="6537745"/>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2674419" y="5850632"/>
            <a:ext cx="4772624" cy="461665"/>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a:rPr>
              <a:t>Nicole </a:t>
            </a:r>
            <a:r>
              <a:rPr lang="es-ES" altLang="es-ES" sz="2400" b="1" dirty="0">
                <a:solidFill>
                  <a:srgbClr val="0000FF"/>
                </a:solidFill>
                <a:latin typeface="Arial"/>
              </a:rPr>
              <a:t>Kidman, “Destroyer”.</a:t>
            </a:r>
            <a:endParaRPr lang="es-ES" altLang="es-ES" sz="2400" b="1" dirty="0" smtClean="0">
              <a:solidFill>
                <a:srgbClr val="0000FF"/>
              </a:solidFill>
              <a:latin typeface="Arial"/>
            </a:endParaRPr>
          </a:p>
        </p:txBody>
      </p:sp>
    </p:spTree>
    <p:extLst>
      <p:ext uri="{BB962C8B-B14F-4D97-AF65-F5344CB8AC3E}">
        <p14:creationId xmlns:p14="http://schemas.microsoft.com/office/powerpoint/2010/main" val="275307102"/>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107" y="5745421"/>
            <a:ext cx="1036915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a:solidFill>
                  <a:srgbClr val="0000FF"/>
                </a:solidFill>
                <a:latin typeface="Arial"/>
              </a:rPr>
              <a:t>Johnny Depp, “Alicia en el País de las Maravillas”</a:t>
            </a:r>
            <a:endParaRPr lang="es-ES" altLang="es-ES" sz="2400" b="1" dirty="0" smtClean="0">
              <a:solidFill>
                <a:srgbClr val="0000FF"/>
              </a:solidFill>
              <a:latin typeface="Arial"/>
            </a:endParaRPr>
          </a:p>
        </p:txBody>
      </p:sp>
      <p:pic>
        <p:nvPicPr>
          <p:cNvPr id="20482" name="Picture 2" descr="https://difundir.org/wp-content/uploads/2019/11/ef29.jpg"/>
          <p:cNvPicPr>
            <a:picLocks noChangeAspect="1" noChangeArrowheads="1"/>
          </p:cNvPicPr>
          <p:nvPr/>
        </p:nvPicPr>
        <p:blipFill rotWithShape="1">
          <a:blip r:embed="rId2">
            <a:extLst>
              <a:ext uri="{28A0092B-C50C-407E-A947-70E740481C1C}">
                <a14:useLocalDpi xmlns:a14="http://schemas.microsoft.com/office/drawing/2010/main" val="0"/>
              </a:ext>
            </a:extLst>
          </a:blip>
          <a:srcRect b="51640"/>
          <a:stretch/>
        </p:blipFill>
        <p:spPr bwMode="auto">
          <a:xfrm>
            <a:off x="0" y="0"/>
            <a:ext cx="10931229" cy="5274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07102"/>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44091" y="5805379"/>
            <a:ext cx="1036915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a:solidFill>
                  <a:srgbClr val="0000FF"/>
                </a:solidFill>
                <a:latin typeface="Arial"/>
              </a:rPr>
              <a:t>Johnny Depp, “Alicia en el País de las Maravillas”</a:t>
            </a:r>
            <a:endParaRPr lang="es-ES" altLang="es-ES" sz="2400" b="1" dirty="0" smtClean="0">
              <a:solidFill>
                <a:srgbClr val="0000FF"/>
              </a:solidFill>
              <a:latin typeface="Arial"/>
            </a:endParaRPr>
          </a:p>
        </p:txBody>
      </p:sp>
      <p:pic>
        <p:nvPicPr>
          <p:cNvPr id="20482" name="Picture 2" descr="https://difundir.org/wp-content/uploads/2019/11/ef29.jpg"/>
          <p:cNvPicPr>
            <a:picLocks noChangeAspect="1" noChangeArrowheads="1"/>
          </p:cNvPicPr>
          <p:nvPr/>
        </p:nvPicPr>
        <p:blipFill rotWithShape="1">
          <a:blip r:embed="rId2">
            <a:extLst>
              <a:ext uri="{28A0092B-C50C-407E-A947-70E740481C1C}">
                <a14:useLocalDpi xmlns:a14="http://schemas.microsoft.com/office/drawing/2010/main" val="0"/>
              </a:ext>
            </a:extLst>
          </a:blip>
          <a:srcRect l="2244" t="53865" r="-2244" b="-2083"/>
          <a:stretch/>
        </p:blipFill>
        <p:spPr bwMode="auto">
          <a:xfrm>
            <a:off x="23465" y="-3797"/>
            <a:ext cx="11096158" cy="580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0730510"/>
      </p:ext>
    </p:extLst>
  </p:cSld>
  <p:clrMapOvr>
    <a:masterClrMapping/>
  </p:clrMapOvr>
  <p:transition spd="slow" advTm="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4251" y="2898304"/>
            <a:ext cx="756084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a:rPr>
              <a:t>El </a:t>
            </a:r>
            <a:r>
              <a:rPr lang="es-ES" altLang="es-ES" sz="2400" b="1" dirty="0">
                <a:solidFill>
                  <a:srgbClr val="0000FF"/>
                </a:solidFill>
                <a:latin typeface="Arial"/>
              </a:rPr>
              <a:t>actor del momento vive un momento soñado</a:t>
            </a:r>
            <a:r>
              <a:rPr lang="es-ES" altLang="es-ES" sz="2400" b="1" dirty="0" smtClean="0">
                <a:solidFill>
                  <a:srgbClr val="0000FF"/>
                </a:solidFill>
                <a:latin typeface="Arial"/>
              </a:rPr>
              <a:t>:</a:t>
            </a:r>
          </a:p>
          <a:p>
            <a:pPr algn="ctr" fontAlgn="base">
              <a:spcBef>
                <a:spcPct val="0"/>
              </a:spcBef>
              <a:spcAft>
                <a:spcPct val="0"/>
              </a:spcAft>
            </a:pPr>
            <a:r>
              <a:rPr lang="es-ES" altLang="es-ES" sz="2400" b="1" dirty="0" smtClean="0">
                <a:solidFill>
                  <a:srgbClr val="0000FF"/>
                </a:solidFill>
                <a:latin typeface="Arial"/>
              </a:rPr>
              <a:t> </a:t>
            </a:r>
            <a:r>
              <a:rPr lang="es-ES" altLang="es-ES" sz="2400" b="1" dirty="0">
                <a:solidFill>
                  <a:srgbClr val="0000FF"/>
                </a:solidFill>
                <a:latin typeface="Arial"/>
              </a:rPr>
              <a:t>a los 45 años llegó a la cúspide con un papel que le puede dar su primer Oscar después de tres </a:t>
            </a:r>
            <a:r>
              <a:rPr lang="es-ES" altLang="es-ES" sz="2400" b="1" dirty="0" smtClean="0">
                <a:solidFill>
                  <a:srgbClr val="0000FF"/>
                </a:solidFill>
                <a:latin typeface="Arial"/>
              </a:rPr>
              <a:t>nominaciones.</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98" y="5778624"/>
            <a:ext cx="1228816" cy="938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2694709" y="1995525"/>
            <a:ext cx="5724644" cy="923330"/>
          </a:xfrm>
          <a:prstGeom prst="rect">
            <a:avLst/>
          </a:prstGeom>
          <a:noFill/>
        </p:spPr>
        <p:txBody>
          <a:bodyPr wrap="none" rtlCol="0">
            <a:spAutoFit/>
          </a:bodyPr>
          <a:lstStyle/>
          <a:p>
            <a:r>
              <a:rPr lang="es-ES" sz="5400" b="1" dirty="0" smtClean="0">
                <a:solidFill>
                  <a:srgbClr val="FF0000"/>
                </a:solidFill>
              </a:rPr>
              <a:t>Joaquín Phoenix</a:t>
            </a:r>
            <a:endParaRPr lang="es-ES" sz="5400" b="1" dirty="0">
              <a:solidFill>
                <a:srgbClr val="FF0000"/>
              </a:solidFill>
            </a:endParaRPr>
          </a:p>
        </p:txBody>
      </p:sp>
    </p:spTree>
    <p:extLst>
      <p:ext uri="{BB962C8B-B14F-4D97-AF65-F5344CB8AC3E}">
        <p14:creationId xmlns:p14="http://schemas.microsoft.com/office/powerpoint/2010/main" val="641445076"/>
      </p:ext>
    </p:extLst>
  </p:cSld>
  <p:clrMapOvr>
    <a:masterClrMapping/>
  </p:clrMapOvr>
  <p:transition spd="slow" advTm="5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1" end="1"/>
                                            </p:txEl>
                                          </p:spTgt>
                                        </p:tgtEl>
                                        <p:attrNameLst>
                                          <p:attrName>style.color</p:attrName>
                                        </p:attrNameLst>
                                      </p:cBhvr>
                                      <p:by>
                                        <p:hsl h="-7200000" s="0" l="0"/>
                                      </p:by>
                                    </p:animClr>
                                    <p:animClr clrSpc="hsl" dir="cw">
                                      <p:cBhvr>
                                        <p:cTn id="12" dur="500" fill="hold"/>
                                        <p:tgtEl>
                                          <p:spTgt spid="2055">
                                            <p:txEl>
                                              <p:pRg st="1" end="1"/>
                                            </p:txEl>
                                          </p:spTgt>
                                        </p:tgtEl>
                                        <p:attrNameLst>
                                          <p:attrName>fillcolor</p:attrName>
                                        </p:attrNameLst>
                                      </p:cBhvr>
                                      <p:by>
                                        <p:hsl h="-7200000" s="0" l="0"/>
                                      </p:by>
                                    </p:animClr>
                                    <p:animClr clrSpc="hsl" dir="cw">
                                      <p:cBhvr>
                                        <p:cTn id="13" dur="500" fill="hold"/>
                                        <p:tgtEl>
                                          <p:spTgt spid="2055">
                                            <p:txEl>
                                              <p:pRg st="1" end="1"/>
                                            </p:txEl>
                                          </p:spTgt>
                                        </p:tgtEl>
                                        <p:attrNameLst>
                                          <p:attrName>stroke.color</p:attrName>
                                        </p:attrNameLst>
                                      </p:cBhvr>
                                      <p:by>
                                        <p:hsl h="-7200000" s="0" l="0"/>
                                      </p:by>
                                    </p:animClr>
                                    <p:set>
                                      <p:cBhvr>
                                        <p:cTn id="14"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28068"/>
            <a:ext cx="11191705" cy="6544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6075842"/>
      </p:ext>
    </p:extLst>
  </p:cSld>
  <p:clrMapOvr>
    <a:masterClrMapping/>
  </p:clrMapOvr>
  <p:transition spd="slow" advTm="7000">
    <p:plus/>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joaquín phoenix joker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52387"/>
            <a:ext cx="10820044" cy="6464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8817364"/>
      </p:ext>
    </p:extLst>
  </p:cSld>
  <p:clrMapOvr>
    <a:masterClrMapping/>
  </p:clrMapOvr>
  <p:transition spd="slow" advTm="9000">
    <p:plus/>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72283" y="1890192"/>
            <a:ext cx="7344816"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dirty="0" smtClean="0">
              <a:solidFill>
                <a:srgbClr val="0000FF"/>
              </a:solidFill>
              <a:latin typeface="Arial"/>
            </a:endParaRPr>
          </a:p>
          <a:p>
            <a:pPr algn="ctr" fontAlgn="base">
              <a:spcBef>
                <a:spcPct val="0"/>
              </a:spcBef>
              <a:spcAft>
                <a:spcPct val="0"/>
              </a:spcAft>
            </a:pPr>
            <a:r>
              <a:rPr lang="es-ES" altLang="es-ES" sz="2800" b="1" dirty="0" smtClean="0">
                <a:solidFill>
                  <a:srgbClr val="0000FF"/>
                </a:solidFill>
                <a:latin typeface="Arial"/>
              </a:rPr>
              <a:t>El </a:t>
            </a:r>
            <a:r>
              <a:rPr lang="es-ES" altLang="es-ES" sz="2800" b="1" dirty="0">
                <a:solidFill>
                  <a:srgbClr val="0000FF"/>
                </a:solidFill>
                <a:latin typeface="Arial"/>
              </a:rPr>
              <a:t>actor Joaquin Phoenix debió perder 23 kilos para protagonizar Joker (Guasón, en español) y varios comenzaron a especular sobre su dieta. Fue por esto, que el mismo Phoenix salió a aclarar su método. </a:t>
            </a:r>
            <a:endParaRPr lang="es-ES" altLang="es-ES" sz="2800" b="1" dirty="0" smtClean="0">
              <a:solidFill>
                <a:srgbClr val="0000FF"/>
              </a:solidFill>
              <a:latin typeface="Aria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98" y="5778624"/>
            <a:ext cx="1228816" cy="938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7448683"/>
      </p:ext>
    </p:extLst>
  </p:cSld>
  <p:clrMapOvr>
    <a:masterClrMapping/>
  </p:clrMapOvr>
  <p:transition spd="slow" advTm="7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4" y="-198040"/>
            <a:ext cx="10858500" cy="671472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104531" y="89992"/>
            <a:ext cx="2728632" cy="461665"/>
          </a:xfrm>
          <a:prstGeom prst="rect">
            <a:avLst/>
          </a:prstGeom>
          <a:solidFill>
            <a:srgbClr val="00FFFF"/>
          </a:solidFill>
        </p:spPr>
        <p:txBody>
          <a:bodyPr wrap="none">
            <a:spAutoFit/>
          </a:bodyPr>
          <a:lstStyle/>
          <a:p>
            <a:r>
              <a:rPr lang="es-ES" sz="2400" b="1" dirty="0"/>
              <a:t>Joaquin Phoenix </a:t>
            </a:r>
          </a:p>
        </p:txBody>
      </p:sp>
    </p:spTree>
    <p:extLst>
      <p:ext uri="{BB962C8B-B14F-4D97-AF65-F5344CB8AC3E}">
        <p14:creationId xmlns:p14="http://schemas.microsoft.com/office/powerpoint/2010/main" val="391413044"/>
      </p:ext>
    </p:extLst>
  </p:cSld>
  <p:clrMapOvr>
    <a:masterClrMapping/>
  </p:clrMapOvr>
  <p:transition spd="slow" advTm="7000">
    <p:plus/>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00274" y="2106216"/>
            <a:ext cx="8092019"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dirty="0" smtClean="0">
                <a:solidFill>
                  <a:srgbClr val="0000FF"/>
                </a:solidFill>
                <a:latin typeface="Arial"/>
              </a:rPr>
              <a:t>"</a:t>
            </a:r>
            <a:r>
              <a:rPr lang="es-ES" altLang="es-ES" sz="2800" b="1" dirty="0">
                <a:solidFill>
                  <a:srgbClr val="0000FF"/>
                </a:solidFill>
                <a:latin typeface="Arial"/>
              </a:rPr>
              <a:t>Es algo que he hecho antes, recetado por un médico con seguimiento y seguro", </a:t>
            </a:r>
            <a:r>
              <a:rPr lang="es-ES" altLang="es-ES" sz="2800" b="1" dirty="0" smtClean="0">
                <a:solidFill>
                  <a:srgbClr val="0000FF"/>
                </a:solidFill>
                <a:latin typeface="Arial"/>
              </a:rPr>
              <a:t>aclaró Joaquin </a:t>
            </a:r>
            <a:r>
              <a:rPr lang="es-ES" altLang="es-ES" sz="2800" b="1" dirty="0">
                <a:solidFill>
                  <a:srgbClr val="0000FF"/>
                </a:solidFill>
                <a:latin typeface="Arial"/>
              </a:rPr>
              <a:t>Phoenix debió perder 23 kilos para protagonizar Joker (Guasón, en español) y varios comenzaron a especular sobre su dieta. Fue por esto, que el mismo Phoenix salió a aclarar su </a:t>
            </a:r>
            <a:r>
              <a:rPr lang="es-ES" altLang="es-ES" sz="2800" b="1" dirty="0" smtClean="0">
                <a:solidFill>
                  <a:srgbClr val="0000FF"/>
                </a:solidFill>
                <a:latin typeface="Arial"/>
              </a:rPr>
              <a:t>método.</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98" y="5778624"/>
            <a:ext cx="1228816" cy="938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0050021"/>
      </p:ext>
    </p:extLst>
  </p:cSld>
  <p:clrMapOvr>
    <a:masterClrMapping/>
  </p:clrMapOvr>
  <p:transition spd="slow" advTm="7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n relacionada"/>
          <p:cNvPicPr>
            <a:picLocks noChangeAspect="1" noChangeArrowheads="1"/>
          </p:cNvPicPr>
          <p:nvPr/>
        </p:nvPicPr>
        <p:blipFill rotWithShape="1">
          <a:blip r:embed="rId2">
            <a:extLst>
              <a:ext uri="{28A0092B-C50C-407E-A947-70E740481C1C}">
                <a14:useLocalDpi xmlns:a14="http://schemas.microsoft.com/office/drawing/2010/main" val="0"/>
              </a:ext>
            </a:extLst>
          </a:blip>
          <a:srcRect l="7555" r="7799"/>
          <a:stretch/>
        </p:blipFill>
        <p:spPr bwMode="auto">
          <a:xfrm>
            <a:off x="1152203" y="-33718"/>
            <a:ext cx="8497019" cy="6507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0168523"/>
      </p:ext>
    </p:extLst>
  </p:cSld>
  <p:clrMapOvr>
    <a:masterClrMapping/>
  </p:clrMapOvr>
  <p:transition spd="slow" advTm="7000">
    <p:plus/>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Resultado de imagen de jok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477"/>
            <a:ext cx="10979869" cy="6555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47343"/>
      </p:ext>
    </p:extLst>
  </p:cSld>
  <p:clrMapOvr>
    <a:masterClrMapping/>
  </p:clrMapOvr>
  <p:transition spd="slow" advTm="7000">
    <p:plus/>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61588" y="1192753"/>
            <a:ext cx="8280920" cy="4585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dirty="0">
              <a:solidFill>
                <a:srgbClr val="0000FF"/>
              </a:solidFill>
              <a:latin typeface="Arial"/>
            </a:endParaRPr>
          </a:p>
          <a:p>
            <a:pPr algn="ctr" fontAlgn="base">
              <a:spcBef>
                <a:spcPct val="0"/>
              </a:spcBef>
              <a:spcAft>
                <a:spcPct val="0"/>
              </a:spcAft>
            </a:pPr>
            <a:r>
              <a:rPr lang="es-ES" altLang="es-ES" sz="2800" b="1" dirty="0">
                <a:solidFill>
                  <a:srgbClr val="0000FF"/>
                </a:solidFill>
                <a:latin typeface="Arial"/>
              </a:rPr>
              <a:t>En conversación con Access, el actor desmintió que su dieta se basara en comer solo una manzana al día. "También comía, entre otras cosas, lechuga y arvejas al vapor (...) Trabajé con un médico de confianza que me orientaba y se encargaba de controlar todo el proceso".</a:t>
            </a:r>
          </a:p>
          <a:p>
            <a:pPr algn="ctr" fontAlgn="base">
              <a:spcBef>
                <a:spcPct val="0"/>
              </a:spcBef>
              <a:spcAft>
                <a:spcPct val="0"/>
              </a:spcAft>
            </a:pPr>
            <a:endParaRPr lang="es-ES" altLang="es-ES" sz="2000" b="1" dirty="0">
              <a:solidFill>
                <a:srgbClr val="0000FF"/>
              </a:solidFill>
              <a:latin typeface="Arial"/>
            </a:endParaRPr>
          </a:p>
          <a:p>
            <a:pPr algn="ctr" fontAlgn="base">
              <a:spcBef>
                <a:spcPct val="0"/>
              </a:spcBef>
              <a:spcAft>
                <a:spcPct val="0"/>
              </a:spcAft>
            </a:pPr>
            <a:endParaRPr lang="es-ES" altLang="es-ES" sz="2400" b="1" dirty="0">
              <a:solidFill>
                <a:srgbClr val="0000FF"/>
              </a:solidFill>
              <a:latin typeface="Arial"/>
            </a:endParaRPr>
          </a:p>
          <a:p>
            <a:pPr algn="ctr" fontAlgn="base">
              <a:spcBef>
                <a:spcPct val="0"/>
              </a:spcBef>
              <a:spcAft>
                <a:spcPct val="0"/>
              </a:spcAft>
            </a:pPr>
            <a:endParaRPr lang="es-ES" altLang="es-ES" sz="2400" b="1" dirty="0" smtClean="0">
              <a:solidFill>
                <a:srgbClr val="0000FF"/>
              </a:solidFill>
              <a:latin typeface="Aria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98" y="5778624"/>
            <a:ext cx="1228816" cy="938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1927401"/>
      </p:ext>
    </p:extLst>
  </p:cSld>
  <p:clrMapOvr>
    <a:masterClrMapping/>
  </p:clrMapOvr>
  <p:transition spd="slow" advTm="6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jok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esultado de imagen de joke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Resultado de imagen de joker"/>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5608" name="Picture 8"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44614"/>
            <a:ext cx="10992490" cy="6561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7373637"/>
      </p:ext>
    </p:extLst>
  </p:cSld>
  <p:clrMapOvr>
    <a:masterClrMapping/>
  </p:clrMapOvr>
  <p:transition spd="slow" advTm="10000">
    <p:plus/>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4">
                <a:tint val="45000"/>
                <a:satMod val="400000"/>
              </a:schemeClr>
            </a:duotone>
          </a:blip>
          <a:srcRect/>
          <a:stretch>
            <a:fillRect/>
          </a:stretch>
        </p:blipFill>
        <p:spPr bwMode="auto">
          <a:xfrm>
            <a:off x="-82221" y="9"/>
            <a:ext cx="10801351" cy="65166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217232" y="3217242"/>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501897" y="3217242"/>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445723"/>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49218" y="5515077"/>
            <a:ext cx="711765" cy="650446"/>
          </a:xfrm>
          <a:prstGeom prst="rect">
            <a:avLst/>
          </a:prstGeom>
          <a:noFill/>
          <a:ln w="38100">
            <a:solidFill>
              <a:srgbClr val="1CDEF8"/>
            </a:solidFill>
            <a:miter lim="800000"/>
            <a:headEnd/>
            <a:tailEnd/>
          </a:ln>
        </p:spPr>
      </p:pic>
      <p:sp>
        <p:nvSpPr>
          <p:cNvPr id="19" name="18 Rectángulo"/>
          <p:cNvSpPr/>
          <p:nvPr/>
        </p:nvSpPr>
        <p:spPr>
          <a:xfrm>
            <a:off x="2339296" y="4344478"/>
            <a:ext cx="3180189" cy="1097153"/>
          </a:xfrm>
          <a:prstGeom prst="rect">
            <a:avLst/>
          </a:prstGeom>
        </p:spPr>
        <p:txBody>
          <a:bodyPr wrap="square" lIns="81272" tIns="40636" rIns="81272" bIns="40636">
            <a:spAutoFit/>
          </a:bodyPr>
          <a:lstStyle/>
          <a:p>
            <a:pPr algn="ctr"/>
            <a:endParaRPr lang="es-ES" sz="6400" kern="10" dirty="0">
              <a:ln w="28575">
                <a:solidFill>
                  <a:prstClr val="black"/>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4" y="476283"/>
            <a:ext cx="4639699" cy="386819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76739" y="738064"/>
            <a:ext cx="4132247" cy="5232738"/>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a:solidFill>
                  <a:srgbClr val="FFFF00"/>
                </a:solidFill>
                <a:latin typeface="Comic Sans MS" pitchFamily="66" charset="0"/>
                <a:cs typeface="Arial" charset="0"/>
              </a:rPr>
              <a:t>Hoy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miércoles, 20 de noviembre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a:solidFill>
                  <a:srgbClr val="FFFF00"/>
                </a:solidFill>
                <a:latin typeface="Comic Sans MS" pitchFamily="66" charset="0"/>
                <a:cs typeface="Arial" charset="0"/>
              </a:rPr>
              <a:t>Ahora mismo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19:01</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blip>
          <a:srcRect/>
          <a:stretch>
            <a:fillRect/>
          </a:stretch>
        </p:blipFill>
        <p:spPr bwMode="auto">
          <a:xfrm>
            <a:off x="1497921" y="5332099"/>
            <a:ext cx="2372939" cy="887578"/>
          </a:xfrm>
          <a:prstGeom prst="rect">
            <a:avLst/>
          </a:prstGeom>
          <a:noFill/>
        </p:spPr>
      </p:pic>
    </p:spTree>
    <p:extLst>
      <p:ext uri="{BB962C8B-B14F-4D97-AF65-F5344CB8AC3E}">
        <p14:creationId xmlns:p14="http://schemas.microsoft.com/office/powerpoint/2010/main" val="2382256098"/>
      </p:ext>
    </p:extLst>
  </p:cSld>
  <p:clrMapOvr>
    <a:masterClrMapping/>
  </p:clrMapOvr>
  <mc:AlternateContent xmlns:mc="http://schemas.openxmlformats.org/markup-compatibility/2006">
    <mc:Choice xmlns:p14="http://schemas.microsoft.com/office/powerpoint/2010/main" Requires="p14">
      <p:transition spd="slow" p14:dur="2500" advTm="16000">
        <p:checker/>
      </p:transition>
    </mc:Choice>
    <mc:Fallback>
      <p:transition spd="slow" advTm="1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MAGIA DEL MAQUILLAJ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 REVISTA MUSICAL !!!">
  <a:themeElements>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 REVISTA MUSICAL !!!">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REVISTA MUSICAL !!!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REVISTA MUSICAL !!!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REVISTA MUSICAL !!!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REVISTA MUSICAL !!!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REVISTA MUSICAL !!!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 REVISTA MUSICAL !!!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 REVISTA MUSICAL !!!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 REVISTA MUSICAL !!!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 REVISTA MUSICAL !!!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 REVISTA MUSICAL !!!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 REVISTA MUSICAL !!!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tizian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La rueda de los gigan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MAGIA DEL MAQUILLAJE</Template>
  <TotalTime>55</TotalTime>
  <Words>854</Words>
  <Application>Microsoft Office PowerPoint</Application>
  <PresentationFormat>Personalizado</PresentationFormat>
  <Paragraphs>92</Paragraphs>
  <Slides>54</Slides>
  <Notes>6</Notes>
  <HiddenSlides>0</HiddenSlides>
  <MMClips>0</MMClips>
  <ScaleCrop>false</ScaleCrop>
  <HeadingPairs>
    <vt:vector size="4" baseType="variant">
      <vt:variant>
        <vt:lpstr>Tema</vt:lpstr>
      </vt:variant>
      <vt:variant>
        <vt:i4>5</vt:i4>
      </vt:variant>
      <vt:variant>
        <vt:lpstr>Títulos de diapositiva</vt:lpstr>
      </vt:variant>
      <vt:variant>
        <vt:i4>54</vt:i4>
      </vt:variant>
    </vt:vector>
  </HeadingPairs>
  <TitlesOfParts>
    <vt:vector size="59" baseType="lpstr">
      <vt:lpstr>LA MAGIA DEL MAQUILLAJE</vt:lpstr>
      <vt:lpstr>¡¡ REVISTA MUSICAL !!!</vt:lpstr>
      <vt:lpstr>3_tiziano</vt:lpstr>
      <vt:lpstr>La rueda de los gigantes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6</cp:revision>
  <dcterms:created xsi:type="dcterms:W3CDTF">2019-11-20T18:01:36Z</dcterms:created>
  <dcterms:modified xsi:type="dcterms:W3CDTF">2019-11-20T18:56:46Z</dcterms:modified>
</cp:coreProperties>
</file>