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5" r:id="rId6"/>
    <p:sldId id="259" r:id="rId7"/>
    <p:sldId id="261" r:id="rId8"/>
    <p:sldId id="262" r:id="rId9"/>
    <p:sldId id="260" r:id="rId10"/>
    <p:sldId id="263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642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36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13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10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148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721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392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50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373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2425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61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3B354-6F88-4520-B7C1-02339C6C1192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539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4F634-5587-404B-B9E0-7ADE24C50B76}" type="datetimeFigureOut">
              <a:rPr lang="fr-FR" smtClean="0"/>
              <a:t>17/01/2014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65F42-F79A-479C-B87C-A284167C2A4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4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AF2C16-05B5-4EC2-BC4A-052628027B07}" type="slidenum">
              <a:rPr lang="es-ES_tradnl" altLang="fr-F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374" y="-29362"/>
            <a:ext cx="917937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572936">
            <a:off x="1257767" y="2967335"/>
            <a:ext cx="66284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Cueva de Lascaux (Francia)</a:t>
            </a:r>
            <a:endParaRPr lang="fr-F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38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 loop="1">
            <p:snd r:embed="rId2" name="son0000.wav"/>
          </p:stSnd>
        </p:sndAc>
      </p:transition>
    </mc:Choice>
    <mc:Fallback xmlns="">
      <p:transition spd="slow" advTm="8000">
        <p:sndAc>
          <p:stSnd loop="1">
            <p:snd r:embed="rId4" name="son000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91854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56542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37314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3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60641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gallery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" y="2173"/>
            <a:ext cx="9141102" cy="6855827"/>
          </a:xfrm>
        </p:spPr>
      </p:pic>
    </p:spTree>
    <p:extLst>
      <p:ext uri="{BB962C8B-B14F-4D97-AF65-F5344CB8AC3E}">
        <p14:creationId xmlns:p14="http://schemas.microsoft.com/office/powerpoint/2010/main" val="357526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9022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flip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8504" cy="6858000"/>
          </a:xfrm>
        </p:spPr>
      </p:pic>
    </p:spTree>
    <p:extLst>
      <p:ext uri="{BB962C8B-B14F-4D97-AF65-F5344CB8AC3E}">
        <p14:creationId xmlns:p14="http://schemas.microsoft.com/office/powerpoint/2010/main" val="69533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57041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71827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doors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17008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29" y="0"/>
            <a:ext cx="9158329" cy="6858000"/>
          </a:xfrm>
        </p:spPr>
      </p:pic>
    </p:spTree>
    <p:extLst>
      <p:ext uri="{BB962C8B-B14F-4D97-AF65-F5344CB8AC3E}">
        <p14:creationId xmlns:p14="http://schemas.microsoft.com/office/powerpoint/2010/main" val="318588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53098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65987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659" y="1753"/>
            <a:ext cx="9172659" cy="6879495"/>
          </a:xfrm>
        </p:spPr>
      </p:pic>
    </p:spTree>
    <p:extLst>
      <p:ext uri="{BB962C8B-B14F-4D97-AF65-F5344CB8AC3E}">
        <p14:creationId xmlns:p14="http://schemas.microsoft.com/office/powerpoint/2010/main" val="325529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42750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0000">
        <p14:glitter pattern="hexagon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67</Words>
  <Application>Microsoft Office PowerPoint</Application>
  <PresentationFormat>Affichage à l'écran (4:3)</PresentationFormat>
  <Paragraphs>29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17</vt:i4>
      </vt:variant>
    </vt:vector>
  </HeadingPairs>
  <TitlesOfParts>
    <vt:vector size="19" baseType="lpstr">
      <vt:lpstr>Thème Office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16</cp:revision>
  <dcterms:created xsi:type="dcterms:W3CDTF">2014-01-17T14:26:39Z</dcterms:created>
  <dcterms:modified xsi:type="dcterms:W3CDTF">2014-01-17T19:58:32Z</dcterms:modified>
</cp:coreProperties>
</file>