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5" r:id="rId3"/>
    <p:sldId id="271" r:id="rId4"/>
    <p:sldId id="267" r:id="rId5"/>
    <p:sldId id="261" r:id="rId6"/>
    <p:sldId id="265" r:id="rId7"/>
    <p:sldId id="268" r:id="rId8"/>
    <p:sldId id="279" r:id="rId9"/>
    <p:sldId id="263" r:id="rId10"/>
    <p:sldId id="262" r:id="rId11"/>
    <p:sldId id="277" r:id="rId12"/>
    <p:sldId id="259" r:id="rId13"/>
    <p:sldId id="272" r:id="rId14"/>
    <p:sldId id="269" r:id="rId15"/>
    <p:sldId id="264" r:id="rId16"/>
    <p:sldId id="266" r:id="rId17"/>
    <p:sldId id="276" r:id="rId18"/>
    <p:sldId id="258" r:id="rId19"/>
    <p:sldId id="273" r:id="rId20"/>
    <p:sldId id="280" r:id="rId21"/>
    <p:sldId id="282" r:id="rId22"/>
    <p:sldId id="281" r:id="rId23"/>
    <p:sldId id="278" r:id="rId24"/>
    <p:sldId id="260" r:id="rId25"/>
    <p:sldId id="283" r:id="rId26"/>
    <p:sldId id="270" r:id="rId27"/>
    <p:sldId id="256" r:id="rId28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47" autoAdjust="0"/>
    <p:restoredTop sz="94660"/>
  </p:normalViewPr>
  <p:slideViewPr>
    <p:cSldViewPr showGuides="1">
      <p:cViewPr varScale="1">
        <p:scale>
          <a:sx n="67" d="100"/>
          <a:sy n="67" d="100"/>
        </p:scale>
        <p:origin x="57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Ricardo Montaner   La Gloria de Dios ft Evaluna Montaner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787">
        <p15:prstTrans prst="curtains"/>
      </p:transition>
    </mc:Choice>
    <mc:Fallback>
      <p:transition spd="slow" advTm="67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" y="0"/>
            <a:ext cx="912495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9050" y="152400"/>
            <a:ext cx="8763000" cy="990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5400" b="1" dirty="0" smtClean="0">
                <a:solidFill>
                  <a:srgbClr val="FFC000"/>
                </a:solidFill>
              </a:rPr>
              <a:t>CAPILLA SIXTINA</a:t>
            </a:r>
            <a:endParaRPr lang="es-VE" sz="5400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0002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0743">
        <p14:honeycomb/>
      </p:transition>
    </mc:Choice>
    <mc:Fallback>
      <p:transition spd="slow" advTm="107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6096000" y="6248400"/>
            <a:ext cx="3048000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2400" b="1" dirty="0" smtClean="0">
                <a:solidFill>
                  <a:srgbClr val="FFC000"/>
                </a:solidFill>
              </a:rPr>
              <a:t>MIGUEL ANGEL </a:t>
            </a:r>
            <a:endParaRPr lang="es-VE" sz="2400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2327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1325">
        <p:blinds dir="vert"/>
      </p:transition>
    </mc:Choice>
    <mc:Fallback>
      <p:transition spd="slow" advTm="21325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814"/>
            <a:ext cx="9144000" cy="6881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503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866">
        <p15:prstTrans prst="fracture"/>
      </p:transition>
    </mc:Choice>
    <mc:Fallback>
      <p:transition spd="slow" advTm="786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548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7400">
        <p14:ripple/>
      </p:transition>
    </mc:Choice>
    <mc:Fallback>
      <p:transition spd="slow" advTm="74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3429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29000"/>
            <a:ext cx="9144000" cy="3414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092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0435">
        <p14:switch dir="r"/>
      </p:transition>
    </mc:Choice>
    <mc:Fallback>
      <p:transition spd="slow" advTm="2043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89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705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921">
        <p14:shred/>
      </p:transition>
    </mc:Choice>
    <mc:Fallback>
      <p:transition spd="slow" advTm="892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108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7428">
        <p15:prstTrans prst="peelOff"/>
      </p:transition>
    </mc:Choice>
    <mc:Fallback>
      <p:transition spd="slow" advTm="742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39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58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8776">
        <p14:warp dir="in"/>
      </p:transition>
    </mc:Choice>
    <mc:Fallback>
      <p:transition spd="slow" advTm="877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6" y="0"/>
            <a:ext cx="91297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778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106">
        <p14:prism/>
      </p:transition>
    </mc:Choice>
    <mc:Fallback>
      <p:transition spd="slow" advTm="610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762" y="0"/>
            <a:ext cx="45672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744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8098">
        <p14:pan dir="u"/>
      </p:transition>
    </mc:Choice>
    <mc:Fallback>
      <p:transition spd="slow" advTm="809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9144000" cy="6865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417985"/>
      </p:ext>
    </p:extLst>
  </p:cSld>
  <p:clrMapOvr>
    <a:masterClrMapping/>
  </p:clrMapOvr>
  <p:transition spd="slow" advTm="7159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91344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634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6858">
        <p14:prism isContent="1" isInverted="1"/>
      </p:transition>
    </mc:Choice>
    <mc:Fallback>
      <p:transition spd="slow" advTm="685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613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7073">
        <p14:reveal/>
      </p:transition>
    </mc:Choice>
    <mc:Fallback>
      <p:transition spd="slow" advTm="707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12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197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827">
        <p:split orient="vert"/>
      </p:transition>
    </mc:Choice>
    <mc:Fallback>
      <p:transition spd="slow" advTm="6827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288"/>
            <a:ext cx="9130528" cy="687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442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6812">
        <p15:prstTrans prst="prestige"/>
      </p:transition>
    </mc:Choice>
    <mc:Fallback>
      <p:transition spd="slow" advTm="681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943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6922">
        <p15:prstTrans prst="pageCurlDouble"/>
      </p:transition>
    </mc:Choice>
    <mc:Fallback>
      <p:transition spd="slow" advTm="692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46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14374"/>
      </p:ext>
    </p:extLst>
  </p:cSld>
  <p:clrMapOvr>
    <a:masterClrMapping/>
  </p:clrMapOvr>
  <p:transition spd="slow" advTm="6894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566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258">
        <p15:prstTrans prst="crush"/>
      </p:transition>
    </mc:Choice>
    <mc:Fallback>
      <p:transition spd="slow" advTm="725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9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100226"/>
      </p:ext>
    </p:extLst>
  </p:cSld>
  <p:clrMapOvr>
    <a:masterClrMapping/>
  </p:clrMapOvr>
  <p:transition spd="slow" advTm="6492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527246"/>
      </p:ext>
    </p:extLst>
  </p:cSld>
  <p:clrMapOvr>
    <a:masterClrMapping/>
  </p:clrMapOvr>
  <p:transition spd="med" advTm="7259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981232"/>
      </p:ext>
    </p:extLst>
  </p:cSld>
  <p:clrMapOvr>
    <a:masterClrMapping/>
  </p:clrMapOvr>
  <p:transition spd="slow" advTm="7506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202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162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6470">
        <p15:prstTrans prst="wind"/>
      </p:transition>
    </mc:Choice>
    <mc:Fallback>
      <p:transition spd="slow" advTm="647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47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7202">
        <p14:flip dir="r"/>
      </p:transition>
    </mc:Choice>
    <mc:Fallback>
      <p:transition spd="slow" advTm="720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" y="0"/>
            <a:ext cx="91249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860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294">
        <p14:window dir="vert"/>
      </p:transition>
    </mc:Choice>
    <mc:Fallback>
      <p:transition spd="slow" advTm="629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9377">
        <p14:glitter pattern="hexagon"/>
      </p:transition>
    </mc:Choice>
    <mc:Fallback>
      <p:transition spd="slow" advTm="937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28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1236</TotalTime>
  <Words>20</Words>
  <Application>Microsoft Office PowerPoint</Application>
  <PresentationFormat>Presentación en pantalla (4:3)</PresentationFormat>
  <Paragraphs>4</Paragraphs>
  <Slides>27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0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61</cp:revision>
  <cp:lastPrinted>1601-01-01T00:00:00Z</cp:lastPrinted>
  <dcterms:created xsi:type="dcterms:W3CDTF">2015-02-14T17:45:45Z</dcterms:created>
  <dcterms:modified xsi:type="dcterms:W3CDTF">2015-08-12T16:09:31Z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