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81" r:id="rId3"/>
    <p:sldId id="276" r:id="rId4"/>
    <p:sldId id="278" r:id="rId5"/>
    <p:sldId id="279" r:id="rId6"/>
    <p:sldId id="277" r:id="rId7"/>
    <p:sldId id="275" r:id="rId8"/>
    <p:sldId id="274" r:id="rId9"/>
    <p:sldId id="273" r:id="rId10"/>
    <p:sldId id="272" r:id="rId11"/>
    <p:sldId id="270" r:id="rId12"/>
    <p:sldId id="269" r:id="rId13"/>
    <p:sldId id="268" r:id="rId14"/>
    <p:sldId id="267" r:id="rId15"/>
    <p:sldId id="265" r:id="rId16"/>
    <p:sldId id="264" r:id="rId17"/>
    <p:sldId id="263" r:id="rId18"/>
    <p:sldId id="262" r:id="rId19"/>
    <p:sldId id="261" r:id="rId20"/>
    <p:sldId id="260" r:id="rId21"/>
    <p:sldId id="259" r:id="rId22"/>
    <p:sldId id="256" r:id="rId23"/>
    <p:sldId id="284" r:id="rId24"/>
    <p:sldId id="282" r:id="rId25"/>
    <p:sldId id="280" r:id="rId26"/>
    <p:sldId id="271" r:id="rId27"/>
    <p:sldId id="285" r:id="rId2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poCMJegia1j8QuPtDqhDYw" hashData="pjJfBmp61ux01aYMFrux1EcQNj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D5DFF"/>
    <a:srgbClr val="006666"/>
    <a:srgbClr val="639729"/>
    <a:srgbClr val="9966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7688" autoAdjust="0"/>
    <p:restoredTop sz="94640" autoAdjust="0"/>
  </p:normalViewPr>
  <p:slideViewPr>
    <p:cSldViewPr>
      <p:cViewPr>
        <p:scale>
          <a:sx n="44" d="100"/>
          <a:sy n="44" d="100"/>
        </p:scale>
        <p:origin x="-1206" y="-59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C3D01-A2A2-4AD0-914A-24F79BBFE9A1}" type="datetimeFigureOut">
              <a:rPr lang="es-ES" smtClean="0"/>
              <a:pPr/>
              <a:t>30/05/2012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0B284-FE16-4C15-8F61-4C3E439DBA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C3D01-A2A2-4AD0-914A-24F79BBFE9A1}" type="datetimeFigureOut">
              <a:rPr lang="es-ES" smtClean="0"/>
              <a:pPr/>
              <a:t>30/05/2012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0B284-FE16-4C15-8F61-4C3E439DBA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C3D01-A2A2-4AD0-914A-24F79BBFE9A1}" type="datetimeFigureOut">
              <a:rPr lang="es-ES" smtClean="0"/>
              <a:pPr/>
              <a:t>30/05/2012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0B284-FE16-4C15-8F61-4C3E439DBA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C3D01-A2A2-4AD0-914A-24F79BBFE9A1}" type="datetimeFigureOut">
              <a:rPr lang="es-ES" smtClean="0"/>
              <a:pPr/>
              <a:t>30/05/2012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0B284-FE16-4C15-8F61-4C3E439DBA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C3D01-A2A2-4AD0-914A-24F79BBFE9A1}" type="datetimeFigureOut">
              <a:rPr lang="es-ES" smtClean="0"/>
              <a:pPr/>
              <a:t>30/05/2012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0B284-FE16-4C15-8F61-4C3E439DBA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C3D01-A2A2-4AD0-914A-24F79BBFE9A1}" type="datetimeFigureOut">
              <a:rPr lang="es-ES" smtClean="0"/>
              <a:pPr/>
              <a:t>30/05/2012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0B284-FE16-4C15-8F61-4C3E439DBA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C3D01-A2A2-4AD0-914A-24F79BBFE9A1}" type="datetimeFigureOut">
              <a:rPr lang="es-ES" smtClean="0"/>
              <a:pPr/>
              <a:t>30/05/2012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0B284-FE16-4C15-8F61-4C3E439DBA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C3D01-A2A2-4AD0-914A-24F79BBFE9A1}" type="datetimeFigureOut">
              <a:rPr lang="es-ES" smtClean="0"/>
              <a:pPr/>
              <a:t>30/05/2012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0B284-FE16-4C15-8F61-4C3E439DBA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C3D01-A2A2-4AD0-914A-24F79BBFE9A1}" type="datetimeFigureOut">
              <a:rPr lang="es-ES" smtClean="0"/>
              <a:pPr/>
              <a:t>30/05/2012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0B284-FE16-4C15-8F61-4C3E439DBA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C3D01-A2A2-4AD0-914A-24F79BBFE9A1}" type="datetimeFigureOut">
              <a:rPr lang="es-ES" smtClean="0"/>
              <a:pPr/>
              <a:t>30/05/2012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0B284-FE16-4C15-8F61-4C3E439DBA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C3D01-A2A2-4AD0-914A-24F79BBFE9A1}" type="datetimeFigureOut">
              <a:rPr lang="es-ES" smtClean="0"/>
              <a:pPr/>
              <a:t>30/05/2012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0B284-FE16-4C15-8F61-4C3E439DBA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453E17-2649-40D2-80A9-AD483C8199B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6C3D01-A2A2-4AD0-914A-24F79BBFE9A1}" type="datetimeFigureOut">
              <a:rPr lang="es-ES" smtClean="0"/>
              <a:pPr/>
              <a:t>30/05/2012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00B284-FE16-4C15-8F61-4C3E439DBA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401CC5A-FC7C-41D5-A211-14D8EAF2F0D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30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31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32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030571827_704ff4ae3f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5" name="4 Imagen" descr="6030571827_704ff4ae3f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D5DFF">
              <a:alpha val="75000"/>
            </a:srgb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1071538" y="857232"/>
            <a:ext cx="7429552" cy="501675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ES" sz="8000" b="1" dirty="0" smtClean="0">
                <a:ln w="38100">
                  <a:solidFill>
                    <a:schemeClr val="bg2">
                      <a:lumMod val="20000"/>
                      <a:lumOff val="80000"/>
                    </a:schemeClr>
                  </a:solidFill>
                </a:ln>
                <a:blipFill dpi="0" rotWithShape="1">
                  <a:blip r:embed="rId4"/>
                  <a:srcRect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La</a:t>
            </a:r>
          </a:p>
          <a:p>
            <a:r>
              <a:rPr lang="es-ES" sz="8000" b="1" dirty="0" smtClean="0">
                <a:ln w="38100">
                  <a:solidFill>
                    <a:schemeClr val="bg2">
                      <a:lumMod val="20000"/>
                      <a:lumOff val="80000"/>
                    </a:schemeClr>
                  </a:solidFill>
                </a:ln>
                <a:blipFill dpi="0" rotWithShape="1">
                  <a:blip r:embed="rId4"/>
                  <a:srcRect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  Belleza </a:t>
            </a:r>
          </a:p>
          <a:p>
            <a:r>
              <a:rPr lang="es-ES" sz="8000" b="1" dirty="0">
                <a:ln w="38100">
                  <a:solidFill>
                    <a:schemeClr val="bg2">
                      <a:lumMod val="20000"/>
                      <a:lumOff val="80000"/>
                    </a:schemeClr>
                  </a:solidFill>
                </a:ln>
                <a:blipFill dpi="0" rotWithShape="1">
                  <a:blip r:embed="rId4"/>
                  <a:srcRect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 </a:t>
            </a:r>
            <a:r>
              <a:rPr lang="es-ES" sz="8000" b="1" dirty="0" smtClean="0">
                <a:ln w="38100">
                  <a:solidFill>
                    <a:schemeClr val="bg2">
                      <a:lumMod val="20000"/>
                      <a:lumOff val="80000"/>
                    </a:schemeClr>
                  </a:solidFill>
                </a:ln>
                <a:blipFill dpi="0" rotWithShape="1">
                  <a:blip r:embed="rId4"/>
                  <a:srcRect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          Del </a:t>
            </a:r>
          </a:p>
          <a:p>
            <a:r>
              <a:rPr lang="es-ES" sz="8000" b="1" dirty="0">
                <a:ln w="38100">
                  <a:solidFill>
                    <a:schemeClr val="bg2">
                      <a:lumMod val="20000"/>
                      <a:lumOff val="80000"/>
                    </a:schemeClr>
                  </a:solidFill>
                </a:ln>
                <a:blipFill dpi="0" rotWithShape="1">
                  <a:blip r:embed="rId4"/>
                  <a:srcRect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 </a:t>
            </a:r>
            <a:r>
              <a:rPr lang="es-ES" sz="8000" b="1" dirty="0" smtClean="0">
                <a:ln w="38100">
                  <a:solidFill>
                    <a:schemeClr val="bg2">
                      <a:lumMod val="20000"/>
                      <a:lumOff val="80000"/>
                    </a:schemeClr>
                  </a:solidFill>
                </a:ln>
                <a:blipFill dpi="0" rotWithShape="1">
                  <a:blip r:embed="rId4"/>
                  <a:srcRect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             Campo</a:t>
            </a:r>
            <a:endParaRPr lang="es-ES" sz="8000" b="1" dirty="0">
              <a:ln w="38100">
                <a:solidFill>
                  <a:schemeClr val="bg2">
                    <a:lumMod val="20000"/>
                    <a:lumOff val="80000"/>
                  </a:schemeClr>
                </a:solidFill>
              </a:ln>
              <a:blipFill dpi="0" rotWithShape="1">
                <a:blip r:embed="rId4"/>
                <a:srcRect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advTm="12000">
    <p:sndAc>
      <p:stSnd>
        <p:snd r:embed="rId2" name="paul muriat - los sonidos del silenci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3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4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9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0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1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2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5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6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8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1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2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14514"/>
            <a:ext cx="9144000" cy="687251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94603917_35a501fa70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2094603917_35a501fa70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2285984" y="642918"/>
            <a:ext cx="650085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  <a:t>La dicha de la vida consiste en tener siempre algo que hacer, alguien a quien amar y alguna cosa que esperar.</a:t>
            </a:r>
            <a:b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</a:br>
            <a:endParaRPr lang="es-ES" sz="20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plash" pitchFamily="2" charset="0"/>
            </a:endParaRPr>
          </a:p>
          <a:p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  <a:t>Thomas </a:t>
            </a:r>
            <a:r>
              <a:rPr lang="es-ES" sz="2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  <a:t>Chalmers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plash" pitchFamily="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14514"/>
            <a:ext cx="9144000" cy="687251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55171607_a804fc5c8f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2675"/>
          </a:xfrm>
          <a:prstGeom prst="rect">
            <a:avLst/>
          </a:prstGeom>
        </p:spPr>
      </p:pic>
      <p:pic>
        <p:nvPicPr>
          <p:cNvPr id="5" name="4 Imagen" descr="2055171607_a804fc5c8f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325"/>
            <a:ext cx="9144000" cy="6842675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3071802" y="285728"/>
            <a:ext cx="578647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  <a:t>"Hasta los sentimientos buenos, si se exaltan en demasía, son capaces de conducirnos a errores deplorables."</a:t>
            </a:r>
            <a:b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</a:b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  <a:t/>
            </a:r>
            <a:b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</a:b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  <a:t>Miguel de  Cervantes  Saavedra</a:t>
            </a:r>
            <a:endParaRPr lang="es-E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plash" pitchFamily="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14514"/>
            <a:ext cx="9144000" cy="687251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14718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14718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1785918" y="357166"/>
            <a:ext cx="600082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  <a:t>La felicidad es interior, no exterior; por lo tanto, no depende de lo que tenemos, sino de lo que somos.</a:t>
            </a:r>
            <a:b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</a:br>
            <a:endParaRPr lang="es-ES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plash" pitchFamily="2" charset="0"/>
            </a:endParaRPr>
          </a:p>
          <a:p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  <a:t>Henry Van </a:t>
            </a:r>
            <a:r>
              <a:rPr lang="es-E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  <a:t>Dyke</a:t>
            </a:r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plash" pitchFamily="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14514"/>
            <a:ext cx="9144000" cy="687251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84246322_2470dd4164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648"/>
            <a:ext cx="9144000" cy="676870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5" name="4 Imagen" descr="2084246322_2470dd4164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76870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33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4286248" y="285728"/>
            <a:ext cx="435771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  <a:t>"Los ojos son el punto donde se mezclan alma y cuerpo”.."</a:t>
            </a:r>
            <a:b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</a:br>
            <a:endParaRPr lang="es-ES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plash" pitchFamily="2" charset="0"/>
            </a:endParaRPr>
          </a:p>
          <a:p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  <a:t>Christian  </a:t>
            </a:r>
            <a:r>
              <a:rPr lang="es-E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  <a:t>Hebbel</a:t>
            </a:r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plash" pitchFamily="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14514"/>
            <a:ext cx="9144000" cy="687251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510934509_780fe35f8e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144000" cy="689213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5" name="4 Imagen" descr="2510934509_780fe35f8e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50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1857356" y="4929198"/>
            <a:ext cx="607223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  <a:t>La suprema felicidad de la vida es saber que eres amado por ti mismo o, más </a:t>
            </a:r>
            <a:r>
              <a:rPr lang="es-ES" sz="2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  <a:t>exáctamente</a:t>
            </a: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  <a:t>, a pesar de ti mismo.</a:t>
            </a:r>
            <a:b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</a:br>
            <a:r>
              <a:rPr lang="es-ES" sz="2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  <a:t>Victor</a:t>
            </a: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  <a:t> Hugo</a:t>
            </a:r>
            <a:endParaRPr lang="es-E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plash" pitchFamily="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14514"/>
            <a:ext cx="9144000" cy="687251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610223075_5755fe1cc0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5" name="4 Imagen" descr="3610223075_5755fe1cc0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39729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428596" y="642918"/>
            <a:ext cx="6929486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  <a:t>"Lo importante es invisible a los ojos; no se ve bien sino con el corazón."</a:t>
            </a:r>
            <a:b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</a:br>
            <a:r>
              <a:rPr lang="es-ES" dirty="0" smtClean="0">
                <a:solidFill>
                  <a:srgbClr val="FFFF00"/>
                </a:solidFill>
              </a:rPr>
              <a:t/>
            </a:r>
            <a:br>
              <a:rPr lang="es-ES" dirty="0" smtClean="0">
                <a:solidFill>
                  <a:srgbClr val="FFFF00"/>
                </a:solidFill>
              </a:rPr>
            </a:br>
            <a:r>
              <a:rPr lang="es-ES" sz="2000" dirty="0" smtClean="0">
                <a:solidFill>
                  <a:srgbClr val="FFFF00"/>
                </a:solidFill>
                <a:latin typeface="Splash" pitchFamily="2" charset="0"/>
              </a:rPr>
              <a:t>A. de  Saint - </a:t>
            </a:r>
            <a:r>
              <a:rPr lang="es-ES" sz="2000" dirty="0" err="1" smtClean="0">
                <a:solidFill>
                  <a:srgbClr val="FFFF00"/>
                </a:solidFill>
                <a:latin typeface="Splash" pitchFamily="2" charset="0"/>
              </a:rPr>
              <a:t>Exupéry</a:t>
            </a:r>
            <a:endParaRPr lang="es-ES" dirty="0">
              <a:solidFill>
                <a:srgbClr val="FFFF00"/>
              </a:solidFill>
              <a:latin typeface="Splash" pitchFamily="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14514"/>
            <a:ext cx="9144000" cy="687251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71831740_c85c2e9d86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5" name="4 Imagen" descr="3971831740_c85c2e9d86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071670" y="0"/>
            <a:ext cx="464347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  <a:t>La felicidad es una estación de parada en el camino entre lo demasiado y lo muy poco.</a:t>
            </a:r>
            <a:b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</a:br>
            <a:endParaRPr lang="es-ES" sz="20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plash" pitchFamily="2" charset="0"/>
            </a:endParaRPr>
          </a:p>
          <a:p>
            <a:pPr algn="ctr"/>
            <a:r>
              <a:rPr lang="es-ES" sz="2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  <a:t>Channing</a:t>
            </a: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  <a:t> </a:t>
            </a:r>
            <a:r>
              <a:rPr lang="es-ES" sz="2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  <a:t>Pollock</a:t>
            </a:r>
            <a:endParaRPr lang="es-E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plash" pitchFamily="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14514"/>
            <a:ext cx="9144000" cy="687251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95336365_3daace3ee3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995336365_3daace3ee3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69804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4714876" y="4214818"/>
            <a:ext cx="507209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  <a:t>"Probamos por medio de la lógica, pero descubrimos por medio de la intuición."</a:t>
            </a:r>
            <a:b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</a:b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  <a:t/>
            </a:r>
            <a:b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</a:b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  <a:t>Henri </a:t>
            </a:r>
            <a:r>
              <a:rPr lang="es-E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  <a:t>Poincaré</a:t>
            </a:r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plash" pitchFamily="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14514"/>
            <a:ext cx="9144000" cy="687251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618824303_6f9169668b_b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5" name="4 Imagen" descr="5618824303_6f9169668b_b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69804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071670" y="642918"/>
            <a:ext cx="642942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  <a:t>Los hombres olvidan siempre que la felicidad humana es una disposición de la mente y no una condición de las circunstancias.</a:t>
            </a:r>
            <a:b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</a:br>
            <a:endParaRPr lang="es-ES" sz="20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plash" pitchFamily="2" charset="0"/>
            </a:endParaRPr>
          </a:p>
          <a:p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  <a:t>John </a:t>
            </a:r>
            <a:r>
              <a:rPr lang="es-ES" sz="2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  <a:t>Locke</a:t>
            </a:r>
            <a:endParaRPr lang="es-E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plash" pitchFamily="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14514"/>
            <a:ext cx="9144000" cy="687251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645342715_8b764dc1c4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645342715_8b764dc1c4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5">
              <a:lumMod val="50000"/>
              <a:alpha val="69804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3286116" y="571480"/>
            <a:ext cx="550072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  <a:t>"Para el ser espiritual, la intuición es más que una corazonada. Es una guía o la voz de Dios, y esta intuición interna nunca es menospreciada o ignorada."</a:t>
            </a:r>
            <a:b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</a:b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  <a:t/>
            </a:r>
            <a:b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</a:b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  <a:t>Wayne </a:t>
            </a:r>
            <a:r>
              <a:rPr lang="es-ES" sz="2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  <a:t>Dyer</a:t>
            </a:r>
            <a:endParaRPr lang="es-E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plash" pitchFamily="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14514"/>
            <a:ext cx="9144000" cy="687251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970790554_f9d145680b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5" name="4 Imagen" descr="5970790554_f9d145680b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50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357158" y="500042"/>
            <a:ext cx="507206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  <a:t>Por muy larga que sea la tormenta, el sol siempre vuelve a brillar entre las nubes.</a:t>
            </a:r>
            <a:b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</a:br>
            <a:endParaRPr lang="es-ES" sz="20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plash" pitchFamily="2" charset="0"/>
            </a:endParaRPr>
          </a:p>
          <a:p>
            <a:r>
              <a:rPr lang="es-ES" sz="2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  <a:t>Khalil</a:t>
            </a: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  <a:t> </a:t>
            </a:r>
            <a:r>
              <a:rPr lang="es-ES" sz="2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  <a:t>Gibran</a:t>
            </a:r>
            <a:endParaRPr lang="es-E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plash" pitchFamily="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14514"/>
            <a:ext cx="9144000" cy="687251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014624641_1a1484672b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6014624641_1a1484672b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3571868" y="285728"/>
            <a:ext cx="528641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  <a:t>"La belleza cuando menos vestida, mejor vestida está."</a:t>
            </a:r>
            <a:b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</a:br>
            <a:endParaRPr lang="es-ES" sz="20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plash" pitchFamily="2" charset="0"/>
            </a:endParaRPr>
          </a:p>
          <a:p>
            <a:r>
              <a:rPr lang="es-ES" sz="2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  <a:t>Phineas</a:t>
            </a: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  <a:t>  </a:t>
            </a:r>
            <a:r>
              <a:rPr lang="es-ES" sz="2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  <a:t>Fletcher</a:t>
            </a:r>
            <a:endParaRPr lang="es-E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plash" pitchFamily="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14514"/>
            <a:ext cx="9144000" cy="687251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098918611_d2672b9b8b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6098918611_d2672b9b8b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500034" y="428604"/>
            <a:ext cx="450059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  <a:t>Si ayudo a una sola persona a tener esperanza, no habré vivido en vano.</a:t>
            </a:r>
            <a:b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</a:br>
            <a:endParaRPr lang="es-ES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plash" pitchFamily="2" charset="0"/>
            </a:endParaRPr>
          </a:p>
          <a:p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  <a:t>Martin </a:t>
            </a:r>
            <a:r>
              <a:rPr lang="es-E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  <a:t>Luther</a:t>
            </a: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  <a:t> King</a:t>
            </a:r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plash" pitchFamily="2" charset="0"/>
            </a:endParaRPr>
          </a:p>
        </p:txBody>
      </p:sp>
    </p:spTree>
  </p:cSld>
  <p:clrMapOvr>
    <a:masterClrMapping/>
  </p:clrMapOvr>
  <p:transition advTm="14000">
    <p:sndAc>
      <p:stSnd>
        <p:snd r:embed="rId2" name="paul muriat - los sonidos del silenci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14514"/>
            <a:ext cx="9144000" cy="687251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106437205_4ec896d610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6106437205_4ec896d610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D5DFF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3571868" y="1643050"/>
            <a:ext cx="435771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  <a:t>"Los ojos no sirven de nada a un cerebro ciego."</a:t>
            </a:r>
            <a:b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</a:br>
            <a:endParaRPr lang="es-ES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plash" pitchFamily="2" charset="0"/>
            </a:endParaRPr>
          </a:p>
          <a:p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  <a:t>Proverbio  Chino</a:t>
            </a:r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plash" pitchFamily="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14514"/>
            <a:ext cx="9144000" cy="687251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-foggy-morning-a2718799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A-foggy-morning-a2718799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69804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1071538" y="4857760"/>
            <a:ext cx="664373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  <a:t>En el corazón de todos los inviernos vive una primavera palpitante, y detrás de cada noche, viene una aurora sonriente.</a:t>
            </a:r>
            <a:b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</a:br>
            <a:endParaRPr lang="es-ES" sz="20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plash" pitchFamily="2" charset="0"/>
            </a:endParaRPr>
          </a:p>
          <a:p>
            <a:r>
              <a:rPr lang="es-ES" sz="2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  <a:t>Khalil</a:t>
            </a: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  <a:t> </a:t>
            </a:r>
            <a:r>
              <a:rPr lang="es-ES" sz="2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  <a:t>Gibran</a:t>
            </a:r>
            <a:endParaRPr lang="es-E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plash" pitchFamily="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14514"/>
            <a:ext cx="9144000" cy="687251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-Segarra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pic>
        <p:nvPicPr>
          <p:cNvPr id="5" name="4 Imagen" descr="La-Segarra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4571968" y="285728"/>
            <a:ext cx="4572032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  <a:t>"Conocer a los otros no es más que ciencia; conocerse a sí mismo es inteligencia."</a:t>
            </a:r>
            <a:r>
              <a:rPr lang="es-ES" sz="2000" dirty="0" smtClean="0">
                <a:latin typeface="Splash" pitchFamily="2" charset="0"/>
              </a:rPr>
              <a:t/>
            </a:r>
            <a:br>
              <a:rPr lang="es-ES" sz="2000" dirty="0" smtClean="0">
                <a:latin typeface="Splash" pitchFamily="2" charset="0"/>
              </a:rPr>
            </a:br>
            <a:r>
              <a:rPr lang="es-ES" dirty="0" smtClean="0"/>
              <a:t/>
            </a:r>
            <a:br>
              <a:rPr lang="es-ES" dirty="0" smtClean="0"/>
            </a:br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  <a:t>Proverbio  Chino</a:t>
            </a:r>
          </a:p>
          <a:p>
            <a:endParaRPr lang="es-ES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14514"/>
            <a:ext cx="9144000" cy="687251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tural-green-garden-1920x1200-wallpaper-paisaje - copia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natural-green-garden-1920x1200-wallpaper-paisaje - copia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69804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3357554" y="357166"/>
            <a:ext cx="521497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  <a:t>Cada criatura, al nacer, nos trae el mensaje de que Dios todavía no pierde la esperanza en los hombres. </a:t>
            </a:r>
          </a:p>
          <a:p>
            <a:endParaRPr lang="es-ES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plash" pitchFamily="2" charset="0"/>
            </a:endParaRPr>
          </a:p>
          <a:p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  <a:t>Rabindranath Tagore</a:t>
            </a:r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plash" pitchFamily="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14514"/>
            <a:ext cx="9144000" cy="687251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www_JoseLuisAvilaHerrera_BLOGSPOT_com-verde-green-1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www_JoseLuisAvilaHerrera_BLOGSPOT_com-verde-green-1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39729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0" y="1000108"/>
            <a:ext cx="464343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  <a:t>"Toda persona tiene tres caracteres: el que exhibe, el que tiene y el que cree que tiene."</a:t>
            </a:r>
            <a:b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</a:b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  <a:t>Alphonse </a:t>
            </a:r>
            <a:r>
              <a:rPr lang="es-ES" sz="2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  <a:t>Karr</a:t>
            </a:r>
            <a:endParaRPr lang="es-E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plash" pitchFamily="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14514"/>
            <a:ext cx="9144000" cy="687251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ww_JoseLuisAvilaHerrera_BLOGSPOT_com-verde-green-12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8"/>
            <a:ext cx="9144000" cy="6786563"/>
          </a:xfrm>
          <a:prstGeom prst="rect">
            <a:avLst/>
          </a:prstGeom>
        </p:spPr>
      </p:pic>
      <p:pic>
        <p:nvPicPr>
          <p:cNvPr id="5" name="4 Imagen" descr="www_JoseLuisAvilaHerrera_BLOGSPOT_com-verde-green-12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786563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66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4429092" y="285728"/>
            <a:ext cx="471490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  <a:t>El destino es el que baraja las cartas, pero nosotros somos los que jugamos.</a:t>
            </a:r>
            <a:b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</a:br>
            <a:endParaRPr lang="es-ES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plash" pitchFamily="2" charset="0"/>
            </a:endParaRPr>
          </a:p>
          <a:p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  <a:t>William Shakespeare</a:t>
            </a:r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plash" pitchFamily="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14514"/>
            <a:ext cx="9144000" cy="687251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4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5">
              <a:lumMod val="50000"/>
              <a:alpha val="69804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071670" y="4786322"/>
            <a:ext cx="564360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  <a:t>Caminante no hay camino, se hace camino al andar.</a:t>
            </a:r>
            <a:b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</a:br>
            <a:endParaRPr lang="es-ES" sz="20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plash" pitchFamily="2" charset="0"/>
            </a:endParaRPr>
          </a:p>
          <a:p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  <a:t>Antonio Machado</a:t>
            </a:r>
            <a:endParaRPr lang="es-E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plash" pitchFamily="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4944738843_a1d22da9d6_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4572"/>
            <a:ext cx="9144000" cy="6848856"/>
          </a:xfrm>
        </p:spPr>
      </p:pic>
      <p:pic>
        <p:nvPicPr>
          <p:cNvPr id="5" name="3 Marcador de contenido" descr="4944738843_a1d22da9d6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8856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69804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3571836" y="1857364"/>
            <a:ext cx="557216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  <a:t>Por muy dura que sea la vida, siempre habrá alguien a tu lado que hará lo imposible para conseguir que sonrías</a:t>
            </a:r>
          </a:p>
          <a:p>
            <a:endParaRPr lang="es-ES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plash" pitchFamily="2" charset="0"/>
            </a:endParaRPr>
          </a:p>
          <a:p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  <a:t>Rabindranath Tagore</a:t>
            </a:r>
          </a:p>
          <a:p>
            <a:endParaRPr lang="es-ES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plash" pitchFamily="2" charset="0"/>
            </a:endParaRPr>
          </a:p>
          <a:p>
            <a:endParaRPr lang="es-ES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plash" pitchFamily="2" charset="0"/>
            </a:endParaRPr>
          </a:p>
          <a:p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plash" pitchFamily="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5136173244_001f504384_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5136173244_001f504384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00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357422" y="285728"/>
            <a:ext cx="428628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  <a:t>No te preocupes por las personas de tu pasado, hay una razón por la que no llegaron a tu futuro</a:t>
            </a:r>
          </a:p>
          <a:p>
            <a:endParaRPr lang="es-ES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plash" pitchFamily="2" charset="0"/>
            </a:endParaRPr>
          </a:p>
          <a:p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</a:rPr>
              <a:t>Séneca</a:t>
            </a:r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plash" pitchFamily="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14514"/>
            <a:ext cx="9144000" cy="687251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09-paisajes-naturales----www_bancodeimagenesgratuitas_com---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7" name="Rectangle 23"/>
          <p:cNvSpPr>
            <a:spLocks noChangeArrowheads="1"/>
          </p:cNvSpPr>
          <p:nvPr/>
        </p:nvSpPr>
        <p:spPr bwMode="auto">
          <a:xfrm>
            <a:off x="2879725" y="2916238"/>
            <a:ext cx="4537075" cy="399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>
    <p:comb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14514"/>
            <a:ext cx="9144000" cy="687251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191758755_47098cdd28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0166" y="0"/>
            <a:ext cx="600079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7" name="6 Rectángulo"/>
          <p:cNvSpPr/>
          <p:nvPr/>
        </p:nvSpPr>
        <p:spPr>
          <a:xfrm>
            <a:off x="7572396" y="0"/>
            <a:ext cx="1571604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85750" h="285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blipFill>
                <a:blip r:embed="rId4"/>
                <a:stretch>
                  <a:fillRect/>
                </a:stretch>
              </a:blip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1571604" cy="6858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285750" h="285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blipFill>
                <a:blip r:embed="rId4"/>
                <a:stretch>
                  <a:fillRect/>
                </a:stretch>
              </a:blip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04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85750" h="285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blipFill>
                <a:blip r:embed="rId4"/>
                <a:stretch>
                  <a:fillRect/>
                </a:stretch>
              </a:blipFill>
            </a:endParaRPr>
          </a:p>
        </p:txBody>
      </p:sp>
      <p:pic>
        <p:nvPicPr>
          <p:cNvPr id="10" name="9 Imagen" descr="4191758755_47098cdd28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1604" y="0"/>
            <a:ext cx="600079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11" name="10 Rectángulo"/>
          <p:cNvSpPr/>
          <p:nvPr/>
        </p:nvSpPr>
        <p:spPr>
          <a:xfrm>
            <a:off x="1571604" y="0"/>
            <a:ext cx="6000728" cy="6858000"/>
          </a:xfrm>
          <a:prstGeom prst="rect">
            <a:avLst/>
          </a:prstGeom>
          <a:solidFill>
            <a:schemeClr val="accent6">
              <a:lumMod val="75000"/>
              <a:alpha val="69804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uadroTexto"/>
          <p:cNvSpPr txBox="1"/>
          <p:nvPr/>
        </p:nvSpPr>
        <p:spPr>
          <a:xfrm>
            <a:off x="2428860" y="6072206"/>
            <a:ext cx="357982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spc="-150" dirty="0" smtClean="0">
                <a:ln>
                  <a:solidFill>
                    <a:sysClr val="windowText" lastClr="000000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Francisco del Olmo - Jazmín</a:t>
            </a:r>
            <a:endParaRPr lang="es-ES" sz="2000" spc="-150" dirty="0">
              <a:ln>
                <a:solidFill>
                  <a:sysClr val="windowText" lastClr="000000"/>
                </a:solidFill>
              </a:ln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ian" pitchFamily="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-belleza-del-campo-milespowerpoints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la-belleza-del-campo-milespowerpoints.com</Template>
  <TotalTime>0</TotalTime>
  <Words>499</Words>
  <Application>Microsoft Office PowerPoint</Application>
  <PresentationFormat>Presentación en pantalla (4:3)</PresentationFormat>
  <Paragraphs>74</Paragraphs>
  <Slides>26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28" baseType="lpstr">
      <vt:lpstr>la-belleza-del-campo-milespowerpoints.com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2012-05-30T21:14:15Z</dcterms:created>
  <dcterms:modified xsi:type="dcterms:W3CDTF">2012-05-30T21:16:16Z</dcterms:modified>
</cp:coreProperties>
</file>