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256" r:id="rId3"/>
    <p:sldId id="389" r:id="rId4"/>
    <p:sldId id="322" r:id="rId5"/>
    <p:sldId id="324" r:id="rId6"/>
    <p:sldId id="326" r:id="rId7"/>
    <p:sldId id="327" r:id="rId8"/>
    <p:sldId id="347" r:id="rId9"/>
    <p:sldId id="331" r:id="rId10"/>
    <p:sldId id="328" r:id="rId11"/>
    <p:sldId id="341" r:id="rId12"/>
    <p:sldId id="329" r:id="rId13"/>
    <p:sldId id="388" r:id="rId14"/>
    <p:sldId id="332" r:id="rId15"/>
    <p:sldId id="333" r:id="rId16"/>
    <p:sldId id="334" r:id="rId17"/>
    <p:sldId id="335" r:id="rId18"/>
    <p:sldId id="336" r:id="rId19"/>
    <p:sldId id="337" r:id="rId20"/>
    <p:sldId id="338" r:id="rId21"/>
    <p:sldId id="340" r:id="rId22"/>
    <p:sldId id="339" r:id="rId23"/>
    <p:sldId id="342" r:id="rId24"/>
    <p:sldId id="390" r:id="rId25"/>
    <p:sldId id="343" r:id="rId26"/>
    <p:sldId id="344" r:id="rId27"/>
    <p:sldId id="345" r:id="rId28"/>
    <p:sldId id="346" r:id="rId29"/>
    <p:sldId id="348" r:id="rId30"/>
    <p:sldId id="349" r:id="rId31"/>
    <p:sldId id="350" r:id="rId32"/>
    <p:sldId id="361" r:id="rId33"/>
    <p:sldId id="351" r:id="rId34"/>
    <p:sldId id="352" r:id="rId35"/>
    <p:sldId id="325" r:id="rId36"/>
    <p:sldId id="353" r:id="rId37"/>
    <p:sldId id="354" r:id="rId38"/>
    <p:sldId id="355" r:id="rId39"/>
    <p:sldId id="356" r:id="rId40"/>
    <p:sldId id="357" r:id="rId41"/>
    <p:sldId id="358" r:id="rId42"/>
    <p:sldId id="359" r:id="rId43"/>
    <p:sldId id="360" r:id="rId44"/>
    <p:sldId id="362" r:id="rId45"/>
    <p:sldId id="363" r:id="rId46"/>
    <p:sldId id="364" r:id="rId47"/>
    <p:sldId id="365" r:id="rId48"/>
    <p:sldId id="366" r:id="rId49"/>
    <p:sldId id="367" r:id="rId50"/>
    <p:sldId id="368" r:id="rId51"/>
    <p:sldId id="370" r:id="rId52"/>
    <p:sldId id="375" r:id="rId53"/>
    <p:sldId id="373" r:id="rId54"/>
    <p:sldId id="330" r:id="rId55"/>
    <p:sldId id="378" r:id="rId56"/>
    <p:sldId id="376" r:id="rId57"/>
    <p:sldId id="386" r:id="rId58"/>
    <p:sldId id="382" r:id="rId59"/>
    <p:sldId id="321" r:id="rId60"/>
    <p:sldId id="391" r:id="rId61"/>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gtAwIh5OFX8qcBxzEUqoeA==" hashData="w1JwTrvYpeM9BPWTT87jI+JS8q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47E"/>
    <a:srgbClr val="996633"/>
    <a:srgbClr val="AC5208"/>
    <a:srgbClr val="97A420"/>
    <a:srgbClr val="FF9900"/>
    <a:srgbClr val="FFFF00"/>
    <a:srgbClr val="00FF00"/>
    <a:srgbClr val="C2D3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58" autoAdjust="0"/>
    <p:restoredTop sz="94660"/>
  </p:normalViewPr>
  <p:slideViewPr>
    <p:cSldViewPr>
      <p:cViewPr>
        <p:scale>
          <a:sx n="60" d="100"/>
          <a:sy n="60" d="100"/>
        </p:scale>
        <p:origin x="-954" y="-48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charset="0"/>
              </a:defRPr>
            </a:lvl1pPr>
          </a:lstStyle>
          <a:p>
            <a:pPr>
              <a:defRPr/>
            </a:pPr>
            <a:fld id="{6281B105-D6CC-4844-8A45-08066ECAE96F}" type="datetimeFigureOut">
              <a:rPr lang="es-ES"/>
              <a:pPr>
                <a:defRPr/>
              </a:pPr>
              <a:t>20/02/2023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charset="0"/>
              </a:defRPr>
            </a:lvl1pPr>
          </a:lstStyle>
          <a:p>
            <a:pPr>
              <a:defRPr/>
            </a:pPr>
            <a:fld id="{7B880BBA-FDF5-4E01-A444-C77EF8F29D0C}" type="slidenum">
              <a:rPr lang="es-ES"/>
              <a:pPr>
                <a:defRPr/>
              </a:pPr>
              <a:t>‹Nº›</a:t>
            </a:fld>
            <a:endParaRPr lang="es-ES"/>
          </a:p>
        </p:txBody>
      </p:sp>
    </p:spTree>
    <p:extLst>
      <p:ext uri="{BB962C8B-B14F-4D97-AF65-F5344CB8AC3E}">
        <p14:creationId xmlns:p14="http://schemas.microsoft.com/office/powerpoint/2010/main" val="238366363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4516" name="3 Marcador de número de diapositiva"/>
          <p:cNvSpPr>
            <a:spLocks noGrp="1"/>
          </p:cNvSpPr>
          <p:nvPr>
            <p:ph type="sldNum" sz="quarter" idx="5"/>
          </p:nvPr>
        </p:nvSpPr>
        <p:spPr bwMode="auto">
          <a:noFill/>
          <a:ln>
            <a:miter lim="800000"/>
            <a:headEnd/>
            <a:tailEnd/>
          </a:ln>
        </p:spPr>
        <p:txBody>
          <a:bodyPr/>
          <a:lstStyle/>
          <a:p>
            <a:fld id="{51C0FB70-A4BF-4281-BE52-2EC8458F5F9B}" type="slidenum">
              <a:rPr lang="es-ES" altLang="es-ES" smtClean="0">
                <a:cs typeface="Arial" pitchFamily="34" charset="0"/>
              </a:rPr>
              <a:pPr/>
              <a:t>43</a:t>
            </a:fld>
            <a:endParaRPr lang="es-ES" altLang="es-ES" smtClean="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978F2B87-7618-4ABF-B219-31D446DA3BAD}" type="slidenum">
              <a:rPr lang="es-ES" altLang="es-ES" smtClean="0">
                <a:cs typeface="Arial" pitchFamily="34" charset="0"/>
              </a:rPr>
              <a:pPr/>
              <a:t>48</a:t>
            </a:fld>
            <a:endParaRPr lang="es-ES" altLang="es-ES" smtClean="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endParaRPr lang="es-ES" alt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150E496A-F619-4AD9-88D7-09518F836DD4}" type="slidenum">
              <a:rPr lang="es-ES" altLang="es-ES" smtClean="0">
                <a:cs typeface="Arial" pitchFamily="34" charset="0"/>
              </a:rPr>
              <a:pPr/>
              <a:t>52</a:t>
            </a:fld>
            <a:endParaRPr lang="es-ES" altLang="es-ES" smtClean="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10D82C2-6FAC-41E2-8149-C69300780F34}" type="datetimeFigureOut">
              <a:rPr lang="es-ES"/>
              <a:pPr>
                <a:defRPr/>
              </a:pPr>
              <a:t>20/02/2023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540623-9B5F-4DEF-9A0E-58DA55C432D3}"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B8B8A16-0248-4D2D-8295-9BECB04435B0}" type="datetimeFigureOut">
              <a:rPr lang="es-ES"/>
              <a:pPr>
                <a:defRPr/>
              </a:pPr>
              <a:t>20/02/2023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181045F-9BF1-43B3-9000-B8FE4D39F6BF}"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6EB2D69-258F-42CC-B7B0-4466B81CAAD3}" type="datetimeFigureOut">
              <a:rPr lang="es-ES"/>
              <a:pPr>
                <a:defRPr/>
              </a:pPr>
              <a:t>20/02/2023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E29395F-9F9D-4061-B738-0A73034056D4}"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13C2CF9-75A8-432F-B2D4-0E7CF8D8872C}" type="datetimeFigureOut">
              <a:rPr lang="es-ES"/>
              <a:pPr>
                <a:defRPr/>
              </a:pPr>
              <a:t>20/02/2023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5279AE1-38FA-487B-B848-69D01ADF8706}"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776BCA4-CE08-4882-91CC-11C37393F53A}" type="datetimeFigureOut">
              <a:rPr lang="es-ES"/>
              <a:pPr>
                <a:defRPr/>
              </a:pPr>
              <a:t>20/02/2023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1CE5433-ED9E-4B92-82BC-AF88CA2116E2}"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A215037-89DF-42A1-99D5-B4B46543F565}" type="datetimeFigureOut">
              <a:rPr lang="es-ES"/>
              <a:pPr>
                <a:defRPr/>
              </a:pPr>
              <a:t>20/02/2023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9F697C5-8559-453E-8037-6492AA79B3D7}"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7B319AF-FF63-4C16-9C64-4DFDB02B4654}" type="datetimeFigureOut">
              <a:rPr lang="es-ES"/>
              <a:pPr>
                <a:defRPr/>
              </a:pPr>
              <a:t>20/02/2023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980814E-48F6-4565-95ED-A69813DF2E67}"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BAF8AE8-2EDB-49F1-9FF7-70A458A37914}" type="datetimeFigureOut">
              <a:rPr lang="es-ES"/>
              <a:pPr>
                <a:defRPr/>
              </a:pPr>
              <a:t>20/02/2023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DFF3D09-ADDE-4FA2-A637-9993390FA83B}"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27207E3-CAC1-450A-8F85-8BC83283F83A}" type="datetimeFigureOut">
              <a:rPr lang="es-ES"/>
              <a:pPr>
                <a:defRPr/>
              </a:pPr>
              <a:t>20/02/2023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4AC3113-2D22-4101-8AD2-DDD4F7BD9C1B}"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C50BE4E-DF65-4A47-ADEE-09FAD07BA1E2}" type="datetimeFigureOut">
              <a:rPr lang="es-ES"/>
              <a:pPr>
                <a:defRPr/>
              </a:pPr>
              <a:t>20/02/2023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9B500B6-316A-4609-BFB6-F4CD3CE46CB5}"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DBFE2F6-1000-4E01-952F-9E72F951B57A}" type="datetimeFigureOut">
              <a:rPr lang="es-ES"/>
              <a:pPr>
                <a:defRPr/>
              </a:pPr>
              <a:t>20/02/2023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4F18DC6-1250-4E7D-B301-1686773E3797}"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charset="0"/>
              </a:defRPr>
            </a:lvl1pPr>
          </a:lstStyle>
          <a:p>
            <a:pPr>
              <a:defRPr/>
            </a:pPr>
            <a:fld id="{57FEC7E3-0E13-4D49-84FB-C5A0622E2960}" type="datetimeFigureOut">
              <a:rPr lang="es-ES"/>
              <a:pPr>
                <a:defRPr/>
              </a:pPr>
              <a:t>20/02/2023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charset="0"/>
              </a:defRPr>
            </a:lvl1pPr>
          </a:lstStyle>
          <a:p>
            <a:pPr>
              <a:defRPr/>
            </a:pPr>
            <a:fld id="{6FE8A8FD-5AF4-4AFF-BC4B-F31075CE5FD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Arial" charset="0"/>
                <a:cs typeface="Arial" charset="0"/>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899592" y="0"/>
            <a:ext cx="7299325" cy="1071550"/>
          </a:xfrm>
          <a:prstGeom prst="rect">
            <a:avLst/>
          </a:prstGeom>
        </p:spPr>
        <p:txBody>
          <a:bodyPr wrap="none" fromWordArt="1">
            <a:prstTxWarp prst="textTriangle">
              <a:avLst>
                <a:gd name="adj" fmla="val 35068"/>
              </a:avLst>
            </a:prstTxWarp>
            <a:scene3d>
              <a:camera prst="legacyPerspectiveBottom"/>
              <a:lightRig rig="legacyNormal3" dir="t"/>
            </a:scene3d>
            <a:sp3d extrusionH="887400" prstMaterial="legacyMatte">
              <a:bevelT h="25400" prst="softRound"/>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La Atlántida - ¿Mito o Realidad?  </a:t>
            </a:r>
          </a:p>
        </p:txBody>
      </p:sp>
      <p:sp>
        <p:nvSpPr>
          <p:cNvPr id="72708" name="WordArt 4"/>
          <p:cNvSpPr>
            <a:spLocks noChangeArrowheads="1" noChangeShapeType="1" noTextEdit="1"/>
          </p:cNvSpPr>
          <p:nvPr/>
        </p:nvSpPr>
        <p:spPr bwMode="auto">
          <a:xfrm>
            <a:off x="571472" y="1285864"/>
            <a:ext cx="7902575" cy="720990"/>
          </a:xfrm>
          <a:prstGeom prst="rect">
            <a:avLst/>
          </a:prstGeom>
        </p:spPr>
        <p:txBody>
          <a:bodyPr wrap="none" fromWordArt="1">
            <a:prstTxWarp prst="textInflate">
              <a:avLst>
                <a:gd name="adj" fmla="val 21431"/>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Fotografía Recopilada de Internet </a:t>
            </a:r>
          </a:p>
        </p:txBody>
      </p:sp>
      <p:sp>
        <p:nvSpPr>
          <p:cNvPr id="72709" name="WordArt 5"/>
          <p:cNvSpPr>
            <a:spLocks noChangeArrowheads="1" noChangeShapeType="1" noTextEdit="1"/>
          </p:cNvSpPr>
          <p:nvPr/>
        </p:nvSpPr>
        <p:spPr bwMode="auto">
          <a:xfrm>
            <a:off x="1071538" y="2500310"/>
            <a:ext cx="6913563" cy="648072"/>
          </a:xfrm>
          <a:prstGeom prst="rect">
            <a:avLst/>
          </a:prstGeom>
        </p:spPr>
        <p:txBody>
          <a:bodyPr wrap="none" fromWordArt="1">
            <a:prstTxWarp prst="textFadeUp">
              <a:avLst>
                <a:gd name="adj" fmla="val 6796"/>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Creado y Diseñado por: </a:t>
            </a:r>
          </a:p>
        </p:txBody>
      </p:sp>
      <p:sp>
        <p:nvSpPr>
          <p:cNvPr id="72710" name="WordArt 6"/>
          <p:cNvSpPr>
            <a:spLocks noChangeArrowheads="1" noChangeShapeType="1" noTextEdit="1"/>
          </p:cNvSpPr>
          <p:nvPr/>
        </p:nvSpPr>
        <p:spPr bwMode="auto">
          <a:xfrm>
            <a:off x="1331640" y="3649588"/>
            <a:ext cx="6623324" cy="71357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cs typeface="Arial" charset="0"/>
              </a:rPr>
              <a:t> V I C E N T E  G A R C Í A </a:t>
            </a:r>
          </a:p>
        </p:txBody>
      </p:sp>
      <p:sp>
        <p:nvSpPr>
          <p:cNvPr id="72712" name="WordArt 8"/>
          <p:cNvSpPr>
            <a:spLocks noChangeArrowheads="1" noChangeShapeType="1" noTextEdit="1"/>
          </p:cNvSpPr>
          <p:nvPr/>
        </p:nvSpPr>
        <p:spPr bwMode="auto">
          <a:xfrm>
            <a:off x="2627784" y="4657700"/>
            <a:ext cx="3744912" cy="6901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solidFill>
                  <a:srgbClr val="FFFFFF"/>
                </a:solidFill>
                <a:effectLst>
                  <a:prstShdw prst="shdw17" dist="17961" dir="2700000">
                    <a:srgbClr val="999999"/>
                  </a:prstShdw>
                </a:effectLst>
                <a:latin typeface="Arabic Typesetting"/>
                <a:cs typeface="Arabic Typesetting"/>
              </a:rPr>
              <a:t> Automático </a:t>
            </a:r>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strVal val="4*#ppt_w"/>
                                          </p:val>
                                        </p:tav>
                                        <p:tav tm="100000">
                                          <p:val>
                                            <p:strVal val="#ppt_w"/>
                                          </p:val>
                                        </p:tav>
                                      </p:tavLst>
                                    </p:anim>
                                    <p:anim calcmode="lin" valueType="num">
                                      <p:cBhvr>
                                        <p:cTn id="8" dur="2000" fill="hold"/>
                                        <p:tgtEl>
                                          <p:spTgt spid="7270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2708"/>
                                        </p:tgtEl>
                                        <p:attrNameLst>
                                          <p:attrName>style.visibility</p:attrName>
                                        </p:attrNameLst>
                                      </p:cBhvr>
                                      <p:to>
                                        <p:strVal val="visible"/>
                                      </p:to>
                                    </p:set>
                                    <p:anim calcmode="lin" valueType="num">
                                      <p:cBhvr>
                                        <p:cTn id="12" dur="2000" fill="hold"/>
                                        <p:tgtEl>
                                          <p:spTgt spid="72708"/>
                                        </p:tgtEl>
                                        <p:attrNameLst>
                                          <p:attrName>ppt_w</p:attrName>
                                        </p:attrNameLst>
                                      </p:cBhvr>
                                      <p:tavLst>
                                        <p:tav tm="0">
                                          <p:val>
                                            <p:strVal val="#ppt_w*0.70"/>
                                          </p:val>
                                        </p:tav>
                                        <p:tav tm="100000">
                                          <p:val>
                                            <p:strVal val="#ppt_w"/>
                                          </p:val>
                                        </p:tav>
                                      </p:tavLst>
                                    </p:anim>
                                    <p:anim calcmode="lin" valueType="num">
                                      <p:cBhvr>
                                        <p:cTn id="13" dur="2000" fill="hold"/>
                                        <p:tgtEl>
                                          <p:spTgt spid="72708"/>
                                        </p:tgtEl>
                                        <p:attrNameLst>
                                          <p:attrName>ppt_h</p:attrName>
                                        </p:attrNameLst>
                                      </p:cBhvr>
                                      <p:tavLst>
                                        <p:tav tm="0">
                                          <p:val>
                                            <p:strVal val="#ppt_h"/>
                                          </p:val>
                                        </p:tav>
                                        <p:tav tm="100000">
                                          <p:val>
                                            <p:strVal val="#ppt_h"/>
                                          </p:val>
                                        </p:tav>
                                      </p:tavLst>
                                    </p:anim>
                                    <p:animEffect transition="in" filter="fade">
                                      <p:cBhvr>
                                        <p:cTn id="14" dur="2000"/>
                                        <p:tgtEl>
                                          <p:spTgt spid="7270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2709"/>
                                        </p:tgtEl>
                                        <p:attrNameLst>
                                          <p:attrName>style.visibility</p:attrName>
                                        </p:attrNameLst>
                                      </p:cBhvr>
                                      <p:to>
                                        <p:strVal val="visible"/>
                                      </p:to>
                                    </p:set>
                                    <p:animEffect transition="in" filter="fade">
                                      <p:cBhvr>
                                        <p:cTn id="18" dur="2000"/>
                                        <p:tgtEl>
                                          <p:spTgt spid="72709"/>
                                        </p:tgtEl>
                                      </p:cBhvr>
                                    </p:animEffect>
                                    <p:anim calcmode="lin" valueType="num">
                                      <p:cBhvr>
                                        <p:cTn id="19" dur="2000" fill="hold"/>
                                        <p:tgtEl>
                                          <p:spTgt spid="72709"/>
                                        </p:tgtEl>
                                        <p:attrNameLst>
                                          <p:attrName>ppt_x</p:attrName>
                                        </p:attrNameLst>
                                      </p:cBhvr>
                                      <p:tavLst>
                                        <p:tav tm="0">
                                          <p:val>
                                            <p:strVal val="#ppt_x"/>
                                          </p:val>
                                        </p:tav>
                                        <p:tav tm="100000">
                                          <p:val>
                                            <p:strVal val="#ppt_x"/>
                                          </p:val>
                                        </p:tav>
                                      </p:tavLst>
                                    </p:anim>
                                    <p:anim calcmode="lin" valueType="num">
                                      <p:cBhvr>
                                        <p:cTn id="20" dur="2000" fill="hold"/>
                                        <p:tgtEl>
                                          <p:spTgt spid="7270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3" presetClass="entr" presetSubtype="16" fill="hold" nodeType="afterEffect">
                                  <p:stCondLst>
                                    <p:cond delay="500"/>
                                  </p:stCondLst>
                                  <p:childTnLst>
                                    <p:set>
                                      <p:cBhvr>
                                        <p:cTn id="23" dur="1" fill="hold">
                                          <p:stCondLst>
                                            <p:cond delay="0"/>
                                          </p:stCondLst>
                                        </p:cTn>
                                        <p:tgtEl>
                                          <p:spTgt spid="72710"/>
                                        </p:tgtEl>
                                        <p:attrNameLst>
                                          <p:attrName>style.visibility</p:attrName>
                                        </p:attrNameLst>
                                      </p:cBhvr>
                                      <p:to>
                                        <p:strVal val="visible"/>
                                      </p:to>
                                    </p:set>
                                    <p:anim calcmode="lin" valueType="num">
                                      <p:cBhvr>
                                        <p:cTn id="24" dur="2000" fill="hold"/>
                                        <p:tgtEl>
                                          <p:spTgt spid="72710"/>
                                        </p:tgtEl>
                                        <p:attrNameLst>
                                          <p:attrName>ppt_w</p:attrName>
                                        </p:attrNameLst>
                                      </p:cBhvr>
                                      <p:tavLst>
                                        <p:tav tm="0">
                                          <p:val>
                                            <p:fltVal val="0"/>
                                          </p:val>
                                        </p:tav>
                                        <p:tav tm="100000">
                                          <p:val>
                                            <p:strVal val="#ppt_w"/>
                                          </p:val>
                                        </p:tav>
                                      </p:tavLst>
                                    </p:anim>
                                    <p:anim calcmode="lin" valueType="num">
                                      <p:cBhvr>
                                        <p:cTn id="25" dur="2000" fill="hold"/>
                                        <p:tgtEl>
                                          <p:spTgt spid="72710"/>
                                        </p:tgtEl>
                                        <p:attrNameLst>
                                          <p:attrName>ppt_h</p:attrName>
                                        </p:attrNameLst>
                                      </p:cBhvr>
                                      <p:tavLst>
                                        <p:tav tm="0">
                                          <p:val>
                                            <p:fltVal val="0"/>
                                          </p:val>
                                        </p:tav>
                                        <p:tav tm="100000">
                                          <p:val>
                                            <p:strVal val="#ppt_h"/>
                                          </p:val>
                                        </p:tav>
                                      </p:tavLst>
                                    </p:anim>
                                  </p:childTnLst>
                                </p:cTn>
                              </p:par>
                            </p:childTnLst>
                          </p:cTn>
                        </p:par>
                        <p:par>
                          <p:cTn id="26" fill="hold" nodeType="afterGroup">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72712"/>
                                        </p:tgtEl>
                                        <p:attrNameLst>
                                          <p:attrName>style.visibility</p:attrName>
                                        </p:attrNameLst>
                                      </p:cBhvr>
                                      <p:to>
                                        <p:strVal val="visible"/>
                                      </p:to>
                                    </p:set>
                                    <p:anim calcmode="lin" valueType="num">
                                      <p:cBhvr>
                                        <p:cTn id="29" dur="1000" fill="hold"/>
                                        <p:tgtEl>
                                          <p:spTgt spid="72712"/>
                                        </p:tgtEl>
                                        <p:attrNameLst>
                                          <p:attrName>ppt_w</p:attrName>
                                        </p:attrNameLst>
                                      </p:cBhvr>
                                      <p:tavLst>
                                        <p:tav tm="0">
                                          <p:val>
                                            <p:fltVal val="0"/>
                                          </p:val>
                                        </p:tav>
                                        <p:tav tm="100000">
                                          <p:val>
                                            <p:strVal val="#ppt_w"/>
                                          </p:val>
                                        </p:tav>
                                      </p:tavLst>
                                    </p:anim>
                                    <p:anim calcmode="lin" valueType="num">
                                      <p:cBhvr>
                                        <p:cTn id="30" dur="1000" fill="hold"/>
                                        <p:tgtEl>
                                          <p:spTgt spid="727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14282" y="785798"/>
            <a:ext cx="8643998" cy="4493538"/>
          </a:xfrm>
          <a:prstGeom prst="rect">
            <a:avLst/>
          </a:prstGeom>
          <a:noFill/>
        </p:spPr>
        <p:txBody>
          <a:bodyPr>
            <a:spAutoFit/>
            <a:scene3d>
              <a:camera prst="perspectiveAbove"/>
              <a:lightRig rig="threePt" dir="t"/>
            </a:scene3d>
            <a:sp3d/>
          </a:bodyPr>
          <a:lstStyle/>
          <a:p>
            <a:pPr>
              <a:defRPr/>
            </a:pPr>
            <a:r>
              <a:rPr lang="es-ES" sz="2200" dirty="0">
                <a:solidFill>
                  <a:schemeClr val="accent5">
                    <a:lumMod val="60000"/>
                    <a:lumOff val="40000"/>
                  </a:schemeClr>
                </a:solidFill>
                <a:effectLst>
                  <a:outerShdw blurRad="38100" dist="38100" dir="2700000" algn="tl">
                    <a:srgbClr val="000000">
                      <a:alpha val="43137"/>
                    </a:srgbClr>
                  </a:outerShdw>
                </a:effectLst>
                <a:latin typeface="Lucida Bright" pitchFamily="18" charset="0"/>
                <a:cs typeface="Arial" charset="0"/>
              </a:rPr>
              <a:t>Mucho se ha hablado sobre la Atlántida. Se han escrito infinidad de libros, algunos de ellos dignos de leerse por su gran trabajo y por la infinidad de documentación que aportan. También hay que señalar que muchas de estas teorías expuestas en tanta literatura de divulgación, son meramente especulaciones sin ningún fundamento. </a:t>
            </a:r>
          </a:p>
          <a:p>
            <a:pPr>
              <a:defRPr/>
            </a:pPr>
            <a:endParaRPr lang="es-ES" sz="2200" dirty="0">
              <a:solidFill>
                <a:schemeClr val="accent5">
                  <a:lumMod val="60000"/>
                  <a:lumOff val="40000"/>
                </a:schemeClr>
              </a:solidFill>
              <a:effectLst>
                <a:outerShdw blurRad="38100" dist="38100" dir="2700000" algn="tl">
                  <a:srgbClr val="000000">
                    <a:alpha val="43137"/>
                  </a:srgbClr>
                </a:outerShdw>
              </a:effectLst>
              <a:latin typeface="Lucida Bright" pitchFamily="18" charset="0"/>
              <a:cs typeface="Arial" charset="0"/>
            </a:endParaRPr>
          </a:p>
          <a:p>
            <a:pPr>
              <a:defRPr/>
            </a:pPr>
            <a:r>
              <a:rPr lang="es-ES" sz="2200" dirty="0">
                <a:solidFill>
                  <a:schemeClr val="accent5">
                    <a:lumMod val="60000"/>
                    <a:lumOff val="40000"/>
                  </a:schemeClr>
                </a:solidFill>
                <a:effectLst>
                  <a:outerShdw blurRad="38100" dist="38100" dir="2700000" algn="tl">
                    <a:srgbClr val="000000">
                      <a:alpha val="43137"/>
                    </a:srgbClr>
                  </a:outerShdw>
                </a:effectLst>
                <a:latin typeface="Lucida Bright" pitchFamily="18" charset="0"/>
                <a:cs typeface="Arial" charset="0"/>
              </a:rPr>
              <a:t>Sitúan la Atlántida en </a:t>
            </a:r>
            <a:r>
              <a:rPr lang="es-ES" sz="2200" dirty="0" err="1">
                <a:solidFill>
                  <a:schemeClr val="accent5">
                    <a:lumMod val="60000"/>
                    <a:lumOff val="40000"/>
                  </a:schemeClr>
                </a:solidFill>
                <a:effectLst>
                  <a:outerShdw blurRad="38100" dist="38100" dir="2700000" algn="tl">
                    <a:srgbClr val="000000">
                      <a:alpha val="43137"/>
                    </a:srgbClr>
                  </a:outerShdw>
                </a:effectLst>
                <a:latin typeface="Lucida Bright" pitchFamily="18" charset="0"/>
                <a:cs typeface="Arial" charset="0"/>
              </a:rPr>
              <a:t>Santorini</a:t>
            </a:r>
            <a:r>
              <a:rPr lang="es-ES" sz="2200" dirty="0">
                <a:solidFill>
                  <a:schemeClr val="accent5">
                    <a:lumMod val="60000"/>
                    <a:lumOff val="40000"/>
                  </a:schemeClr>
                </a:solidFill>
                <a:effectLst>
                  <a:outerShdw blurRad="38100" dist="38100" dir="2700000" algn="tl">
                    <a:srgbClr val="000000">
                      <a:alpha val="43137"/>
                    </a:srgbClr>
                  </a:outerShdw>
                </a:effectLst>
                <a:latin typeface="Lucida Bright" pitchFamily="18" charset="0"/>
                <a:cs typeface="Arial" charset="0"/>
              </a:rPr>
              <a:t>, en la mítica </a:t>
            </a:r>
            <a:r>
              <a:rPr lang="es-ES" sz="2200" dirty="0" err="1">
                <a:solidFill>
                  <a:schemeClr val="accent5">
                    <a:lumMod val="60000"/>
                    <a:lumOff val="40000"/>
                  </a:schemeClr>
                </a:solidFill>
                <a:effectLst>
                  <a:outerShdw blurRad="38100" dist="38100" dir="2700000" algn="tl">
                    <a:srgbClr val="000000">
                      <a:alpha val="43137"/>
                    </a:srgbClr>
                  </a:outerShdw>
                </a:effectLst>
                <a:latin typeface="Lucida Bright" pitchFamily="18" charset="0"/>
                <a:cs typeface="Arial" charset="0"/>
              </a:rPr>
              <a:t>Tartessos</a:t>
            </a:r>
            <a:r>
              <a:rPr lang="es-ES" sz="2200" dirty="0">
                <a:solidFill>
                  <a:schemeClr val="accent5">
                    <a:lumMod val="60000"/>
                    <a:lumOff val="40000"/>
                  </a:schemeClr>
                </a:solidFill>
                <a:effectLst>
                  <a:outerShdw blurRad="38100" dist="38100" dir="2700000" algn="tl">
                    <a:srgbClr val="000000">
                      <a:alpha val="43137"/>
                    </a:srgbClr>
                  </a:outerShdw>
                </a:effectLst>
                <a:latin typeface="Lucida Bright" pitchFamily="18" charset="0"/>
                <a:cs typeface="Arial" charset="0"/>
              </a:rPr>
              <a:t>, en el sur de España, e incluso en Bolivia. Y todas estas teorías son creíbles en apariencia, pero la verdad posiblemente, nunca la conoceremos. Lo único cierto, y esto si que es verdad, es en los relatos que nos dejó Platón, en los que hace referencia a la Atlántida, y que él no se atribuye el mérito.</a:t>
            </a:r>
          </a:p>
        </p:txBody>
      </p:sp>
      <p:sp>
        <p:nvSpPr>
          <p:cNvPr id="3" name="2 CuadroTexto"/>
          <p:cNvSpPr txBox="1"/>
          <p:nvPr/>
        </p:nvSpPr>
        <p:spPr>
          <a:xfrm>
            <a:off x="1357290" y="142856"/>
            <a:ext cx="6000792" cy="523220"/>
          </a:xfrm>
          <a:prstGeom prst="rect">
            <a:avLst/>
          </a:prstGeom>
          <a:noFill/>
        </p:spPr>
        <p:txBody>
          <a:bodyPr>
            <a:prstTxWarp prst="textFadeUp">
              <a:avLst>
                <a:gd name="adj" fmla="val 5427"/>
              </a:avLst>
            </a:prstTxWarp>
            <a:spAutoFit/>
            <a:scene3d>
              <a:camera prst="perspectiveRelaxedModerately"/>
              <a:lightRig rig="threePt" dir="t"/>
            </a:scene3d>
            <a:sp3d extrusionH="57150">
              <a:bevelT w="38100" h="38100" prst="angle"/>
            </a:sp3d>
          </a:bodyPr>
          <a:lstStyle/>
          <a:p>
            <a:pPr>
              <a:defRPr/>
            </a:pPr>
            <a:r>
              <a:rPr lang="es-ES" sz="2800" b="1" dirty="0">
                <a:solidFill>
                  <a:schemeClr val="accent5">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Lucida Bright" pitchFamily="18" charset="0"/>
                <a:cs typeface="Arial" charset="0"/>
              </a:rPr>
              <a:t> EL ORIGEN DE LA LEYENDA </a:t>
            </a:r>
          </a:p>
        </p:txBody>
      </p:sp>
    </p:spTree>
  </p:cSld>
  <p:clrMapOvr>
    <a:masterClrMapping/>
  </p:clrMapOvr>
  <mc:AlternateContent xmlns:mc="http://schemas.openxmlformats.org/markup-compatibility/2006">
    <mc:Choice xmlns:p14="http://schemas.microsoft.com/office/powerpoint/2010/main" Requires="p14">
      <p:transition spd="slow" p14:dur="2250" advTm="63000">
        <p14:vortex dir="u"/>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Elipse"/>
          <p:cNvSpPr/>
          <p:nvPr/>
        </p:nvSpPr>
        <p:spPr>
          <a:xfrm>
            <a:off x="5000625" y="357188"/>
            <a:ext cx="2357438" cy="2286000"/>
          </a:xfrm>
          <a:prstGeom prst="ellipse">
            <a:avLst/>
          </a:prstGeom>
          <a:blipFill>
            <a:blip r:embed="rId3" cstate="print"/>
            <a:stretch>
              <a:fillRect/>
            </a:stretch>
          </a:blipFill>
          <a:ln>
            <a:noFill/>
          </a:ln>
          <a:effectLst>
            <a:outerShdw blurRad="190500" dist="228600" dir="2700000" algn="ctr">
              <a:srgbClr val="000000">
                <a:alpha val="30000"/>
              </a:srgbClr>
            </a:outerShdw>
            <a:softEdge rad="31750"/>
          </a:effectLst>
          <a:scene3d>
            <a:camera prst="orthographicFront">
              <a:rot lat="0" lon="0" rev="0"/>
            </a:camera>
            <a:lightRig rig="glow" dir="t">
              <a:rot lat="0" lon="0" rev="4800000"/>
            </a:lightRig>
          </a:scene3d>
          <a:sp3d prstMaterial="matte">
            <a:bevelT w="127000" h="63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Elipse"/>
          <p:cNvSpPr/>
          <p:nvPr/>
        </p:nvSpPr>
        <p:spPr>
          <a:xfrm>
            <a:off x="1785938" y="357188"/>
            <a:ext cx="2357437" cy="2286000"/>
          </a:xfrm>
          <a:prstGeom prst="ellipse">
            <a:avLst/>
          </a:prstGeom>
          <a:blipFill>
            <a:blip r:embed="rId3" cstate="print"/>
            <a:stretch>
              <a:fillRect/>
            </a:stretch>
          </a:blipFill>
          <a:ln>
            <a:noFill/>
          </a:ln>
          <a:effectLst>
            <a:outerShdw blurRad="190500" dist="228600" dir="2700000" algn="ctr">
              <a:srgbClr val="000000">
                <a:alpha val="30000"/>
              </a:srgbClr>
            </a:outerShdw>
            <a:softEdge rad="31750"/>
          </a:effectLst>
          <a:scene3d>
            <a:camera prst="orthographicFront">
              <a:rot lat="0" lon="0" rev="0"/>
            </a:camera>
            <a:lightRig rig="glow" dir="t">
              <a:rot lat="0" lon="0" rev="4800000"/>
            </a:lightRig>
          </a:scene3d>
          <a:sp3d prstMaterial="matte">
            <a:bevelT w="127000" h="63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22 Elipse"/>
          <p:cNvSpPr/>
          <p:nvPr/>
        </p:nvSpPr>
        <p:spPr>
          <a:xfrm>
            <a:off x="5072063" y="3000375"/>
            <a:ext cx="2357437" cy="2286000"/>
          </a:xfrm>
          <a:prstGeom prst="ellipse">
            <a:avLst/>
          </a:prstGeom>
          <a:blipFill>
            <a:blip r:embed="rId3" cstate="print"/>
            <a:stretch>
              <a:fillRect/>
            </a:stretch>
          </a:blipFill>
          <a:ln>
            <a:noFill/>
          </a:ln>
          <a:effectLst>
            <a:outerShdw blurRad="190500" dist="228600" dir="2700000" algn="ctr">
              <a:srgbClr val="000000">
                <a:alpha val="30000"/>
              </a:srgbClr>
            </a:outerShdw>
            <a:softEdge rad="31750"/>
          </a:effectLst>
          <a:scene3d>
            <a:camera prst="orthographicFront">
              <a:rot lat="0" lon="0" rev="0"/>
            </a:camera>
            <a:lightRig rig="glow" dir="t">
              <a:rot lat="0" lon="0" rev="4800000"/>
            </a:lightRig>
          </a:scene3d>
          <a:sp3d prstMaterial="matte">
            <a:bevelT w="127000" h="63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3 Elipse"/>
          <p:cNvSpPr/>
          <p:nvPr/>
        </p:nvSpPr>
        <p:spPr>
          <a:xfrm>
            <a:off x="1785938" y="2928938"/>
            <a:ext cx="2357437" cy="2286000"/>
          </a:xfrm>
          <a:prstGeom prst="ellipse">
            <a:avLst/>
          </a:prstGeom>
          <a:blipFill>
            <a:blip r:embed="rId3" cstate="print"/>
            <a:stretch>
              <a:fillRect/>
            </a:stretch>
          </a:blipFill>
          <a:ln>
            <a:noFill/>
          </a:ln>
          <a:effectLst>
            <a:outerShdw blurRad="190500" dist="228600" dir="2700000" algn="ctr">
              <a:srgbClr val="000000">
                <a:alpha val="30000"/>
              </a:srgbClr>
            </a:outerShdw>
            <a:softEdge rad="31750"/>
          </a:effectLst>
          <a:scene3d>
            <a:camera prst="orthographicFront">
              <a:rot lat="0" lon="0" rev="0"/>
            </a:camera>
            <a:lightRig rig="glow" dir="t">
              <a:rot lat="0" lon="0" rev="4800000"/>
            </a:lightRig>
          </a:scene3d>
          <a:sp3d prstMaterial="matte">
            <a:bevelT w="127000" h="635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7" name="Picture 3" descr="E:\MIS COSAS\DOCUMENTOS ANA\PAISAJES\MONTAÑAS\portitsa_canyon_by_pestilence-d2y011e.jpg"/>
          <p:cNvPicPr>
            <a:picLocks noChangeAspect="1" noChangeArrowheads="1"/>
          </p:cNvPicPr>
          <p:nvPr/>
        </p:nvPicPr>
        <p:blipFill>
          <a:blip r:embed="rId4"/>
          <a:srcRect/>
          <a:stretch>
            <a:fillRect/>
          </a:stretch>
        </p:blipFill>
        <p:spPr bwMode="auto">
          <a:xfrm>
            <a:off x="0" y="-142875"/>
            <a:ext cx="9144000" cy="6143625"/>
          </a:xfrm>
          <a:prstGeom prst="rect">
            <a:avLst/>
          </a:prstGeom>
          <a:noFill/>
          <a:ln w="9525">
            <a:noFill/>
            <a:miter lim="800000"/>
            <a:headEnd/>
            <a:tailEnd/>
          </a:ln>
          <a:scene3d>
            <a:camera prst="orthographicFront"/>
            <a:lightRig rig="threePt" dir="t"/>
          </a:scene3d>
          <a:sp3d>
            <a:bevelT w="165100" prst="coolSlant"/>
          </a:sp3d>
        </p:spPr>
      </p:pic>
      <p:sp>
        <p:nvSpPr>
          <p:cNvPr id="19" name="18 CuadroTexto"/>
          <p:cNvSpPr txBox="1"/>
          <p:nvPr/>
        </p:nvSpPr>
        <p:spPr>
          <a:xfrm>
            <a:off x="214313" y="4237038"/>
            <a:ext cx="87153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Platón escribía hace más de 2.000 años acerca de la Atlántida a través de los diálogos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Timeo</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y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Critias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En ellos describía a la perfección y con todo tipo de detalles cómo era y dónde se podía localizar: “más allá de las columnas de Hércules”. A lo largo de toda la historia se ha pretendido dar con ella, aún sin mucho éxito, pero pensando que realmente este lugar existió.</a:t>
            </a:r>
          </a:p>
        </p:txBody>
      </p:sp>
      <p:sp>
        <p:nvSpPr>
          <p:cNvPr id="20" name="19 CuadroTexto"/>
          <p:cNvSpPr txBox="1"/>
          <p:nvPr/>
        </p:nvSpPr>
        <p:spPr>
          <a:xfrm>
            <a:off x="1357313" y="571500"/>
            <a:ext cx="2403475" cy="523875"/>
          </a:xfrm>
          <a:prstGeom prst="rect">
            <a:avLst/>
          </a:prstGeom>
          <a:noFill/>
          <a:ln w="34925">
            <a:solidFill>
              <a:srgbClr val="FFFFFF"/>
            </a:solidFill>
          </a:ln>
          <a:effectLst>
            <a:outerShdw blurRad="317500" dir="2700000" algn="ctr">
              <a:srgbClr val="000000">
                <a:alpha val="43000"/>
              </a:srgbClr>
            </a:outerShdw>
          </a:effectLst>
          <a:scene3d>
            <a:camera prst="perspectiveRelaxedModerately"/>
            <a:lightRig rig="threePt" dir="t">
              <a:rot lat="0" lon="0" rev="0"/>
            </a:lightRig>
          </a:scene3d>
          <a:sp3d extrusionH="38100" prstMaterial="clear">
            <a:bevelT w="260350" h="50800" prst="coolSlant"/>
            <a:bevelB prst="softRound"/>
          </a:sp3d>
        </p:spPr>
        <p:txBody>
          <a:bodyPr wrap="none">
            <a:spAutoFit/>
          </a:bodyPr>
          <a:lstStyle/>
          <a:p>
            <a:pPr>
              <a:defRPr/>
            </a:pPr>
            <a:r>
              <a:rPr lang="es-ES" sz="28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P L A T Ó N </a:t>
            </a:r>
          </a:p>
        </p:txBody>
      </p:sp>
    </p:spTree>
  </p:cSld>
  <p:clrMapOvr>
    <a:masterClrMapping/>
  </p:clrMapOvr>
  <mc:AlternateContent xmlns:mc="http://schemas.openxmlformats.org/markup-compatibility/2006">
    <mc:Choice xmlns:p14="http://schemas.microsoft.com/office/powerpoint/2010/main" Requires="p14">
      <p:transition spd="slow" p14:dur="2250" advTm="42000">
        <p14:vortex dir="d"/>
        <p:sndAc>
          <p:stSnd loop="1">
            <p:snd r:embed="rId2" name="Variadas.wav"/>
          </p:stSnd>
        </p:sndAc>
      </p:transition>
    </mc:Choice>
    <mc:Fallback>
      <p:transition spd="slow" advTm="4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grpId="0" nodeType="withEffect">
                                  <p:stCondLst>
                                    <p:cond delay="0"/>
                                  </p:stCondLst>
                                  <p:childTnLst>
                                    <p:anim calcmode="lin" valueType="num">
                                      <p:cBhvr additive="base">
                                        <p:cTn id="6" dur="3000"/>
                                        <p:tgtEl>
                                          <p:spTgt spid="18"/>
                                        </p:tgtEl>
                                        <p:attrNameLst>
                                          <p:attrName>ppt_x</p:attrName>
                                        </p:attrNameLst>
                                      </p:cBhvr>
                                      <p:tavLst>
                                        <p:tav tm="0">
                                          <p:val>
                                            <p:strVal val="ppt_x"/>
                                          </p:val>
                                        </p:tav>
                                        <p:tav tm="100000">
                                          <p:val>
                                            <p:strVal val="0-ppt_w/2"/>
                                          </p:val>
                                        </p:tav>
                                      </p:tavLst>
                                    </p:anim>
                                    <p:anim calcmode="lin" valueType="num">
                                      <p:cBhvr additive="base">
                                        <p:cTn id="7" dur="3000"/>
                                        <p:tgtEl>
                                          <p:spTgt spid="18"/>
                                        </p:tgtEl>
                                        <p:attrNameLst>
                                          <p:attrName>ppt_y</p:attrName>
                                        </p:attrNameLst>
                                      </p:cBhvr>
                                      <p:tavLst>
                                        <p:tav tm="0">
                                          <p:val>
                                            <p:strVal val="ppt_y"/>
                                          </p:val>
                                        </p:tav>
                                        <p:tav tm="100000">
                                          <p:val>
                                            <p:strVal val="1+ppt_h/2"/>
                                          </p:val>
                                        </p:tav>
                                      </p:tavLst>
                                    </p:anim>
                                    <p:set>
                                      <p:cBhvr>
                                        <p:cTn id="8" dur="1" fill="hold">
                                          <p:stCondLst>
                                            <p:cond delay="2999"/>
                                          </p:stCondLst>
                                        </p:cTn>
                                        <p:tgtEl>
                                          <p:spTgt spid="18"/>
                                        </p:tgtEl>
                                        <p:attrNameLst>
                                          <p:attrName>style.visibility</p:attrName>
                                        </p:attrNameLst>
                                      </p:cBhvr>
                                      <p:to>
                                        <p:strVal val="hidden"/>
                                      </p:to>
                                    </p:set>
                                  </p:childTnLst>
                                </p:cTn>
                              </p:par>
                              <p:par>
                                <p:cTn id="9" presetID="8" presetClass="emph" presetSubtype="0" fill="hold" grpId="1" nodeType="withEffect">
                                  <p:stCondLst>
                                    <p:cond delay="0"/>
                                  </p:stCondLst>
                                  <p:childTnLst>
                                    <p:animRot by="21600000">
                                      <p:cBhvr>
                                        <p:cTn id="10" dur="3000" fill="hold"/>
                                        <p:tgtEl>
                                          <p:spTgt spid="18"/>
                                        </p:tgtEl>
                                        <p:attrNameLst>
                                          <p:attrName>r</p:attrName>
                                        </p:attrNameLst>
                                      </p:cBhvr>
                                    </p:animRot>
                                  </p:childTnLst>
                                </p:cTn>
                              </p:par>
                              <p:par>
                                <p:cTn id="11" presetID="2" presetClass="exit" presetSubtype="6" fill="hold" grpId="0" nodeType="withEffect">
                                  <p:stCondLst>
                                    <p:cond delay="0"/>
                                  </p:stCondLst>
                                  <p:childTnLst>
                                    <p:anim calcmode="lin" valueType="num">
                                      <p:cBhvr additive="base">
                                        <p:cTn id="12" dur="3000"/>
                                        <p:tgtEl>
                                          <p:spTgt spid="22"/>
                                        </p:tgtEl>
                                        <p:attrNameLst>
                                          <p:attrName>ppt_x</p:attrName>
                                        </p:attrNameLst>
                                      </p:cBhvr>
                                      <p:tavLst>
                                        <p:tav tm="0">
                                          <p:val>
                                            <p:strVal val="ppt_x"/>
                                          </p:val>
                                        </p:tav>
                                        <p:tav tm="100000">
                                          <p:val>
                                            <p:strVal val="1+ppt_w/2"/>
                                          </p:val>
                                        </p:tav>
                                      </p:tavLst>
                                    </p:anim>
                                    <p:anim calcmode="lin" valueType="num">
                                      <p:cBhvr additive="base">
                                        <p:cTn id="13" dur="3000"/>
                                        <p:tgtEl>
                                          <p:spTgt spid="22"/>
                                        </p:tgtEl>
                                        <p:attrNameLst>
                                          <p:attrName>ppt_y</p:attrName>
                                        </p:attrNameLst>
                                      </p:cBhvr>
                                      <p:tavLst>
                                        <p:tav tm="0">
                                          <p:val>
                                            <p:strVal val="ppt_y"/>
                                          </p:val>
                                        </p:tav>
                                        <p:tav tm="100000">
                                          <p:val>
                                            <p:strVal val="1+ppt_h/2"/>
                                          </p:val>
                                        </p:tav>
                                      </p:tavLst>
                                    </p:anim>
                                    <p:set>
                                      <p:cBhvr>
                                        <p:cTn id="14" dur="1" fill="hold">
                                          <p:stCondLst>
                                            <p:cond delay="2999"/>
                                          </p:stCondLst>
                                        </p:cTn>
                                        <p:tgtEl>
                                          <p:spTgt spid="22"/>
                                        </p:tgtEl>
                                        <p:attrNameLst>
                                          <p:attrName>style.visibility</p:attrName>
                                        </p:attrNameLst>
                                      </p:cBhvr>
                                      <p:to>
                                        <p:strVal val="hidden"/>
                                      </p:to>
                                    </p:set>
                                  </p:childTnLst>
                                </p:cTn>
                              </p:par>
                              <p:par>
                                <p:cTn id="15" presetID="8" presetClass="emph" presetSubtype="0" fill="hold" grpId="1" nodeType="withEffect">
                                  <p:stCondLst>
                                    <p:cond delay="0"/>
                                  </p:stCondLst>
                                  <p:childTnLst>
                                    <p:animRot by="21600000">
                                      <p:cBhvr>
                                        <p:cTn id="16" dur="3000" fill="hold"/>
                                        <p:tgtEl>
                                          <p:spTgt spid="22"/>
                                        </p:tgtEl>
                                        <p:attrNameLst>
                                          <p:attrName>r</p:attrName>
                                        </p:attrNameLst>
                                      </p:cBhvr>
                                    </p:animRot>
                                  </p:childTnLst>
                                </p:cTn>
                              </p:par>
                              <p:par>
                                <p:cTn id="17" presetID="2" presetClass="exit" presetSubtype="9" fill="hold" grpId="0" nodeType="withEffect">
                                  <p:stCondLst>
                                    <p:cond delay="0"/>
                                  </p:stCondLst>
                                  <p:childTnLst>
                                    <p:anim calcmode="lin" valueType="num">
                                      <p:cBhvr additive="base">
                                        <p:cTn id="18" dur="3000"/>
                                        <p:tgtEl>
                                          <p:spTgt spid="23"/>
                                        </p:tgtEl>
                                        <p:attrNameLst>
                                          <p:attrName>ppt_x</p:attrName>
                                        </p:attrNameLst>
                                      </p:cBhvr>
                                      <p:tavLst>
                                        <p:tav tm="0">
                                          <p:val>
                                            <p:strVal val="ppt_x"/>
                                          </p:val>
                                        </p:tav>
                                        <p:tav tm="100000">
                                          <p:val>
                                            <p:strVal val="0-ppt_w/2"/>
                                          </p:val>
                                        </p:tav>
                                      </p:tavLst>
                                    </p:anim>
                                    <p:anim calcmode="lin" valueType="num">
                                      <p:cBhvr additive="base">
                                        <p:cTn id="19" dur="3000"/>
                                        <p:tgtEl>
                                          <p:spTgt spid="23"/>
                                        </p:tgtEl>
                                        <p:attrNameLst>
                                          <p:attrName>ppt_y</p:attrName>
                                        </p:attrNameLst>
                                      </p:cBhvr>
                                      <p:tavLst>
                                        <p:tav tm="0">
                                          <p:val>
                                            <p:strVal val="ppt_y"/>
                                          </p:val>
                                        </p:tav>
                                        <p:tav tm="100000">
                                          <p:val>
                                            <p:strVal val="0-ppt_h/2"/>
                                          </p:val>
                                        </p:tav>
                                      </p:tavLst>
                                    </p:anim>
                                    <p:set>
                                      <p:cBhvr>
                                        <p:cTn id="20" dur="1" fill="hold">
                                          <p:stCondLst>
                                            <p:cond delay="2999"/>
                                          </p:stCondLst>
                                        </p:cTn>
                                        <p:tgtEl>
                                          <p:spTgt spid="23"/>
                                        </p:tgtEl>
                                        <p:attrNameLst>
                                          <p:attrName>style.visibility</p:attrName>
                                        </p:attrNameLst>
                                      </p:cBhvr>
                                      <p:to>
                                        <p:strVal val="hidden"/>
                                      </p:to>
                                    </p:set>
                                  </p:childTnLst>
                                </p:cTn>
                              </p:par>
                              <p:par>
                                <p:cTn id="21" presetID="8" presetClass="emph" presetSubtype="0" fill="hold" grpId="1" nodeType="withEffect">
                                  <p:stCondLst>
                                    <p:cond delay="0"/>
                                  </p:stCondLst>
                                  <p:childTnLst>
                                    <p:animRot by="21600000">
                                      <p:cBhvr>
                                        <p:cTn id="22" dur="3000" fill="hold"/>
                                        <p:tgtEl>
                                          <p:spTgt spid="23"/>
                                        </p:tgtEl>
                                        <p:attrNameLst>
                                          <p:attrName>r</p:attrName>
                                        </p:attrNameLst>
                                      </p:cBhvr>
                                    </p:animRot>
                                  </p:childTnLst>
                                </p:cTn>
                              </p:par>
                              <p:par>
                                <p:cTn id="23" presetID="2" presetClass="exit" presetSubtype="3" fill="hold" grpId="0" nodeType="withEffect">
                                  <p:stCondLst>
                                    <p:cond delay="0"/>
                                  </p:stCondLst>
                                  <p:childTnLst>
                                    <p:anim calcmode="lin" valueType="num">
                                      <p:cBhvr additive="base">
                                        <p:cTn id="24" dur="3000"/>
                                        <p:tgtEl>
                                          <p:spTgt spid="24"/>
                                        </p:tgtEl>
                                        <p:attrNameLst>
                                          <p:attrName>ppt_x</p:attrName>
                                        </p:attrNameLst>
                                      </p:cBhvr>
                                      <p:tavLst>
                                        <p:tav tm="0">
                                          <p:val>
                                            <p:strVal val="ppt_x"/>
                                          </p:val>
                                        </p:tav>
                                        <p:tav tm="100000">
                                          <p:val>
                                            <p:strVal val="1+ppt_w/2"/>
                                          </p:val>
                                        </p:tav>
                                      </p:tavLst>
                                    </p:anim>
                                    <p:anim calcmode="lin" valueType="num">
                                      <p:cBhvr additive="base">
                                        <p:cTn id="25" dur="3000"/>
                                        <p:tgtEl>
                                          <p:spTgt spid="24"/>
                                        </p:tgtEl>
                                        <p:attrNameLst>
                                          <p:attrName>ppt_y</p:attrName>
                                        </p:attrNameLst>
                                      </p:cBhvr>
                                      <p:tavLst>
                                        <p:tav tm="0">
                                          <p:val>
                                            <p:strVal val="ppt_y"/>
                                          </p:val>
                                        </p:tav>
                                        <p:tav tm="100000">
                                          <p:val>
                                            <p:strVal val="0-ppt_h/2"/>
                                          </p:val>
                                        </p:tav>
                                      </p:tavLst>
                                    </p:anim>
                                    <p:set>
                                      <p:cBhvr>
                                        <p:cTn id="26" dur="1" fill="hold">
                                          <p:stCondLst>
                                            <p:cond delay="2999"/>
                                          </p:stCondLst>
                                        </p:cTn>
                                        <p:tgtEl>
                                          <p:spTgt spid="24"/>
                                        </p:tgtEl>
                                        <p:attrNameLst>
                                          <p:attrName>style.visibility</p:attrName>
                                        </p:attrNameLst>
                                      </p:cBhvr>
                                      <p:to>
                                        <p:strVal val="hidden"/>
                                      </p:to>
                                    </p:set>
                                  </p:childTnLst>
                                </p:cTn>
                              </p:par>
                              <p:par>
                                <p:cTn id="27" presetID="8" presetClass="emph" presetSubtype="0" fill="hold" grpId="1" nodeType="withEffect">
                                  <p:stCondLst>
                                    <p:cond delay="0"/>
                                  </p:stCondLst>
                                  <p:childTnLst>
                                    <p:animRot by="21600000">
                                      <p:cBhvr>
                                        <p:cTn id="28" dur="3000" fill="hold"/>
                                        <p:tgtEl>
                                          <p:spTgt spid="24"/>
                                        </p:tgtEl>
                                        <p:attrNameLst>
                                          <p:attrName>r</p:attrName>
                                        </p:attrNameLst>
                                      </p:cBhvr>
                                    </p:animRot>
                                  </p:childTnLst>
                                </p:cTn>
                              </p:par>
                              <p:par>
                                <p:cTn id="29" presetID="8" presetClass="entr" presetSubtype="32" fill="hold" nodeType="withEffect">
                                  <p:stCondLst>
                                    <p:cond delay="1000"/>
                                  </p:stCondLst>
                                  <p:childTnLst>
                                    <p:set>
                                      <p:cBhvr>
                                        <p:cTn id="30" dur="1" fill="hold">
                                          <p:stCondLst>
                                            <p:cond delay="0"/>
                                          </p:stCondLst>
                                        </p:cTn>
                                        <p:tgtEl>
                                          <p:spTgt spid="17"/>
                                        </p:tgtEl>
                                        <p:attrNameLst>
                                          <p:attrName>style.visibility</p:attrName>
                                        </p:attrNameLst>
                                      </p:cBhvr>
                                      <p:to>
                                        <p:strVal val="visible"/>
                                      </p:to>
                                    </p:set>
                                    <p:animEffect transition="in" filter="diamond(out)">
                                      <p:cBhvr>
                                        <p:cTn id="31" dur="3000"/>
                                        <p:tgtEl>
                                          <p:spTgt spid="17"/>
                                        </p:tgtEl>
                                      </p:cBhvr>
                                    </p:animEffect>
                                  </p:childTnLst>
                                </p:cTn>
                              </p:par>
                              <p:par>
                                <p:cTn id="32" presetID="23" presetClass="entr" presetSubtype="288" fill="hold" nodeType="withEffect">
                                  <p:stCondLst>
                                    <p:cond delay="1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3000" fill="hold"/>
                                        <p:tgtEl>
                                          <p:spTgt spid="17"/>
                                        </p:tgtEl>
                                        <p:attrNameLst>
                                          <p:attrName>ppt_w</p:attrName>
                                        </p:attrNameLst>
                                      </p:cBhvr>
                                      <p:tavLst>
                                        <p:tav tm="0">
                                          <p:val>
                                            <p:strVal val="4/3*#ppt_w"/>
                                          </p:val>
                                        </p:tav>
                                        <p:tav tm="100000">
                                          <p:val>
                                            <p:strVal val="#ppt_w"/>
                                          </p:val>
                                        </p:tav>
                                      </p:tavLst>
                                    </p:anim>
                                    <p:anim calcmode="lin" valueType="num">
                                      <p:cBhvr>
                                        <p:cTn id="35" dur="3000" fill="hold"/>
                                        <p:tgtEl>
                                          <p:spTgt spid="17"/>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23" presetClass="entr" presetSubtype="16"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2000" fill="hold"/>
                                        <p:tgtEl>
                                          <p:spTgt spid="20"/>
                                        </p:tgtEl>
                                        <p:attrNameLst>
                                          <p:attrName>ppt_w</p:attrName>
                                        </p:attrNameLst>
                                      </p:cBhvr>
                                      <p:tavLst>
                                        <p:tav tm="0">
                                          <p:val>
                                            <p:fltVal val="0"/>
                                          </p:val>
                                        </p:tav>
                                        <p:tav tm="100000">
                                          <p:val>
                                            <p:strVal val="#ppt_w"/>
                                          </p:val>
                                        </p:tav>
                                      </p:tavLst>
                                    </p:anim>
                                    <p:anim calcmode="lin" valueType="num">
                                      <p:cBhvr>
                                        <p:cTn id="40" dur="2000" fill="hold"/>
                                        <p:tgtEl>
                                          <p:spTgt spid="20"/>
                                        </p:tgtEl>
                                        <p:attrNameLst>
                                          <p:attrName>ppt_h</p:attrName>
                                        </p:attrNameLst>
                                      </p:cBhvr>
                                      <p:tavLst>
                                        <p:tav tm="0">
                                          <p:val>
                                            <p:fltVal val="0"/>
                                          </p:val>
                                        </p:tav>
                                        <p:tav tm="100000">
                                          <p:val>
                                            <p:strVal val="#ppt_h"/>
                                          </p:val>
                                        </p:tav>
                                      </p:tavLst>
                                    </p:anim>
                                  </p:childTnLst>
                                </p:cTn>
                              </p:par>
                            </p:childTnLst>
                          </p:cTn>
                        </p:par>
                        <p:par>
                          <p:cTn id="41" fill="hold">
                            <p:stCondLst>
                              <p:cond delay="6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1"/>
                                          </p:val>
                                        </p:tav>
                                        <p:tav tm="100000">
                                          <p:val>
                                            <p:strVal val="#ppt_x"/>
                                          </p:val>
                                        </p:tav>
                                      </p:tavLst>
                                    </p:anim>
                                    <p:anim calcmode="lin" valueType="num">
                                      <p:cBhvr>
                                        <p:cTn id="4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22" grpId="0" animBg="1"/>
      <p:bldP spid="22" grpId="1" animBg="1"/>
      <p:bldP spid="23" grpId="0" animBg="1"/>
      <p:bldP spid="23" grpId="1" animBg="1"/>
      <p:bldP spid="24" grpId="0" animBg="1"/>
      <p:bldP spid="24" grpId="1" animBg="1"/>
      <p:bldP spid="1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6147"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4340" name="Picture 5" descr="birdy-kissjjpeg"/>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27654" name="AutoShape 6"/>
          <p:cNvSpPr>
            <a:spLocks noChangeArrowheads="1"/>
          </p:cNvSpPr>
          <p:nvPr/>
        </p:nvSpPr>
        <p:spPr bwMode="auto">
          <a:xfrm>
            <a:off x="0" y="0"/>
            <a:ext cx="9144000" cy="5715000"/>
          </a:xfrm>
          <a:prstGeom prst="rtTriangle">
            <a:avLst/>
          </a:prstGeom>
          <a:solidFill>
            <a:schemeClr val="accent5">
              <a:lumMod val="60000"/>
              <a:lumOff val="40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27655" name="AutoShape 7"/>
          <p:cNvSpPr>
            <a:spLocks noChangeArrowheads="1"/>
          </p:cNvSpPr>
          <p:nvPr/>
        </p:nvSpPr>
        <p:spPr bwMode="auto">
          <a:xfrm flipH="1" flipV="1">
            <a:off x="0" y="-1"/>
            <a:ext cx="9144000" cy="5714999"/>
          </a:xfrm>
          <a:prstGeom prst="rtTriangle">
            <a:avLst/>
          </a:prstGeom>
          <a:solidFill>
            <a:schemeClr val="accent5">
              <a:lumMod val="60000"/>
              <a:lumOff val="40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27656" name="AutoShape 8"/>
          <p:cNvSpPr>
            <a:spLocks noChangeArrowheads="1"/>
          </p:cNvSpPr>
          <p:nvPr/>
        </p:nvSpPr>
        <p:spPr bwMode="auto">
          <a:xfrm flipH="1" flipV="1">
            <a:off x="3917950" y="0"/>
            <a:ext cx="5226050" cy="5715000"/>
          </a:xfrm>
          <a:prstGeom prst="rtTriangle">
            <a:avLst/>
          </a:prstGeom>
          <a:solidFill>
            <a:schemeClr val="tx2">
              <a:lumMod val="75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27657" name="AutoShape 9"/>
          <p:cNvSpPr>
            <a:spLocks noChangeArrowheads="1"/>
          </p:cNvSpPr>
          <p:nvPr/>
        </p:nvSpPr>
        <p:spPr bwMode="auto">
          <a:xfrm flipH="1" flipV="1">
            <a:off x="6400800" y="0"/>
            <a:ext cx="2743200" cy="5715000"/>
          </a:xfrm>
          <a:prstGeom prst="rtTriangle">
            <a:avLst/>
          </a:prstGeom>
          <a:solidFill>
            <a:schemeClr val="accent2">
              <a:lumMod val="75000"/>
              <a:alpha val="67058"/>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cs typeface="Arial" charset="0"/>
            </a:endParaRPr>
          </a:p>
        </p:txBody>
      </p:sp>
      <p:sp>
        <p:nvSpPr>
          <p:cNvPr id="27658" name="AutoShape 10"/>
          <p:cNvSpPr>
            <a:spLocks noChangeArrowheads="1"/>
          </p:cNvSpPr>
          <p:nvPr/>
        </p:nvSpPr>
        <p:spPr bwMode="auto">
          <a:xfrm>
            <a:off x="0" y="2368550"/>
            <a:ext cx="9144000" cy="3346450"/>
          </a:xfrm>
          <a:prstGeom prst="rtTriangle">
            <a:avLst/>
          </a:prstGeom>
          <a:solidFill>
            <a:schemeClr val="tx2">
              <a:lumMod val="75000"/>
              <a:alpha val="67000"/>
            </a:schemeClr>
          </a:solidFill>
          <a:ln w="9525">
            <a:solidFill>
              <a:srgbClr val="868686"/>
            </a:solid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27659" name="AutoShape 11"/>
          <p:cNvSpPr>
            <a:spLocks noChangeArrowheads="1"/>
          </p:cNvSpPr>
          <p:nvPr/>
        </p:nvSpPr>
        <p:spPr bwMode="auto">
          <a:xfrm>
            <a:off x="0" y="4002088"/>
            <a:ext cx="9144000" cy="1712912"/>
          </a:xfrm>
          <a:prstGeom prst="rtTriangle">
            <a:avLst/>
          </a:prstGeom>
          <a:solidFill>
            <a:schemeClr val="accent2">
              <a:lumMod val="75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6155" name="WordArt 12" descr="fondobrillo"/>
          <p:cNvSpPr>
            <a:spLocks noChangeArrowheads="1" noChangeShapeType="1" noTextEdit="1"/>
          </p:cNvSpPr>
          <p:nvPr/>
        </p:nvSpPr>
        <p:spPr bwMode="auto">
          <a:xfrm>
            <a:off x="1501775" y="3346450"/>
            <a:ext cx="6394450" cy="577850"/>
          </a:xfrm>
          <a:prstGeom prst="rect">
            <a:avLst/>
          </a:prstGeom>
        </p:spPr>
        <p:txBody>
          <a:bodyPr wrap="none" fromWordArt="1">
            <a:prstTxWarp prst="textPlain">
              <a:avLst>
                <a:gd name="adj" fmla="val 50000"/>
              </a:avLst>
            </a:prstTxWarp>
          </a:bodyPr>
          <a:lstStyle/>
          <a:p>
            <a:pPr algn="ctr"/>
            <a:endParaRPr lang="es-ES" sz="4000" kern="10">
              <a:ln w="9525">
                <a:solidFill>
                  <a:srgbClr val="000000"/>
                </a:solidFill>
                <a:round/>
                <a:headEnd/>
                <a:tailEnd/>
              </a:ln>
              <a:blipFill dpi="0" rotWithShape="1">
                <a:blip r:embed="rId3"/>
                <a:srcRect/>
                <a:tile tx="0" ty="0" sx="100000" sy="100000" flip="none" algn="tl"/>
              </a:blipFill>
              <a:latin typeface="Gill Sans Ultra Bold Condensed"/>
            </a:endParaRPr>
          </a:p>
        </p:txBody>
      </p:sp>
      <p:sp>
        <p:nvSpPr>
          <p:cNvPr id="12" name="11 CuadroTexto"/>
          <p:cNvSpPr txBox="1"/>
          <p:nvPr/>
        </p:nvSpPr>
        <p:spPr>
          <a:xfrm>
            <a:off x="357188" y="4514850"/>
            <a:ext cx="81438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Es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Critias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quien menciona el nombre de la Atlántida. Su abuelo, según el texto, había conocido a Solón, el gran estadista ateniense y uno de los Siete Sabios. Solón había estado en Egipto, y ahí había escuchado la leyenda de la Atlántida.</a:t>
            </a:r>
          </a:p>
        </p:txBody>
      </p:sp>
      <p:sp>
        <p:nvSpPr>
          <p:cNvPr id="13" name="12 CuadroTexto"/>
          <p:cNvSpPr txBox="1"/>
          <p:nvPr/>
        </p:nvSpPr>
        <p:spPr>
          <a:xfrm rot="20603653">
            <a:off x="2286000" y="785813"/>
            <a:ext cx="1905000" cy="523875"/>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coolSlant"/>
          </a:sp3d>
        </p:spPr>
        <p:txBody>
          <a:bodyPr wrap="none">
            <a:spAutoFit/>
          </a:bodyPr>
          <a:lstStyle/>
          <a:p>
            <a:pPr>
              <a:defRPr/>
            </a:pPr>
            <a:r>
              <a:rPr lang="es-ES" sz="28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S O L Ó N</a:t>
            </a: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7657"/>
                                        </p:tgtEl>
                                        <p:attrNameLst>
                                          <p:attrName>ppt_x</p:attrName>
                                        </p:attrNameLst>
                                      </p:cBhvr>
                                      <p:tavLst>
                                        <p:tav tm="0">
                                          <p:val>
                                            <p:strVal val="ppt_x"/>
                                          </p:val>
                                        </p:tav>
                                        <p:tav tm="100000">
                                          <p:val>
                                            <p:strVal val="ppt_x+ppt_w/2"/>
                                          </p:val>
                                        </p:tav>
                                      </p:tavLst>
                                    </p:anim>
                                    <p:anim calcmode="lin" valueType="num">
                                      <p:cBhvr>
                                        <p:cTn id="7" dur="3000"/>
                                        <p:tgtEl>
                                          <p:spTgt spid="27657"/>
                                        </p:tgtEl>
                                        <p:attrNameLst>
                                          <p:attrName>ppt_y</p:attrName>
                                        </p:attrNameLst>
                                      </p:cBhvr>
                                      <p:tavLst>
                                        <p:tav tm="0">
                                          <p:val>
                                            <p:strVal val="ppt_y"/>
                                          </p:val>
                                        </p:tav>
                                        <p:tav tm="100000">
                                          <p:val>
                                            <p:strVal val="ppt_y"/>
                                          </p:val>
                                        </p:tav>
                                      </p:tavLst>
                                    </p:anim>
                                    <p:anim calcmode="lin" valueType="num">
                                      <p:cBhvr>
                                        <p:cTn id="8" dur="3000"/>
                                        <p:tgtEl>
                                          <p:spTgt spid="27657"/>
                                        </p:tgtEl>
                                        <p:attrNameLst>
                                          <p:attrName>ppt_w</p:attrName>
                                        </p:attrNameLst>
                                      </p:cBhvr>
                                      <p:tavLst>
                                        <p:tav tm="0">
                                          <p:val>
                                            <p:strVal val="ppt_w"/>
                                          </p:val>
                                        </p:tav>
                                        <p:tav tm="100000">
                                          <p:val>
                                            <p:fltVal val="0"/>
                                          </p:val>
                                        </p:tav>
                                      </p:tavLst>
                                    </p:anim>
                                    <p:anim calcmode="lin" valueType="num">
                                      <p:cBhvr>
                                        <p:cTn id="9" dur="3000"/>
                                        <p:tgtEl>
                                          <p:spTgt spid="27657"/>
                                        </p:tgtEl>
                                        <p:attrNameLst>
                                          <p:attrName>ppt_h</p:attrName>
                                        </p:attrNameLst>
                                      </p:cBhvr>
                                      <p:tavLst>
                                        <p:tav tm="0">
                                          <p:val>
                                            <p:strVal val="ppt_h"/>
                                          </p:val>
                                        </p:tav>
                                        <p:tav tm="100000">
                                          <p:val>
                                            <p:strVal val="ppt_h"/>
                                          </p:val>
                                        </p:tav>
                                      </p:tavLst>
                                    </p:anim>
                                    <p:set>
                                      <p:cBhvr>
                                        <p:cTn id="10" dur="1" fill="hold">
                                          <p:stCondLst>
                                            <p:cond delay="2999"/>
                                          </p:stCondLst>
                                        </p:cTn>
                                        <p:tgtEl>
                                          <p:spTgt spid="2765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7656"/>
                                        </p:tgtEl>
                                        <p:attrNameLst>
                                          <p:attrName>ppt_x</p:attrName>
                                        </p:attrNameLst>
                                      </p:cBhvr>
                                      <p:tavLst>
                                        <p:tav tm="0">
                                          <p:val>
                                            <p:strVal val="ppt_x"/>
                                          </p:val>
                                        </p:tav>
                                        <p:tav tm="100000">
                                          <p:val>
                                            <p:strVal val="ppt_x+ppt_w/2"/>
                                          </p:val>
                                        </p:tav>
                                      </p:tavLst>
                                    </p:anim>
                                    <p:anim calcmode="lin" valueType="num">
                                      <p:cBhvr>
                                        <p:cTn id="13" dur="3000"/>
                                        <p:tgtEl>
                                          <p:spTgt spid="27656"/>
                                        </p:tgtEl>
                                        <p:attrNameLst>
                                          <p:attrName>ppt_y</p:attrName>
                                        </p:attrNameLst>
                                      </p:cBhvr>
                                      <p:tavLst>
                                        <p:tav tm="0">
                                          <p:val>
                                            <p:strVal val="ppt_y"/>
                                          </p:val>
                                        </p:tav>
                                        <p:tav tm="100000">
                                          <p:val>
                                            <p:strVal val="ppt_y"/>
                                          </p:val>
                                        </p:tav>
                                      </p:tavLst>
                                    </p:anim>
                                    <p:anim calcmode="lin" valueType="num">
                                      <p:cBhvr>
                                        <p:cTn id="14" dur="3000"/>
                                        <p:tgtEl>
                                          <p:spTgt spid="27656"/>
                                        </p:tgtEl>
                                        <p:attrNameLst>
                                          <p:attrName>ppt_w</p:attrName>
                                        </p:attrNameLst>
                                      </p:cBhvr>
                                      <p:tavLst>
                                        <p:tav tm="0">
                                          <p:val>
                                            <p:strVal val="ppt_w"/>
                                          </p:val>
                                        </p:tav>
                                        <p:tav tm="100000">
                                          <p:val>
                                            <p:fltVal val="0"/>
                                          </p:val>
                                        </p:tav>
                                      </p:tavLst>
                                    </p:anim>
                                    <p:anim calcmode="lin" valueType="num">
                                      <p:cBhvr>
                                        <p:cTn id="15" dur="3000"/>
                                        <p:tgtEl>
                                          <p:spTgt spid="27656"/>
                                        </p:tgtEl>
                                        <p:attrNameLst>
                                          <p:attrName>ppt_h</p:attrName>
                                        </p:attrNameLst>
                                      </p:cBhvr>
                                      <p:tavLst>
                                        <p:tav tm="0">
                                          <p:val>
                                            <p:strVal val="ppt_h"/>
                                          </p:val>
                                        </p:tav>
                                        <p:tav tm="100000">
                                          <p:val>
                                            <p:strVal val="ppt_h"/>
                                          </p:val>
                                        </p:tav>
                                      </p:tavLst>
                                    </p:anim>
                                    <p:set>
                                      <p:cBhvr>
                                        <p:cTn id="16" dur="1" fill="hold">
                                          <p:stCondLst>
                                            <p:cond delay="2999"/>
                                          </p:stCondLst>
                                        </p:cTn>
                                        <p:tgtEl>
                                          <p:spTgt spid="2765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7655"/>
                                        </p:tgtEl>
                                        <p:attrNameLst>
                                          <p:attrName>ppt_x</p:attrName>
                                        </p:attrNameLst>
                                      </p:cBhvr>
                                      <p:tavLst>
                                        <p:tav tm="0">
                                          <p:val>
                                            <p:strVal val="ppt_x"/>
                                          </p:val>
                                        </p:tav>
                                        <p:tav tm="100000">
                                          <p:val>
                                            <p:strVal val="ppt_x+ppt_w/2"/>
                                          </p:val>
                                        </p:tav>
                                      </p:tavLst>
                                    </p:anim>
                                    <p:anim calcmode="lin" valueType="num">
                                      <p:cBhvr>
                                        <p:cTn id="19" dur="3000"/>
                                        <p:tgtEl>
                                          <p:spTgt spid="27655"/>
                                        </p:tgtEl>
                                        <p:attrNameLst>
                                          <p:attrName>ppt_y</p:attrName>
                                        </p:attrNameLst>
                                      </p:cBhvr>
                                      <p:tavLst>
                                        <p:tav tm="0">
                                          <p:val>
                                            <p:strVal val="ppt_y"/>
                                          </p:val>
                                        </p:tav>
                                        <p:tav tm="100000">
                                          <p:val>
                                            <p:strVal val="ppt_y"/>
                                          </p:val>
                                        </p:tav>
                                      </p:tavLst>
                                    </p:anim>
                                    <p:anim calcmode="lin" valueType="num">
                                      <p:cBhvr>
                                        <p:cTn id="20" dur="3000"/>
                                        <p:tgtEl>
                                          <p:spTgt spid="27655"/>
                                        </p:tgtEl>
                                        <p:attrNameLst>
                                          <p:attrName>ppt_w</p:attrName>
                                        </p:attrNameLst>
                                      </p:cBhvr>
                                      <p:tavLst>
                                        <p:tav tm="0">
                                          <p:val>
                                            <p:strVal val="ppt_w"/>
                                          </p:val>
                                        </p:tav>
                                        <p:tav tm="100000">
                                          <p:val>
                                            <p:fltVal val="0"/>
                                          </p:val>
                                        </p:tav>
                                      </p:tavLst>
                                    </p:anim>
                                    <p:anim calcmode="lin" valueType="num">
                                      <p:cBhvr>
                                        <p:cTn id="21" dur="3000"/>
                                        <p:tgtEl>
                                          <p:spTgt spid="27655"/>
                                        </p:tgtEl>
                                        <p:attrNameLst>
                                          <p:attrName>ppt_h</p:attrName>
                                        </p:attrNameLst>
                                      </p:cBhvr>
                                      <p:tavLst>
                                        <p:tav tm="0">
                                          <p:val>
                                            <p:strVal val="ppt_h"/>
                                          </p:val>
                                        </p:tav>
                                        <p:tav tm="100000">
                                          <p:val>
                                            <p:strVal val="ppt_h"/>
                                          </p:val>
                                        </p:tav>
                                      </p:tavLst>
                                    </p:anim>
                                    <p:set>
                                      <p:cBhvr>
                                        <p:cTn id="22" dur="1" fill="hold">
                                          <p:stCondLst>
                                            <p:cond delay="2999"/>
                                          </p:stCondLst>
                                        </p:cTn>
                                        <p:tgtEl>
                                          <p:spTgt spid="2765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7659"/>
                                        </p:tgtEl>
                                        <p:attrNameLst>
                                          <p:attrName>ppt_x</p:attrName>
                                        </p:attrNameLst>
                                      </p:cBhvr>
                                      <p:tavLst>
                                        <p:tav tm="0">
                                          <p:val>
                                            <p:strVal val="ppt_x"/>
                                          </p:val>
                                        </p:tav>
                                        <p:tav tm="100000">
                                          <p:val>
                                            <p:strVal val="ppt_x-ppt_w/2"/>
                                          </p:val>
                                        </p:tav>
                                      </p:tavLst>
                                    </p:anim>
                                    <p:anim calcmode="lin" valueType="num">
                                      <p:cBhvr>
                                        <p:cTn id="25" dur="3000"/>
                                        <p:tgtEl>
                                          <p:spTgt spid="27659"/>
                                        </p:tgtEl>
                                        <p:attrNameLst>
                                          <p:attrName>ppt_y</p:attrName>
                                        </p:attrNameLst>
                                      </p:cBhvr>
                                      <p:tavLst>
                                        <p:tav tm="0">
                                          <p:val>
                                            <p:strVal val="ppt_y"/>
                                          </p:val>
                                        </p:tav>
                                        <p:tav tm="100000">
                                          <p:val>
                                            <p:strVal val="ppt_y"/>
                                          </p:val>
                                        </p:tav>
                                      </p:tavLst>
                                    </p:anim>
                                    <p:anim calcmode="lin" valueType="num">
                                      <p:cBhvr>
                                        <p:cTn id="26" dur="3000"/>
                                        <p:tgtEl>
                                          <p:spTgt spid="27659"/>
                                        </p:tgtEl>
                                        <p:attrNameLst>
                                          <p:attrName>ppt_w</p:attrName>
                                        </p:attrNameLst>
                                      </p:cBhvr>
                                      <p:tavLst>
                                        <p:tav tm="0">
                                          <p:val>
                                            <p:strVal val="ppt_w"/>
                                          </p:val>
                                        </p:tav>
                                        <p:tav tm="100000">
                                          <p:val>
                                            <p:fltVal val="0"/>
                                          </p:val>
                                        </p:tav>
                                      </p:tavLst>
                                    </p:anim>
                                    <p:anim calcmode="lin" valueType="num">
                                      <p:cBhvr>
                                        <p:cTn id="27" dur="3000"/>
                                        <p:tgtEl>
                                          <p:spTgt spid="27659"/>
                                        </p:tgtEl>
                                        <p:attrNameLst>
                                          <p:attrName>ppt_h</p:attrName>
                                        </p:attrNameLst>
                                      </p:cBhvr>
                                      <p:tavLst>
                                        <p:tav tm="0">
                                          <p:val>
                                            <p:strVal val="ppt_h"/>
                                          </p:val>
                                        </p:tav>
                                        <p:tav tm="100000">
                                          <p:val>
                                            <p:strVal val="ppt_h"/>
                                          </p:val>
                                        </p:tav>
                                      </p:tavLst>
                                    </p:anim>
                                    <p:set>
                                      <p:cBhvr>
                                        <p:cTn id="28" dur="1" fill="hold">
                                          <p:stCondLst>
                                            <p:cond delay="2999"/>
                                          </p:stCondLst>
                                        </p:cTn>
                                        <p:tgtEl>
                                          <p:spTgt spid="27659"/>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7658"/>
                                        </p:tgtEl>
                                        <p:attrNameLst>
                                          <p:attrName>ppt_x</p:attrName>
                                        </p:attrNameLst>
                                      </p:cBhvr>
                                      <p:tavLst>
                                        <p:tav tm="0">
                                          <p:val>
                                            <p:strVal val="ppt_x"/>
                                          </p:val>
                                        </p:tav>
                                        <p:tav tm="100000">
                                          <p:val>
                                            <p:strVal val="ppt_x-ppt_w/2"/>
                                          </p:val>
                                        </p:tav>
                                      </p:tavLst>
                                    </p:anim>
                                    <p:anim calcmode="lin" valueType="num">
                                      <p:cBhvr>
                                        <p:cTn id="31" dur="3000"/>
                                        <p:tgtEl>
                                          <p:spTgt spid="27658"/>
                                        </p:tgtEl>
                                        <p:attrNameLst>
                                          <p:attrName>ppt_y</p:attrName>
                                        </p:attrNameLst>
                                      </p:cBhvr>
                                      <p:tavLst>
                                        <p:tav tm="0">
                                          <p:val>
                                            <p:strVal val="ppt_y"/>
                                          </p:val>
                                        </p:tav>
                                        <p:tav tm="100000">
                                          <p:val>
                                            <p:strVal val="ppt_y"/>
                                          </p:val>
                                        </p:tav>
                                      </p:tavLst>
                                    </p:anim>
                                    <p:anim calcmode="lin" valueType="num">
                                      <p:cBhvr>
                                        <p:cTn id="32" dur="3000"/>
                                        <p:tgtEl>
                                          <p:spTgt spid="27658"/>
                                        </p:tgtEl>
                                        <p:attrNameLst>
                                          <p:attrName>ppt_w</p:attrName>
                                        </p:attrNameLst>
                                      </p:cBhvr>
                                      <p:tavLst>
                                        <p:tav tm="0">
                                          <p:val>
                                            <p:strVal val="ppt_w"/>
                                          </p:val>
                                        </p:tav>
                                        <p:tav tm="100000">
                                          <p:val>
                                            <p:fltVal val="0"/>
                                          </p:val>
                                        </p:tav>
                                      </p:tavLst>
                                    </p:anim>
                                    <p:anim calcmode="lin" valueType="num">
                                      <p:cBhvr>
                                        <p:cTn id="33" dur="3000"/>
                                        <p:tgtEl>
                                          <p:spTgt spid="27658"/>
                                        </p:tgtEl>
                                        <p:attrNameLst>
                                          <p:attrName>ppt_h</p:attrName>
                                        </p:attrNameLst>
                                      </p:cBhvr>
                                      <p:tavLst>
                                        <p:tav tm="0">
                                          <p:val>
                                            <p:strVal val="ppt_h"/>
                                          </p:val>
                                        </p:tav>
                                        <p:tav tm="100000">
                                          <p:val>
                                            <p:strVal val="ppt_h"/>
                                          </p:val>
                                        </p:tav>
                                      </p:tavLst>
                                    </p:anim>
                                    <p:set>
                                      <p:cBhvr>
                                        <p:cTn id="34" dur="1" fill="hold">
                                          <p:stCondLst>
                                            <p:cond delay="2999"/>
                                          </p:stCondLst>
                                        </p:cTn>
                                        <p:tgtEl>
                                          <p:spTgt spid="2765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7654"/>
                                        </p:tgtEl>
                                        <p:attrNameLst>
                                          <p:attrName>ppt_x</p:attrName>
                                        </p:attrNameLst>
                                      </p:cBhvr>
                                      <p:tavLst>
                                        <p:tav tm="0">
                                          <p:val>
                                            <p:strVal val="ppt_x"/>
                                          </p:val>
                                        </p:tav>
                                        <p:tav tm="100000">
                                          <p:val>
                                            <p:strVal val="ppt_x-ppt_w/2"/>
                                          </p:val>
                                        </p:tav>
                                      </p:tavLst>
                                    </p:anim>
                                    <p:anim calcmode="lin" valueType="num">
                                      <p:cBhvr>
                                        <p:cTn id="37" dur="3000"/>
                                        <p:tgtEl>
                                          <p:spTgt spid="27654"/>
                                        </p:tgtEl>
                                        <p:attrNameLst>
                                          <p:attrName>ppt_y</p:attrName>
                                        </p:attrNameLst>
                                      </p:cBhvr>
                                      <p:tavLst>
                                        <p:tav tm="0">
                                          <p:val>
                                            <p:strVal val="ppt_y"/>
                                          </p:val>
                                        </p:tav>
                                        <p:tav tm="100000">
                                          <p:val>
                                            <p:strVal val="ppt_y"/>
                                          </p:val>
                                        </p:tav>
                                      </p:tavLst>
                                    </p:anim>
                                    <p:anim calcmode="lin" valueType="num">
                                      <p:cBhvr>
                                        <p:cTn id="38" dur="3000"/>
                                        <p:tgtEl>
                                          <p:spTgt spid="27654"/>
                                        </p:tgtEl>
                                        <p:attrNameLst>
                                          <p:attrName>ppt_w</p:attrName>
                                        </p:attrNameLst>
                                      </p:cBhvr>
                                      <p:tavLst>
                                        <p:tav tm="0">
                                          <p:val>
                                            <p:strVal val="ppt_w"/>
                                          </p:val>
                                        </p:tav>
                                        <p:tav tm="100000">
                                          <p:val>
                                            <p:fltVal val="0"/>
                                          </p:val>
                                        </p:tav>
                                      </p:tavLst>
                                    </p:anim>
                                    <p:anim calcmode="lin" valueType="num">
                                      <p:cBhvr>
                                        <p:cTn id="39" dur="3000"/>
                                        <p:tgtEl>
                                          <p:spTgt spid="27654"/>
                                        </p:tgtEl>
                                        <p:attrNameLst>
                                          <p:attrName>ppt_h</p:attrName>
                                        </p:attrNameLst>
                                      </p:cBhvr>
                                      <p:tavLst>
                                        <p:tav tm="0">
                                          <p:val>
                                            <p:strVal val="ppt_h"/>
                                          </p:val>
                                        </p:tav>
                                        <p:tav tm="100000">
                                          <p:val>
                                            <p:strVal val="ppt_h"/>
                                          </p:val>
                                        </p:tav>
                                      </p:tavLst>
                                    </p:anim>
                                    <p:set>
                                      <p:cBhvr>
                                        <p:cTn id="40" dur="1" fill="hold">
                                          <p:stCondLst>
                                            <p:cond delay="2999"/>
                                          </p:stCondLst>
                                        </p:cTn>
                                        <p:tgtEl>
                                          <p:spTgt spid="2765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4340"/>
                                        </p:tgtEl>
                                        <p:attrNameLst>
                                          <p:attrName>style.visibility</p:attrName>
                                        </p:attrNameLst>
                                      </p:cBhvr>
                                      <p:to>
                                        <p:strVal val="visible"/>
                                      </p:to>
                                    </p:set>
                                    <p:anim calcmode="lin" valueType="num">
                                      <p:cBhvr>
                                        <p:cTn id="43" dur="3000" fill="hold"/>
                                        <p:tgtEl>
                                          <p:spTgt spid="14340"/>
                                        </p:tgtEl>
                                        <p:attrNameLst>
                                          <p:attrName>ppt_w</p:attrName>
                                        </p:attrNameLst>
                                      </p:cBhvr>
                                      <p:tavLst>
                                        <p:tav tm="0">
                                          <p:val>
                                            <p:strVal val="4/3*#ppt_w"/>
                                          </p:val>
                                        </p:tav>
                                        <p:tav tm="100000">
                                          <p:val>
                                            <p:strVal val="#ppt_w"/>
                                          </p:val>
                                        </p:tav>
                                      </p:tavLst>
                                    </p:anim>
                                    <p:anim calcmode="lin" valueType="num">
                                      <p:cBhvr>
                                        <p:cTn id="44" dur="3000" fill="hold"/>
                                        <p:tgtEl>
                                          <p:spTgt spid="14340"/>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23" presetClass="entr" presetSubtype="16"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2000" fill="hold"/>
                                        <p:tgtEl>
                                          <p:spTgt spid="13"/>
                                        </p:tgtEl>
                                        <p:attrNameLst>
                                          <p:attrName>ppt_w</p:attrName>
                                        </p:attrNameLst>
                                      </p:cBhvr>
                                      <p:tavLst>
                                        <p:tav tm="0">
                                          <p:val>
                                            <p:fltVal val="0"/>
                                          </p:val>
                                        </p:tav>
                                        <p:tav tm="100000">
                                          <p:val>
                                            <p:strVal val="#ppt_w"/>
                                          </p:val>
                                        </p:tav>
                                      </p:tavLst>
                                    </p:anim>
                                    <p:anim calcmode="lin" valueType="num">
                                      <p:cBhvr>
                                        <p:cTn id="49" dur="2000" fill="hold"/>
                                        <p:tgtEl>
                                          <p:spTgt spid="13"/>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1"/>
                                          </p:val>
                                        </p:tav>
                                        <p:tav tm="100000">
                                          <p:val>
                                            <p:strVal val="#ppt_x"/>
                                          </p:val>
                                        </p:tav>
                                      </p:tavLst>
                                    </p:anim>
                                    <p:anim calcmode="lin" valueType="num">
                                      <p:cBhvr>
                                        <p:cTn id="5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animBg="1"/>
      <p:bldP spid="27655" grpId="0" animBg="1"/>
      <p:bldP spid="27656" grpId="0" animBg="1"/>
      <p:bldP spid="27657" grpId="0" animBg="1"/>
      <p:bldP spid="27658" grpId="0" animBg="1"/>
      <p:bldP spid="27659" grpId="0" animBg="1"/>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ZESPECTACULONOCHEENELHOTELNACIONAL2.jpg"/>
          <p:cNvPicPr>
            <a:picLocks noChangeAspect="1"/>
          </p:cNvPicPr>
          <p:nvPr/>
        </p:nvPicPr>
        <p:blipFill>
          <a:blip r:embed="rId2"/>
          <a:srcRect/>
          <a:stretch>
            <a:fillRect/>
          </a:stretch>
        </p:blipFill>
        <p:spPr bwMode="auto">
          <a:xfrm>
            <a:off x="0" y="-357188"/>
            <a:ext cx="9144000" cy="6357938"/>
          </a:xfrm>
          <a:prstGeom prst="rect">
            <a:avLst/>
          </a:prstGeom>
          <a:noFill/>
          <a:ln w="9525">
            <a:noFill/>
            <a:miter lim="800000"/>
            <a:headEnd/>
            <a:tailEnd/>
          </a:ln>
          <a:scene3d>
            <a:camera prst="orthographicFront"/>
            <a:lightRig rig="threePt" dir="t"/>
          </a:scene3d>
          <a:sp3d>
            <a:bevelT w="165100" prst="coolSlant"/>
          </a:sp3d>
        </p:spPr>
      </p:pic>
      <p:sp>
        <p:nvSpPr>
          <p:cNvPr id="9" name="8 Rectángulo"/>
          <p:cNvSpPr/>
          <p:nvPr/>
        </p:nvSpPr>
        <p:spPr>
          <a:xfrm>
            <a:off x="214313" y="157163"/>
            <a:ext cx="8715375" cy="5400675"/>
          </a:xfrm>
          <a:prstGeom prst="rect">
            <a:avLst/>
          </a:prstGeom>
          <a:solidFill>
            <a:schemeClr val="bg2">
              <a:lumMod val="60000"/>
              <a:lumOff val="4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28625" y="338138"/>
            <a:ext cx="8215313" cy="5040312"/>
          </a:xfrm>
          <a:prstGeom prst="rect">
            <a:avLst/>
          </a:prstGeom>
          <a:solidFill>
            <a:schemeClr val="bg2">
              <a:lumMod val="40000"/>
              <a:lumOff val="60000"/>
              <a:alpha val="65000"/>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rot="20574171">
            <a:off x="1000125" y="714375"/>
            <a:ext cx="2686050" cy="461963"/>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coolSlant"/>
          </a:sp3d>
        </p:spPr>
        <p:txBody>
          <a:bodyPr wrap="none">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LOS  ATLANTES</a:t>
            </a:r>
          </a:p>
        </p:txBody>
      </p:sp>
      <p:sp>
        <p:nvSpPr>
          <p:cNvPr id="7" name="6 CuadroTexto"/>
          <p:cNvSpPr txBox="1"/>
          <p:nvPr/>
        </p:nvSpPr>
        <p:spPr>
          <a:xfrm>
            <a:off x="142875" y="4237038"/>
            <a:ext cx="8786813"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Los atlantes fueron descritos como hombres perfectos, al estilo de semidioses como Hércules o Perseo. Las mejores cualidades les convertirían en una civilización muy poderosa que algunos autores han intentado enlazar con la raza aria. El líder nazi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Heinrich</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Himmler</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organizó en 1938 una expedición al Tíbet con el objetivo de encontrar a los descendientes de los atlantes.</a:t>
            </a:r>
          </a:p>
        </p:txBody>
      </p:sp>
    </p:spTree>
  </p:cSld>
  <p:clrMapOvr>
    <a:masterClrMapping/>
  </p:clrMapOvr>
  <mc:AlternateContent xmlns:mc="http://schemas.openxmlformats.org/markup-compatibility/2006">
    <mc:Choice xmlns:p14="http://schemas.microsoft.com/office/powerpoint/2010/main" Requires="p14">
      <p:transition spd="slow" p14:dur="2000" advTm="41000">
        <p:split orient="vert"/>
      </p:transition>
    </mc:Choice>
    <mc:Fallback>
      <p:transition spd="slow" advTm="41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hjhu7ujj.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pic>
        <p:nvPicPr>
          <p:cNvPr id="8" name="7 Imagen" descr="nhjhu7ujj.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4" name="3 CuadroTexto"/>
          <p:cNvSpPr txBox="1"/>
          <p:nvPr/>
        </p:nvSpPr>
        <p:spPr>
          <a:xfrm>
            <a:off x="500063"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Se describe su fundación y orígenes bajo la intención del dios Neptuno, su geografía, sus leyes. Se explican algunos cultos relacionados con el toro, la confederación de pueblos gobernados por la asamblea de sus reyes, la organización del ejército y la abundancia de sus riquezas.</a:t>
            </a:r>
          </a:p>
        </p:txBody>
      </p:sp>
      <p:sp>
        <p:nvSpPr>
          <p:cNvPr id="6" name="5 CuadroTexto"/>
          <p:cNvSpPr txBox="1"/>
          <p:nvPr/>
        </p:nvSpPr>
        <p:spPr>
          <a:xfrm rot="20741107">
            <a:off x="428625" y="428625"/>
            <a:ext cx="4286250" cy="400050"/>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coolSlant"/>
          </a:sp3d>
        </p:spPr>
        <p:txBody>
          <a:bodyPr>
            <a:spAutoFit/>
          </a:bodyPr>
          <a:lstStyle/>
          <a:p>
            <a:pPr>
              <a:defRPr/>
            </a:pP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¿CÓMO SERÍA LA ATLÁNTIDA?</a:t>
            </a:r>
          </a:p>
        </p:txBody>
      </p:sp>
    </p:spTree>
  </p:cSld>
  <p:clrMapOvr>
    <a:masterClrMapping/>
  </p:clrMapOvr>
  <mc:AlternateContent xmlns:mc="http://schemas.openxmlformats.org/markup-compatibility/2006">
    <mc:Choice xmlns:p14="http://schemas.microsoft.com/office/powerpoint/2010/main" Requires="p14">
      <p:transition spd="slow" p14:dur="2500" advTm="33000">
        <p14:shred pattern="rectang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nodeType="withEffect">
                                  <p:stCondLst>
                                    <p:cond delay="0"/>
                                  </p:stCondLst>
                                  <p:childTnLst>
                                    <p:animEffect transition="out" filter="barn(in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childTnLst>
                          </p:cTn>
                        </p:par>
                        <p:par>
                          <p:cTn id="11" fill="hold">
                            <p:stCondLst>
                              <p:cond delay="3000"/>
                            </p:stCondLst>
                            <p:childTnLst>
                              <p:par>
                                <p:cTn id="12" presetID="2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childTnLst>
                          </p:cTn>
                        </p:par>
                        <p:par>
                          <p:cTn id="16" fill="hold">
                            <p:stCondLst>
                              <p:cond delay="5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Hermosos Wallpapers De Paisajes - Www.10Pixeles.jpg"/>
          <p:cNvPicPr>
            <a:picLocks noChangeAspect="1" noChangeArrowheads="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pic>
        <p:nvPicPr>
          <p:cNvPr id="10" name="Picture 2" descr="C:\Documents and Settings\Ana María\Escritorio\Hermosos Wallpapers De Paisajes - Www.10Pixeles.jpg"/>
          <p:cNvPicPr>
            <a:picLocks noChangeAspect="1" noChangeArrowheads="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pic>
        <p:nvPicPr>
          <p:cNvPr id="4" name="Picture 2" descr="C:\Documents and Settings\Ana María\Escritorio\Hermosos Wallpapers De Paisajes - Www.10Pixeles.jpg"/>
          <p:cNvPicPr>
            <a:picLocks noChangeAspect="1" noChangeArrowheads="1"/>
          </p:cNvPicPr>
          <p:nvPr/>
        </p:nvPicPr>
        <p:blipFill>
          <a:blip r:embed="rId3" cstate="print">
            <a:clrChange>
              <a:clrFrom>
                <a:srgbClr val="CCCCCC"/>
              </a:clrFrom>
              <a:clrTo>
                <a:srgbClr val="CCCCCC">
                  <a:alpha val="0"/>
                </a:srgbClr>
              </a:clrTo>
            </a:clrChange>
            <a:biLevel thresh="25000"/>
          </a:blip>
          <a:stretch>
            <a:fillRect/>
          </a:stretch>
        </p:blipFill>
        <p:spPr bwMode="auto">
          <a:xfrm>
            <a:off x="9526" y="1710"/>
            <a:ext cx="9134475" cy="5952134"/>
          </a:xfrm>
          <a:prstGeom prst="flowChartExtract">
            <a:avLst/>
          </a:prstGeom>
          <a:solidFill>
            <a:schemeClr val="bg1"/>
          </a:solidFill>
          <a:ln w="9525">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9526" y="-238844"/>
            <a:ext cx="9134475" cy="5953844"/>
          </a:xfrm>
          <a:prstGeom prst="flowChartMerge">
            <a:avLst/>
          </a:prstGeom>
          <a:solidFill>
            <a:schemeClr val="bg1"/>
          </a:solidFill>
          <a:ln w="9525">
            <a:noFill/>
            <a:miter lim="800000"/>
            <a:headEnd/>
            <a:tailEnd/>
          </a:ln>
        </p:spPr>
      </p:pic>
      <p:sp>
        <p:nvSpPr>
          <p:cNvPr id="6" name="5 CuadroTexto"/>
          <p:cNvSpPr txBox="1"/>
          <p:nvPr/>
        </p:nvSpPr>
        <p:spPr>
          <a:xfrm>
            <a:off x="357188" y="4357688"/>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Las investigaciones aseguran que la Atlántida de Platón está sumergida en las costas de Cádiz, Sanlúcar de Barrameda y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Chipiona</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en el punto de mira del arqueólogo Michael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Donnellan</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heredero de un interés que dura ya 3.000 años por tan poderosa civilización desaparecida.</a:t>
            </a:r>
          </a:p>
        </p:txBody>
      </p:sp>
    </p:spTree>
  </p:cSld>
  <p:clrMapOvr>
    <a:masterClrMapping/>
  </p:clrMapOvr>
  <mc:AlternateContent xmlns:mc="http://schemas.openxmlformats.org/markup-compatibility/2006">
    <mc:Choice xmlns:p14="http://schemas.microsoft.com/office/powerpoint/2010/main" Requires="p14">
      <p:transition spd="slow" p14:dur="2500" advTm="31000">
        <p:pull/>
      </p:transition>
    </mc:Choice>
    <mc:Fallback>
      <p:transition spd="slow" advTm="31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
                                          </p:val>
                                        </p:tav>
                                      </p:tavLst>
                                    </p:anim>
                                    <p:anim calcmode="lin" valueType="num">
                                      <p:cBhvr>
                                        <p:cTn id="11" dur="3000"/>
                                        <p:tgtEl>
                                          <p:spTgt spid="5"/>
                                        </p:tgtEl>
                                        <p:attrNameLst>
                                          <p:attrName>ppt_y</p:attrName>
                                        </p:attrNameLst>
                                      </p:cBhvr>
                                      <p:tavLst>
                                        <p:tav tm="0">
                                          <p:val>
                                            <p:strVal val="ppt_y"/>
                                          </p:val>
                                        </p:tav>
                                        <p:tav tm="100000">
                                          <p:val>
                                            <p:strVal val="ppt_y-ppt_h/2"/>
                                          </p:val>
                                        </p:tav>
                                      </p:tavLst>
                                    </p:anim>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ppt_x"/>
                                          </p:val>
                                        </p:tav>
                                      </p:tavLst>
                                    </p:anim>
                                    <p:anim calcmode="lin" valueType="num">
                                      <p:cBhvr additive="base">
                                        <p:cTn id="17" dur="3000"/>
                                        <p:tgtEl>
                                          <p:spTgt spid="4"/>
                                        </p:tgtEl>
                                        <p:attrNameLst>
                                          <p:attrName>ppt_y</p:attrName>
                                        </p:attrNameLst>
                                      </p:cBhvr>
                                      <p:tavLst>
                                        <p:tav tm="0">
                                          <p:val>
                                            <p:strVal val="ppt_y"/>
                                          </p:val>
                                        </p:tav>
                                        <p:tav tm="100000">
                                          <p:val>
                                            <p:strVal val="1+ppt_h/2"/>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3000"/>
                                        <p:tgtEl>
                                          <p:spTgt spid="4"/>
                                        </p:tgtEl>
                                        <p:attrNameLst>
                                          <p:attrName>ppt_x</p:attrName>
                                        </p:attrNameLst>
                                      </p:cBhvr>
                                      <p:tavLst>
                                        <p:tav tm="0">
                                          <p:val>
                                            <p:strVal val="ppt_x"/>
                                          </p:val>
                                        </p:tav>
                                        <p:tav tm="100000">
                                          <p:val>
                                            <p:strVal val="ppt_x"/>
                                          </p:val>
                                        </p:tav>
                                      </p:tavLst>
                                    </p:anim>
                                    <p:anim calcmode="lin" valueType="num">
                                      <p:cBhvr>
                                        <p:cTn id="21" dur="3000"/>
                                        <p:tgtEl>
                                          <p:spTgt spid="4"/>
                                        </p:tgtEl>
                                        <p:attrNameLst>
                                          <p:attrName>ppt_y</p:attrName>
                                        </p:attrNameLst>
                                      </p:cBhvr>
                                      <p:tavLst>
                                        <p:tav tm="0">
                                          <p:val>
                                            <p:strVal val="ppt_y"/>
                                          </p:val>
                                        </p:tav>
                                        <p:tav tm="100000">
                                          <p:val>
                                            <p:strVal val="ppt_y+ppt_h/2"/>
                                          </p:val>
                                        </p:tav>
                                      </p:tavLst>
                                    </p:anim>
                                    <p:anim calcmode="lin" valueType="num">
                                      <p:cBhvr>
                                        <p:cTn id="22" dur="3000"/>
                                        <p:tgtEl>
                                          <p:spTgt spid="4"/>
                                        </p:tgtEl>
                                        <p:attrNameLst>
                                          <p:attrName>ppt_w</p:attrName>
                                        </p:attrNameLst>
                                      </p:cBhvr>
                                      <p:tavLst>
                                        <p:tav tm="0">
                                          <p:val>
                                            <p:strVal val="ppt_w"/>
                                          </p:val>
                                        </p:tav>
                                        <p:tav tm="100000">
                                          <p:val>
                                            <p:strVal val="ppt_w"/>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1024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5364" name="Picture 5" descr="lovebirdsjjpeg"/>
          <p:cNvPicPr>
            <a:picLocks noChangeAspect="1" noChangeArrowheads="1"/>
          </p:cNvPicPr>
          <p:nvPr/>
        </p:nvPicPr>
        <p:blipFill>
          <a:blip r:embed="rId2"/>
          <a:srcRect/>
          <a:stretch>
            <a:fillRect/>
          </a:stretch>
        </p:blipFill>
        <p:spPr bwMode="auto">
          <a:xfrm>
            <a:off x="0" y="0"/>
            <a:ext cx="9286875" cy="5715000"/>
          </a:xfrm>
          <a:prstGeom prst="rect">
            <a:avLst/>
          </a:prstGeom>
          <a:noFill/>
          <a:ln w="9525">
            <a:noFill/>
            <a:miter lim="800000"/>
            <a:headEnd/>
            <a:tailEnd/>
          </a:ln>
          <a:scene3d>
            <a:camera prst="orthographicFront"/>
            <a:lightRig rig="threePt" dir="t"/>
          </a:scene3d>
          <a:sp3d>
            <a:bevelT w="165100" prst="coolSlant"/>
          </a:sp3d>
        </p:spPr>
      </p:pic>
      <p:sp>
        <p:nvSpPr>
          <p:cNvPr id="22535" name="AutoShape 7"/>
          <p:cNvSpPr>
            <a:spLocks noChangeArrowheads="1"/>
          </p:cNvSpPr>
          <p:nvPr/>
        </p:nvSpPr>
        <p:spPr bwMode="auto">
          <a:xfrm>
            <a:off x="-180975" y="0"/>
            <a:ext cx="9539288" cy="5715000"/>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6" name="AutoShape 8"/>
          <p:cNvSpPr>
            <a:spLocks noChangeArrowheads="1"/>
          </p:cNvSpPr>
          <p:nvPr/>
        </p:nvSpPr>
        <p:spPr bwMode="auto">
          <a:xfrm>
            <a:off x="-107950" y="-238125"/>
            <a:ext cx="4824413" cy="595312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7" name="AutoShape 9"/>
          <p:cNvSpPr>
            <a:spLocks noChangeArrowheads="1"/>
          </p:cNvSpPr>
          <p:nvPr/>
        </p:nvSpPr>
        <p:spPr bwMode="auto">
          <a:xfrm flipH="1">
            <a:off x="4500563" y="-238125"/>
            <a:ext cx="4824412" cy="595312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8" name="AutoShape 10"/>
          <p:cNvSpPr>
            <a:spLocks noChangeArrowheads="1"/>
          </p:cNvSpPr>
          <p:nvPr/>
        </p:nvSpPr>
        <p:spPr bwMode="auto">
          <a:xfrm>
            <a:off x="0" y="2041525"/>
            <a:ext cx="4572000" cy="36734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39" name="AutoShape 11"/>
          <p:cNvSpPr>
            <a:spLocks noChangeArrowheads="1"/>
          </p:cNvSpPr>
          <p:nvPr/>
        </p:nvSpPr>
        <p:spPr bwMode="auto">
          <a:xfrm flipH="1">
            <a:off x="4572000" y="1822450"/>
            <a:ext cx="4572000" cy="389255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0" name="AutoShape 12"/>
          <p:cNvSpPr>
            <a:spLocks noChangeArrowheads="1"/>
          </p:cNvSpPr>
          <p:nvPr/>
        </p:nvSpPr>
        <p:spPr bwMode="auto">
          <a:xfrm>
            <a:off x="0" y="3794125"/>
            <a:ext cx="4643438" cy="1920875"/>
          </a:xfrm>
          <a:prstGeom prst="rtTriangle">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2541" name="AutoShape 13"/>
          <p:cNvSpPr>
            <a:spLocks noChangeArrowheads="1"/>
          </p:cNvSpPr>
          <p:nvPr/>
        </p:nvSpPr>
        <p:spPr bwMode="auto">
          <a:xfrm flipH="1">
            <a:off x="4572000" y="3729038"/>
            <a:ext cx="4572000" cy="1985962"/>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214282" y="4514850"/>
            <a:ext cx="864393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Michael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Donnellan</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investigador y arqueólogo ejecutivo de la serie 'Atlántica', es quien en el programa televisivo 'Cuarto Milenio', presenta las evidencias de su trabajo. “Lo que hemos encontrado en Andalucía es lo más impresionante que he visto en mi </a:t>
            </a:r>
            <a:r>
              <a:rPr lang="es-ES" b="1" dirty="0" smtClean="0">
                <a:effectLst>
                  <a:glow rad="101600">
                    <a:srgbClr val="C00000">
                      <a:alpha val="60000"/>
                    </a:srgbClr>
                  </a:glow>
                  <a:outerShdw blurRad="38100" dist="38100" dir="2700000" algn="tl">
                    <a:srgbClr val="000000">
                      <a:alpha val="43137"/>
                    </a:srgbClr>
                  </a:outerShdw>
                </a:effectLst>
                <a:latin typeface="Arial" charset="0"/>
                <a:cs typeface="Arial" charset="0"/>
              </a:rPr>
              <a:t>vida.</a:t>
            </a:r>
            <a:endParaRPr lang="es-ES" b="1" dirty="0">
              <a:effectLst>
                <a:glow rad="101600">
                  <a:srgbClr val="C00000">
                    <a:alpha val="60000"/>
                  </a:srgb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push dir="u"/>
      </p:transition>
    </mc:Choice>
    <mc:Fallback>
      <p:transition spd="slow" advTm="30000">
        <p:push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22541"/>
                                        </p:tgtEl>
                                        <p:attrNameLst>
                                          <p:attrName>ppt_x</p:attrName>
                                        </p:attrNameLst>
                                      </p:cBhvr>
                                      <p:tavLst>
                                        <p:tav tm="0">
                                          <p:val>
                                            <p:strVal val="ppt_x"/>
                                          </p:val>
                                        </p:tav>
                                        <p:tav tm="100000">
                                          <p:val>
                                            <p:strVal val="ppt_x+ppt_w/2"/>
                                          </p:val>
                                        </p:tav>
                                      </p:tavLst>
                                    </p:anim>
                                    <p:anim calcmode="lin" valueType="num">
                                      <p:cBhvr>
                                        <p:cTn id="7" dur="3000"/>
                                        <p:tgtEl>
                                          <p:spTgt spid="22541"/>
                                        </p:tgtEl>
                                        <p:attrNameLst>
                                          <p:attrName>ppt_y</p:attrName>
                                        </p:attrNameLst>
                                      </p:cBhvr>
                                      <p:tavLst>
                                        <p:tav tm="0">
                                          <p:val>
                                            <p:strVal val="ppt_y"/>
                                          </p:val>
                                        </p:tav>
                                        <p:tav tm="100000">
                                          <p:val>
                                            <p:strVal val="ppt_y"/>
                                          </p:val>
                                        </p:tav>
                                      </p:tavLst>
                                    </p:anim>
                                    <p:anim calcmode="lin" valueType="num">
                                      <p:cBhvr>
                                        <p:cTn id="8" dur="3000"/>
                                        <p:tgtEl>
                                          <p:spTgt spid="22541"/>
                                        </p:tgtEl>
                                        <p:attrNameLst>
                                          <p:attrName>ppt_w</p:attrName>
                                        </p:attrNameLst>
                                      </p:cBhvr>
                                      <p:tavLst>
                                        <p:tav tm="0">
                                          <p:val>
                                            <p:strVal val="ppt_w"/>
                                          </p:val>
                                        </p:tav>
                                        <p:tav tm="100000">
                                          <p:val>
                                            <p:fltVal val="0"/>
                                          </p:val>
                                        </p:tav>
                                      </p:tavLst>
                                    </p:anim>
                                    <p:anim calcmode="lin" valueType="num">
                                      <p:cBhvr>
                                        <p:cTn id="9" dur="3000"/>
                                        <p:tgtEl>
                                          <p:spTgt spid="22541"/>
                                        </p:tgtEl>
                                        <p:attrNameLst>
                                          <p:attrName>ppt_h</p:attrName>
                                        </p:attrNameLst>
                                      </p:cBhvr>
                                      <p:tavLst>
                                        <p:tav tm="0">
                                          <p:val>
                                            <p:strVal val="ppt_h"/>
                                          </p:val>
                                        </p:tav>
                                        <p:tav tm="100000">
                                          <p:val>
                                            <p:strVal val="ppt_h"/>
                                          </p:val>
                                        </p:tav>
                                      </p:tavLst>
                                    </p:anim>
                                    <p:set>
                                      <p:cBhvr>
                                        <p:cTn id="10" dur="1" fill="hold">
                                          <p:stCondLst>
                                            <p:cond delay="2999"/>
                                          </p:stCondLst>
                                        </p:cTn>
                                        <p:tgtEl>
                                          <p:spTgt spid="2254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2539"/>
                                        </p:tgtEl>
                                        <p:attrNameLst>
                                          <p:attrName>ppt_x</p:attrName>
                                        </p:attrNameLst>
                                      </p:cBhvr>
                                      <p:tavLst>
                                        <p:tav tm="0">
                                          <p:val>
                                            <p:strVal val="ppt_x"/>
                                          </p:val>
                                        </p:tav>
                                        <p:tav tm="100000">
                                          <p:val>
                                            <p:strVal val="ppt_x+ppt_w/2"/>
                                          </p:val>
                                        </p:tav>
                                      </p:tavLst>
                                    </p:anim>
                                    <p:anim calcmode="lin" valueType="num">
                                      <p:cBhvr>
                                        <p:cTn id="13" dur="3000"/>
                                        <p:tgtEl>
                                          <p:spTgt spid="22539"/>
                                        </p:tgtEl>
                                        <p:attrNameLst>
                                          <p:attrName>ppt_y</p:attrName>
                                        </p:attrNameLst>
                                      </p:cBhvr>
                                      <p:tavLst>
                                        <p:tav tm="0">
                                          <p:val>
                                            <p:strVal val="ppt_y"/>
                                          </p:val>
                                        </p:tav>
                                        <p:tav tm="100000">
                                          <p:val>
                                            <p:strVal val="ppt_y"/>
                                          </p:val>
                                        </p:tav>
                                      </p:tavLst>
                                    </p:anim>
                                    <p:anim calcmode="lin" valueType="num">
                                      <p:cBhvr>
                                        <p:cTn id="14" dur="3000"/>
                                        <p:tgtEl>
                                          <p:spTgt spid="22539"/>
                                        </p:tgtEl>
                                        <p:attrNameLst>
                                          <p:attrName>ppt_w</p:attrName>
                                        </p:attrNameLst>
                                      </p:cBhvr>
                                      <p:tavLst>
                                        <p:tav tm="0">
                                          <p:val>
                                            <p:strVal val="ppt_w"/>
                                          </p:val>
                                        </p:tav>
                                        <p:tav tm="100000">
                                          <p:val>
                                            <p:fltVal val="0"/>
                                          </p:val>
                                        </p:tav>
                                      </p:tavLst>
                                    </p:anim>
                                    <p:anim calcmode="lin" valueType="num">
                                      <p:cBhvr>
                                        <p:cTn id="15" dur="3000"/>
                                        <p:tgtEl>
                                          <p:spTgt spid="22539"/>
                                        </p:tgtEl>
                                        <p:attrNameLst>
                                          <p:attrName>ppt_h</p:attrName>
                                        </p:attrNameLst>
                                      </p:cBhvr>
                                      <p:tavLst>
                                        <p:tav tm="0">
                                          <p:val>
                                            <p:strVal val="ppt_h"/>
                                          </p:val>
                                        </p:tav>
                                        <p:tav tm="100000">
                                          <p:val>
                                            <p:strVal val="ppt_h"/>
                                          </p:val>
                                        </p:tav>
                                      </p:tavLst>
                                    </p:anim>
                                    <p:set>
                                      <p:cBhvr>
                                        <p:cTn id="16" dur="1" fill="hold">
                                          <p:stCondLst>
                                            <p:cond delay="2999"/>
                                          </p:stCondLst>
                                        </p:cTn>
                                        <p:tgtEl>
                                          <p:spTgt spid="2253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2537"/>
                                        </p:tgtEl>
                                        <p:attrNameLst>
                                          <p:attrName>ppt_x</p:attrName>
                                        </p:attrNameLst>
                                      </p:cBhvr>
                                      <p:tavLst>
                                        <p:tav tm="0">
                                          <p:val>
                                            <p:strVal val="ppt_x"/>
                                          </p:val>
                                        </p:tav>
                                        <p:tav tm="100000">
                                          <p:val>
                                            <p:strVal val="ppt_x+ppt_w/2"/>
                                          </p:val>
                                        </p:tav>
                                      </p:tavLst>
                                    </p:anim>
                                    <p:anim calcmode="lin" valueType="num">
                                      <p:cBhvr>
                                        <p:cTn id="19" dur="3000"/>
                                        <p:tgtEl>
                                          <p:spTgt spid="22537"/>
                                        </p:tgtEl>
                                        <p:attrNameLst>
                                          <p:attrName>ppt_y</p:attrName>
                                        </p:attrNameLst>
                                      </p:cBhvr>
                                      <p:tavLst>
                                        <p:tav tm="0">
                                          <p:val>
                                            <p:strVal val="ppt_y"/>
                                          </p:val>
                                        </p:tav>
                                        <p:tav tm="100000">
                                          <p:val>
                                            <p:strVal val="ppt_y"/>
                                          </p:val>
                                        </p:tav>
                                      </p:tavLst>
                                    </p:anim>
                                    <p:anim calcmode="lin" valueType="num">
                                      <p:cBhvr>
                                        <p:cTn id="20" dur="3000"/>
                                        <p:tgtEl>
                                          <p:spTgt spid="22537"/>
                                        </p:tgtEl>
                                        <p:attrNameLst>
                                          <p:attrName>ppt_w</p:attrName>
                                        </p:attrNameLst>
                                      </p:cBhvr>
                                      <p:tavLst>
                                        <p:tav tm="0">
                                          <p:val>
                                            <p:strVal val="ppt_w"/>
                                          </p:val>
                                        </p:tav>
                                        <p:tav tm="100000">
                                          <p:val>
                                            <p:fltVal val="0"/>
                                          </p:val>
                                        </p:tav>
                                      </p:tavLst>
                                    </p:anim>
                                    <p:anim calcmode="lin" valueType="num">
                                      <p:cBhvr>
                                        <p:cTn id="21" dur="3000"/>
                                        <p:tgtEl>
                                          <p:spTgt spid="22537"/>
                                        </p:tgtEl>
                                        <p:attrNameLst>
                                          <p:attrName>ppt_h</p:attrName>
                                        </p:attrNameLst>
                                      </p:cBhvr>
                                      <p:tavLst>
                                        <p:tav tm="0">
                                          <p:val>
                                            <p:strVal val="ppt_h"/>
                                          </p:val>
                                        </p:tav>
                                        <p:tav tm="100000">
                                          <p:val>
                                            <p:strVal val="ppt_h"/>
                                          </p:val>
                                        </p:tav>
                                      </p:tavLst>
                                    </p:anim>
                                    <p:set>
                                      <p:cBhvr>
                                        <p:cTn id="22" dur="1" fill="hold">
                                          <p:stCondLst>
                                            <p:cond delay="2999"/>
                                          </p:stCondLst>
                                        </p:cTn>
                                        <p:tgtEl>
                                          <p:spTgt spid="2253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2540"/>
                                        </p:tgtEl>
                                        <p:attrNameLst>
                                          <p:attrName>ppt_x</p:attrName>
                                        </p:attrNameLst>
                                      </p:cBhvr>
                                      <p:tavLst>
                                        <p:tav tm="0">
                                          <p:val>
                                            <p:strVal val="ppt_x"/>
                                          </p:val>
                                        </p:tav>
                                        <p:tav tm="100000">
                                          <p:val>
                                            <p:strVal val="ppt_x-ppt_w/2"/>
                                          </p:val>
                                        </p:tav>
                                      </p:tavLst>
                                    </p:anim>
                                    <p:anim calcmode="lin" valueType="num">
                                      <p:cBhvr>
                                        <p:cTn id="25" dur="3000"/>
                                        <p:tgtEl>
                                          <p:spTgt spid="22540"/>
                                        </p:tgtEl>
                                        <p:attrNameLst>
                                          <p:attrName>ppt_y</p:attrName>
                                        </p:attrNameLst>
                                      </p:cBhvr>
                                      <p:tavLst>
                                        <p:tav tm="0">
                                          <p:val>
                                            <p:strVal val="ppt_y"/>
                                          </p:val>
                                        </p:tav>
                                        <p:tav tm="100000">
                                          <p:val>
                                            <p:strVal val="ppt_y"/>
                                          </p:val>
                                        </p:tav>
                                      </p:tavLst>
                                    </p:anim>
                                    <p:anim calcmode="lin" valueType="num">
                                      <p:cBhvr>
                                        <p:cTn id="26" dur="3000"/>
                                        <p:tgtEl>
                                          <p:spTgt spid="22540"/>
                                        </p:tgtEl>
                                        <p:attrNameLst>
                                          <p:attrName>ppt_w</p:attrName>
                                        </p:attrNameLst>
                                      </p:cBhvr>
                                      <p:tavLst>
                                        <p:tav tm="0">
                                          <p:val>
                                            <p:strVal val="ppt_w"/>
                                          </p:val>
                                        </p:tav>
                                        <p:tav tm="100000">
                                          <p:val>
                                            <p:fltVal val="0"/>
                                          </p:val>
                                        </p:tav>
                                      </p:tavLst>
                                    </p:anim>
                                    <p:anim calcmode="lin" valueType="num">
                                      <p:cBhvr>
                                        <p:cTn id="27" dur="3000"/>
                                        <p:tgtEl>
                                          <p:spTgt spid="22540"/>
                                        </p:tgtEl>
                                        <p:attrNameLst>
                                          <p:attrName>ppt_h</p:attrName>
                                        </p:attrNameLst>
                                      </p:cBhvr>
                                      <p:tavLst>
                                        <p:tav tm="0">
                                          <p:val>
                                            <p:strVal val="ppt_h"/>
                                          </p:val>
                                        </p:tav>
                                        <p:tav tm="100000">
                                          <p:val>
                                            <p:strVal val="ppt_h"/>
                                          </p:val>
                                        </p:tav>
                                      </p:tavLst>
                                    </p:anim>
                                    <p:set>
                                      <p:cBhvr>
                                        <p:cTn id="28" dur="1" fill="hold">
                                          <p:stCondLst>
                                            <p:cond delay="2999"/>
                                          </p:stCondLst>
                                        </p:cTn>
                                        <p:tgtEl>
                                          <p:spTgt spid="2254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2538"/>
                                        </p:tgtEl>
                                        <p:attrNameLst>
                                          <p:attrName>ppt_x</p:attrName>
                                        </p:attrNameLst>
                                      </p:cBhvr>
                                      <p:tavLst>
                                        <p:tav tm="0">
                                          <p:val>
                                            <p:strVal val="ppt_x"/>
                                          </p:val>
                                        </p:tav>
                                        <p:tav tm="100000">
                                          <p:val>
                                            <p:strVal val="ppt_x-ppt_w/2"/>
                                          </p:val>
                                        </p:tav>
                                      </p:tavLst>
                                    </p:anim>
                                    <p:anim calcmode="lin" valueType="num">
                                      <p:cBhvr>
                                        <p:cTn id="31" dur="3000"/>
                                        <p:tgtEl>
                                          <p:spTgt spid="22538"/>
                                        </p:tgtEl>
                                        <p:attrNameLst>
                                          <p:attrName>ppt_y</p:attrName>
                                        </p:attrNameLst>
                                      </p:cBhvr>
                                      <p:tavLst>
                                        <p:tav tm="0">
                                          <p:val>
                                            <p:strVal val="ppt_y"/>
                                          </p:val>
                                        </p:tav>
                                        <p:tav tm="100000">
                                          <p:val>
                                            <p:strVal val="ppt_y"/>
                                          </p:val>
                                        </p:tav>
                                      </p:tavLst>
                                    </p:anim>
                                    <p:anim calcmode="lin" valueType="num">
                                      <p:cBhvr>
                                        <p:cTn id="32" dur="3000"/>
                                        <p:tgtEl>
                                          <p:spTgt spid="22538"/>
                                        </p:tgtEl>
                                        <p:attrNameLst>
                                          <p:attrName>ppt_w</p:attrName>
                                        </p:attrNameLst>
                                      </p:cBhvr>
                                      <p:tavLst>
                                        <p:tav tm="0">
                                          <p:val>
                                            <p:strVal val="ppt_w"/>
                                          </p:val>
                                        </p:tav>
                                        <p:tav tm="100000">
                                          <p:val>
                                            <p:fltVal val="0"/>
                                          </p:val>
                                        </p:tav>
                                      </p:tavLst>
                                    </p:anim>
                                    <p:anim calcmode="lin" valueType="num">
                                      <p:cBhvr>
                                        <p:cTn id="33" dur="3000"/>
                                        <p:tgtEl>
                                          <p:spTgt spid="22538"/>
                                        </p:tgtEl>
                                        <p:attrNameLst>
                                          <p:attrName>ppt_h</p:attrName>
                                        </p:attrNameLst>
                                      </p:cBhvr>
                                      <p:tavLst>
                                        <p:tav tm="0">
                                          <p:val>
                                            <p:strVal val="ppt_h"/>
                                          </p:val>
                                        </p:tav>
                                        <p:tav tm="100000">
                                          <p:val>
                                            <p:strVal val="ppt_h"/>
                                          </p:val>
                                        </p:tav>
                                      </p:tavLst>
                                    </p:anim>
                                    <p:set>
                                      <p:cBhvr>
                                        <p:cTn id="34" dur="1" fill="hold">
                                          <p:stCondLst>
                                            <p:cond delay="2999"/>
                                          </p:stCondLst>
                                        </p:cTn>
                                        <p:tgtEl>
                                          <p:spTgt spid="2253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2536"/>
                                        </p:tgtEl>
                                        <p:attrNameLst>
                                          <p:attrName>ppt_x</p:attrName>
                                        </p:attrNameLst>
                                      </p:cBhvr>
                                      <p:tavLst>
                                        <p:tav tm="0">
                                          <p:val>
                                            <p:strVal val="ppt_x"/>
                                          </p:val>
                                        </p:tav>
                                        <p:tav tm="100000">
                                          <p:val>
                                            <p:strVal val="ppt_x-ppt_w/2"/>
                                          </p:val>
                                        </p:tav>
                                      </p:tavLst>
                                    </p:anim>
                                    <p:anim calcmode="lin" valueType="num">
                                      <p:cBhvr>
                                        <p:cTn id="37" dur="3000"/>
                                        <p:tgtEl>
                                          <p:spTgt spid="22536"/>
                                        </p:tgtEl>
                                        <p:attrNameLst>
                                          <p:attrName>ppt_y</p:attrName>
                                        </p:attrNameLst>
                                      </p:cBhvr>
                                      <p:tavLst>
                                        <p:tav tm="0">
                                          <p:val>
                                            <p:strVal val="ppt_y"/>
                                          </p:val>
                                        </p:tav>
                                        <p:tav tm="100000">
                                          <p:val>
                                            <p:strVal val="ppt_y"/>
                                          </p:val>
                                        </p:tav>
                                      </p:tavLst>
                                    </p:anim>
                                    <p:anim calcmode="lin" valueType="num">
                                      <p:cBhvr>
                                        <p:cTn id="38" dur="3000"/>
                                        <p:tgtEl>
                                          <p:spTgt spid="22536"/>
                                        </p:tgtEl>
                                        <p:attrNameLst>
                                          <p:attrName>ppt_w</p:attrName>
                                        </p:attrNameLst>
                                      </p:cBhvr>
                                      <p:tavLst>
                                        <p:tav tm="0">
                                          <p:val>
                                            <p:strVal val="ppt_w"/>
                                          </p:val>
                                        </p:tav>
                                        <p:tav tm="100000">
                                          <p:val>
                                            <p:fltVal val="0"/>
                                          </p:val>
                                        </p:tav>
                                      </p:tavLst>
                                    </p:anim>
                                    <p:anim calcmode="lin" valueType="num">
                                      <p:cBhvr>
                                        <p:cTn id="39" dur="3000"/>
                                        <p:tgtEl>
                                          <p:spTgt spid="22536"/>
                                        </p:tgtEl>
                                        <p:attrNameLst>
                                          <p:attrName>ppt_h</p:attrName>
                                        </p:attrNameLst>
                                      </p:cBhvr>
                                      <p:tavLst>
                                        <p:tav tm="0">
                                          <p:val>
                                            <p:strVal val="ppt_h"/>
                                          </p:val>
                                        </p:tav>
                                        <p:tav tm="100000">
                                          <p:val>
                                            <p:strVal val="ppt_h"/>
                                          </p:val>
                                        </p:tav>
                                      </p:tavLst>
                                    </p:anim>
                                    <p:set>
                                      <p:cBhvr>
                                        <p:cTn id="40" dur="1" fill="hold">
                                          <p:stCondLst>
                                            <p:cond delay="2999"/>
                                          </p:stCondLst>
                                        </p:cTn>
                                        <p:tgtEl>
                                          <p:spTgt spid="22536"/>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22535"/>
                                        </p:tgtEl>
                                        <p:attrNameLst>
                                          <p:attrName>ppt_x</p:attrName>
                                        </p:attrNameLst>
                                      </p:cBhvr>
                                      <p:tavLst>
                                        <p:tav tm="0">
                                          <p:val>
                                            <p:strVal val="ppt_x"/>
                                          </p:val>
                                        </p:tav>
                                        <p:tav tm="100000">
                                          <p:val>
                                            <p:strVal val="ppt_x"/>
                                          </p:val>
                                        </p:tav>
                                      </p:tavLst>
                                    </p:anim>
                                    <p:anim calcmode="lin" valueType="num">
                                      <p:cBhvr>
                                        <p:cTn id="43" dur="3000"/>
                                        <p:tgtEl>
                                          <p:spTgt spid="22535"/>
                                        </p:tgtEl>
                                        <p:attrNameLst>
                                          <p:attrName>ppt_y</p:attrName>
                                        </p:attrNameLst>
                                      </p:cBhvr>
                                      <p:tavLst>
                                        <p:tav tm="0">
                                          <p:val>
                                            <p:strVal val="ppt_y"/>
                                          </p:val>
                                        </p:tav>
                                        <p:tav tm="100000">
                                          <p:val>
                                            <p:strVal val="ppt_y-ppt_h/2"/>
                                          </p:val>
                                        </p:tav>
                                      </p:tavLst>
                                    </p:anim>
                                    <p:anim calcmode="lin" valueType="num">
                                      <p:cBhvr>
                                        <p:cTn id="44" dur="3000"/>
                                        <p:tgtEl>
                                          <p:spTgt spid="22535"/>
                                        </p:tgtEl>
                                        <p:attrNameLst>
                                          <p:attrName>ppt_w</p:attrName>
                                        </p:attrNameLst>
                                      </p:cBhvr>
                                      <p:tavLst>
                                        <p:tav tm="0">
                                          <p:val>
                                            <p:strVal val="ppt_w"/>
                                          </p:val>
                                        </p:tav>
                                        <p:tav tm="100000">
                                          <p:val>
                                            <p:strVal val="ppt_w"/>
                                          </p:val>
                                        </p:tav>
                                      </p:tavLst>
                                    </p:anim>
                                    <p:anim calcmode="lin" valueType="num">
                                      <p:cBhvr>
                                        <p:cTn id="45" dur="3000"/>
                                        <p:tgtEl>
                                          <p:spTgt spid="22535"/>
                                        </p:tgtEl>
                                        <p:attrNameLst>
                                          <p:attrName>ppt_h</p:attrName>
                                        </p:attrNameLst>
                                      </p:cBhvr>
                                      <p:tavLst>
                                        <p:tav tm="0">
                                          <p:val>
                                            <p:strVal val="ppt_h"/>
                                          </p:val>
                                        </p:tav>
                                        <p:tav tm="100000">
                                          <p:val>
                                            <p:fltVal val="0"/>
                                          </p:val>
                                        </p:tav>
                                      </p:tavLst>
                                    </p:anim>
                                    <p:set>
                                      <p:cBhvr>
                                        <p:cTn id="46" dur="1" fill="hold">
                                          <p:stCondLst>
                                            <p:cond delay="2999"/>
                                          </p:stCondLst>
                                        </p:cTn>
                                        <p:tgtEl>
                                          <p:spTgt spid="22535"/>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5364"/>
                                        </p:tgtEl>
                                        <p:attrNameLst>
                                          <p:attrName>style.visibility</p:attrName>
                                        </p:attrNameLst>
                                      </p:cBhvr>
                                      <p:to>
                                        <p:strVal val="visible"/>
                                      </p:to>
                                    </p:set>
                                    <p:anim calcmode="lin" valueType="num">
                                      <p:cBhvr>
                                        <p:cTn id="49" dur="3000" fill="hold"/>
                                        <p:tgtEl>
                                          <p:spTgt spid="15364"/>
                                        </p:tgtEl>
                                        <p:attrNameLst>
                                          <p:attrName>ppt_w</p:attrName>
                                        </p:attrNameLst>
                                      </p:cBhvr>
                                      <p:tavLst>
                                        <p:tav tm="0">
                                          <p:val>
                                            <p:strVal val="4/3*#ppt_w"/>
                                          </p:val>
                                        </p:tav>
                                        <p:tav tm="100000">
                                          <p:val>
                                            <p:strVal val="#ppt_w"/>
                                          </p:val>
                                        </p:tav>
                                      </p:tavLst>
                                    </p:anim>
                                    <p:anim calcmode="lin" valueType="num">
                                      <p:cBhvr>
                                        <p:cTn id="50" dur="3000" fill="hold"/>
                                        <p:tgtEl>
                                          <p:spTgt spid="15364"/>
                                        </p:tgtEl>
                                        <p:attrNameLst>
                                          <p:attrName>ppt_h</p:attrName>
                                        </p:attrNameLst>
                                      </p:cBhvr>
                                      <p:tavLst>
                                        <p:tav tm="0">
                                          <p:val>
                                            <p:strVal val="4/3*#ppt_h"/>
                                          </p:val>
                                        </p:tav>
                                        <p:tav tm="100000">
                                          <p:val>
                                            <p:strVal val="#ppt_h"/>
                                          </p:val>
                                        </p:tav>
                                      </p:tavLst>
                                    </p:anim>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animBg="1"/>
      <p:bldP spid="22536" grpId="0" animBg="1"/>
      <p:bldP spid="22537" grpId="0" animBg="1"/>
      <p:bldP spid="22538" grpId="0" animBg="1"/>
      <p:bldP spid="22539" grpId="0" animBg="1"/>
      <p:bldP spid="22540" grpId="0" animBg="1"/>
      <p:bldP spid="22541" grpId="0" animBg="1"/>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Triángulo rectángulo"/>
          <p:cNvSpPr/>
          <p:nvPr/>
        </p:nvSpPr>
        <p:spPr>
          <a:xfrm>
            <a:off x="0" y="0"/>
            <a:ext cx="4143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4929188" y="0"/>
            <a:ext cx="42148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971550" y="0"/>
            <a:ext cx="3671888"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4716463" y="0"/>
            <a:ext cx="36004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1835150" y="0"/>
            <a:ext cx="28797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4714875" y="0"/>
            <a:ext cx="26654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flipV="1">
            <a:off x="1763713" y="0"/>
            <a:ext cx="295116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flipV="1">
            <a:off x="4714875" y="0"/>
            <a:ext cx="27368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214313" y="4514850"/>
            <a:ext cx="87153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Mucho se ha hablado de la historia de este enigmático continente sumergido, pero poco se sabe en concreto; una de las múltiples preguntas que surge acerca de esta tierra mítica o real es: de haber existido, los atlantes… ¿de qué nacionalidad serían?</a:t>
            </a:r>
          </a:p>
        </p:txBody>
      </p:sp>
    </p:spTree>
  </p:cSld>
  <p:clrMapOvr>
    <a:masterClrMapping/>
  </p:clrMapOvr>
  <mc:AlternateContent xmlns:mc="http://schemas.openxmlformats.org/markup-compatibility/2006">
    <mc:Choice xmlns:p14="http://schemas.microsoft.com/office/powerpoint/2010/main" Requires="p14">
      <p:transition spd="slow" p14:dur="2250" advTm="28000">
        <p:wipe/>
      </p:transition>
    </mc:Choice>
    <mc:Fallback>
      <p:transition spd="slow" advTm="2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2"/>
                                        </p:tgtEl>
                                        <p:attrNameLst>
                                          <p:attrName>ppt_x</p:attrName>
                                        </p:attrNameLst>
                                      </p:cBhvr>
                                      <p:tavLst>
                                        <p:tav tm="0">
                                          <p:val>
                                            <p:strVal val="ppt_x"/>
                                          </p:val>
                                        </p:tav>
                                        <p:tav tm="100000">
                                          <p:val>
                                            <p:strVal val="ppt_x+ppt_w/2"/>
                                          </p:val>
                                        </p:tav>
                                      </p:tavLst>
                                    </p:anim>
                                    <p:anim calcmode="lin" valueType="num">
                                      <p:cBhvr>
                                        <p:cTn id="37" dur="3000"/>
                                        <p:tgtEl>
                                          <p:spTgt spid="12"/>
                                        </p:tgtEl>
                                        <p:attrNameLst>
                                          <p:attrName>ppt_y</p:attrName>
                                        </p:attrNameLst>
                                      </p:cBhvr>
                                      <p:tavLst>
                                        <p:tav tm="0">
                                          <p:val>
                                            <p:strVal val="ppt_y"/>
                                          </p:val>
                                        </p:tav>
                                        <p:tav tm="100000">
                                          <p:val>
                                            <p:strVal val="ppt_y"/>
                                          </p:val>
                                        </p:tav>
                                      </p:tavLst>
                                    </p:anim>
                                    <p:anim calcmode="lin" valueType="num">
                                      <p:cBhvr>
                                        <p:cTn id="38" dur="3000"/>
                                        <p:tgtEl>
                                          <p:spTgt spid="12"/>
                                        </p:tgtEl>
                                        <p:attrNameLst>
                                          <p:attrName>ppt_w</p:attrName>
                                        </p:attrNameLst>
                                      </p:cBhvr>
                                      <p:tavLst>
                                        <p:tav tm="0">
                                          <p:val>
                                            <p:strVal val="ppt_w"/>
                                          </p:val>
                                        </p:tav>
                                        <p:tav tm="100000">
                                          <p:val>
                                            <p:fltVal val="0"/>
                                          </p:val>
                                        </p:tav>
                                      </p:tavLst>
                                    </p:anim>
                                    <p:anim calcmode="lin" valueType="num">
                                      <p:cBhvr>
                                        <p:cTn id="39" dur="3000"/>
                                        <p:tgtEl>
                                          <p:spTgt spid="12"/>
                                        </p:tgtEl>
                                        <p:attrNameLst>
                                          <p:attrName>ppt_h</p:attrName>
                                        </p:attrNameLst>
                                      </p:cBhvr>
                                      <p:tavLst>
                                        <p:tav tm="0">
                                          <p:val>
                                            <p:strVal val="ppt_h"/>
                                          </p:val>
                                        </p:tav>
                                        <p:tav tm="100000">
                                          <p:val>
                                            <p:strVal val="ppt_h"/>
                                          </p:val>
                                        </p:tav>
                                      </p:tavLst>
                                    </p:anim>
                                    <p:set>
                                      <p:cBhvr>
                                        <p:cTn id="40" dur="1" fill="hold">
                                          <p:stCondLst>
                                            <p:cond delay="2999"/>
                                          </p:stCondLst>
                                        </p:cTn>
                                        <p:tgtEl>
                                          <p:spTgt spid="12"/>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3000"/>
                                        <p:tgtEl>
                                          <p:spTgt spid="13"/>
                                        </p:tgtEl>
                                      </p:cBhvr>
                                    </p:animEffect>
                                    <p:set>
                                      <p:cBhvr>
                                        <p:cTn id="43" dur="1" fill="hold">
                                          <p:stCondLst>
                                            <p:cond delay="2999"/>
                                          </p:stCondLst>
                                        </p:cTn>
                                        <p:tgtEl>
                                          <p:spTgt spid="13"/>
                                        </p:tgtEl>
                                        <p:attrNameLst>
                                          <p:attrName>style.visibility</p:attrName>
                                        </p:attrNameLst>
                                      </p:cBhvr>
                                      <p:to>
                                        <p:strVal val="hidden"/>
                                      </p:to>
                                    </p:set>
                                  </p:childTnLst>
                                </p:cTn>
                              </p:par>
                              <p:par>
                                <p:cTn id="44" presetID="18" presetClass="exit" presetSubtype="9" fill="hold" nodeType="withEffect">
                                  <p:stCondLst>
                                    <p:cond delay="0"/>
                                  </p:stCondLst>
                                  <p:childTnLst>
                                    <p:animEffect transition="out" filter="strips(upLeft)">
                                      <p:cBhvr>
                                        <p:cTn id="45" dur="3000"/>
                                        <p:tgtEl>
                                          <p:spTgt spid="14"/>
                                        </p:tgtEl>
                                      </p:cBhvr>
                                    </p:animEffect>
                                    <p:set>
                                      <p:cBhvr>
                                        <p:cTn id="46" dur="1" fill="hold">
                                          <p:stCondLst>
                                            <p:cond delay="2999"/>
                                          </p:stCondLst>
                                        </p:cTn>
                                        <p:tgtEl>
                                          <p:spTgt spid="14"/>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strVal val="4/3*#ppt_w"/>
                                          </p:val>
                                        </p:tav>
                                        <p:tav tm="100000">
                                          <p:val>
                                            <p:strVal val="#ppt_w"/>
                                          </p:val>
                                        </p:tav>
                                      </p:tavLst>
                                    </p:anim>
                                    <p:anim calcmode="lin" valueType="num">
                                      <p:cBhvr>
                                        <p:cTn id="50" dur="3000" fill="hold"/>
                                        <p:tgtEl>
                                          <p:spTgt spid="4"/>
                                        </p:tgtEl>
                                        <p:attrNameLst>
                                          <p:attrName>ppt_h</p:attrName>
                                        </p:attrNameLst>
                                      </p:cBhvr>
                                      <p:tavLst>
                                        <p:tav tm="0">
                                          <p:val>
                                            <p:strVal val="4/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outVertical)">
                                      <p:cBhvr>
                                        <p:cTn id="53" dur="3000"/>
                                        <p:tgtEl>
                                          <p:spTgt spid="4"/>
                                        </p:tgtEl>
                                      </p:cBhvr>
                                    </p:animEffect>
                                  </p:childTnLst>
                                </p:cTn>
                              </p:par>
                            </p:childTnLst>
                          </p:cTn>
                        </p:par>
                        <p:par>
                          <p:cTn id="54" fill="hold">
                            <p:stCondLst>
                              <p:cond delay="3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1"/>
                                          </p:val>
                                        </p:tav>
                                        <p:tav tm="100000">
                                          <p:val>
                                            <p:strVal val="#ppt_x"/>
                                          </p:val>
                                        </p:tav>
                                      </p:tavLst>
                                    </p:anim>
                                    <p:anim calcmode="lin" valueType="num">
                                      <p:cBhvr>
                                        <p:cTn id="5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ur.jpg-el calor del gato.jpg"/>
          <p:cNvPicPr>
            <a:picLocks noChangeAspect="1"/>
          </p:cNvPicPr>
          <p:nvPr/>
        </p:nvPicPr>
        <p:blipFill>
          <a:blip r:embed="rId2"/>
          <a:srcRect/>
          <a:stretch>
            <a:fillRect/>
          </a:stretch>
        </p:blipFill>
        <p:spPr bwMode="auto">
          <a:xfrm>
            <a:off x="0" y="0"/>
            <a:ext cx="9144000" cy="5857875"/>
          </a:xfrm>
          <a:prstGeom prst="rect">
            <a:avLst/>
          </a:prstGeom>
          <a:noFill/>
          <a:ln w="9525">
            <a:noFill/>
            <a:miter lim="800000"/>
            <a:headEnd/>
            <a:tailEnd/>
          </a:ln>
          <a:scene3d>
            <a:camera prst="orthographicFront"/>
            <a:lightRig rig="threePt" dir="t"/>
          </a:scene3d>
          <a:sp3d>
            <a:bevelT w="165100" prst="coolSlant"/>
          </a:sp3d>
        </p:spPr>
      </p:pic>
      <p:sp>
        <p:nvSpPr>
          <p:cNvPr id="5" name="4 Luna"/>
          <p:cNvSpPr/>
          <p:nvPr/>
        </p:nvSpPr>
        <p:spPr>
          <a:xfrm>
            <a:off x="0" y="0"/>
            <a:ext cx="4786313" cy="5715000"/>
          </a:xfrm>
          <a:prstGeom prst="moon">
            <a:avLst/>
          </a:prstGeom>
          <a:solidFill>
            <a:schemeClr val="tx1">
              <a:lumMod val="85000"/>
              <a:alpha val="64000"/>
            </a:schemeClr>
          </a:solidFill>
          <a:ln>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4429125" y="0"/>
            <a:ext cx="4714875" cy="5715000"/>
          </a:xfrm>
          <a:prstGeom prst="moon">
            <a:avLst/>
          </a:prstGeom>
          <a:solidFill>
            <a:schemeClr val="tx1">
              <a:lumMod val="85000"/>
              <a:alpha val="64000"/>
            </a:schemeClr>
          </a:solidFill>
          <a:ln>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00063" y="4514850"/>
            <a:ext cx="80010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Algunos ubican a esta isla continente, sumergida por un terremoto o tsunami, en el mar Mediterráneo, otras en el océano Atlántico. Por lo pronto, en el año 350 a.C. platón la ubica “más allá de las columnas de Hércules”, es decir, más allá del Estrecho de Gibraltar.</a:t>
            </a:r>
          </a:p>
        </p:txBody>
      </p:sp>
    </p:spTree>
  </p:cSld>
  <p:clrMapOvr>
    <a:masterClrMapping/>
  </p:clrMapOvr>
  <mc:AlternateContent xmlns:mc="http://schemas.openxmlformats.org/markup-compatibility/2006">
    <mc:Choice xmlns:p14="http://schemas.microsoft.com/office/powerpoint/2010/main" Requires="p14">
      <p:transition spd="slow" p14:dur="2250" advTm="29000">
        <p14:ripp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grpId="0"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3000"/>
                                        <p:tgtEl>
                                          <p:spTgt spid="6"/>
                                        </p:tgtEl>
                                      </p:cBhvr>
                                    </p:animEffect>
                                    <p:anim calcmode="lin" valueType="num">
                                      <p:cBhvr>
                                        <p:cTn id="13" dur="3000"/>
                                        <p:tgtEl>
                                          <p:spTgt spid="6"/>
                                        </p:tgtEl>
                                        <p:attrNameLst>
                                          <p:attrName>style.rotation</p:attrName>
                                        </p:attrNameLst>
                                      </p:cBhvr>
                                      <p:tavLst>
                                        <p:tav tm="0">
                                          <p:val>
                                            <p:fltVal val="0"/>
                                          </p:val>
                                        </p:tav>
                                        <p:tav tm="100000">
                                          <p:val>
                                            <p:fltVal val="720"/>
                                          </p:val>
                                        </p:tav>
                                      </p:tavLst>
                                    </p:anim>
                                    <p:anim calcmode="lin" valueType="num">
                                      <p:cBhvr>
                                        <p:cTn id="14" dur="3000"/>
                                        <p:tgtEl>
                                          <p:spTgt spid="6"/>
                                        </p:tgtEl>
                                        <p:attrNameLst>
                                          <p:attrName>ppt_h</p:attrName>
                                        </p:attrNameLst>
                                      </p:cBhvr>
                                      <p:tavLst>
                                        <p:tav tm="0">
                                          <p:val>
                                            <p:strVal val="ppt_h"/>
                                          </p:val>
                                        </p:tav>
                                        <p:tav tm="100000">
                                          <p:val>
                                            <p:fltVal val="0"/>
                                          </p:val>
                                        </p:tav>
                                      </p:tavLst>
                                    </p:anim>
                                    <p:anim calcmode="lin" valueType="num">
                                      <p:cBhvr>
                                        <p:cTn id="15" dur="3000"/>
                                        <p:tgtEl>
                                          <p:spTgt spid="6"/>
                                        </p:tgtEl>
                                        <p:attrNameLst>
                                          <p:attrName>ppt_w</p:attrName>
                                        </p:attrNameLst>
                                      </p:cBhvr>
                                      <p:tavLst>
                                        <p:tav tm="0">
                                          <p:val>
                                            <p:strVal val="ppt_w"/>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2000"/>
                                        <p:tgtEl>
                                          <p:spTgt spid="4"/>
                                        </p:tgtEl>
                                      </p:cBhvr>
                                    </p:animEffect>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4"/>
                                        </p:tgtEl>
                                        <p:attrNameLst>
                                          <p:attrName>ppt_x</p:attrName>
                                          <p:attrName>ppt_y</p:attrName>
                                        </p:attrNameLst>
                                      </p:cBhvr>
                                    </p:animMotion>
                                    <p:animEffect transition="in" filter="fade">
                                      <p:cBhvr>
                                        <p:cTn id="24" dur="2000"/>
                                        <p:tgtEl>
                                          <p:spTgt spid="4"/>
                                        </p:tgtEl>
                                      </p:cBhvr>
                                    </p:animEffec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4/3*#ppt_w"/>
                                          </p:val>
                                        </p:tav>
                                        <p:tav tm="100000">
                                          <p:val>
                                            <p:strVal val="#ppt_w"/>
                                          </p:val>
                                        </p:tav>
                                      </p:tavLst>
                                    </p:anim>
                                    <p:anim calcmode="lin" valueType="num">
                                      <p:cBhvr>
                                        <p:cTn id="28" dur="3000" fill="hold"/>
                                        <p:tgtEl>
                                          <p:spTgt spid="4"/>
                                        </p:tgtEl>
                                        <p:attrNameLst>
                                          <p:attrName>ppt_h</p:attrName>
                                        </p:attrNameLst>
                                      </p:cBhvr>
                                      <p:tavLst>
                                        <p:tav tm="0">
                                          <p:val>
                                            <p:strVal val="4/3*#ppt_h"/>
                                          </p:val>
                                        </p:tav>
                                        <p:tav tm="100000">
                                          <p:val>
                                            <p:strVal val="#ppt_h"/>
                                          </p:val>
                                        </p:tav>
                                      </p:tavLst>
                                    </p:anim>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 la interperi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179388" y="157163"/>
            <a:ext cx="8785225" cy="5400675"/>
          </a:xfrm>
          <a:prstGeom prst="rect">
            <a:avLst/>
          </a:prstGeom>
          <a:solidFill>
            <a:schemeClr val="bg2">
              <a:lumMod val="60000"/>
              <a:lumOff val="40000"/>
              <a:alpha val="64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95288" y="338138"/>
            <a:ext cx="8353425" cy="5040312"/>
          </a:xfrm>
          <a:prstGeom prst="rect">
            <a:avLst/>
          </a:prstGeom>
          <a:solidFill>
            <a:schemeClr val="bg2">
              <a:lumMod val="20000"/>
              <a:lumOff val="80000"/>
              <a:alpha val="66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1188" y="517525"/>
            <a:ext cx="7921625" cy="4679950"/>
          </a:xfrm>
          <a:prstGeom prst="rect">
            <a:avLst/>
          </a:prstGeom>
          <a:solidFill>
            <a:schemeClr val="bg2">
              <a:lumMod val="20000"/>
              <a:lumOff val="80000"/>
              <a:alpha val="65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214438" y="928688"/>
            <a:ext cx="3668712" cy="708025"/>
          </a:xfrm>
          <a:prstGeom prst="rect">
            <a:avLst/>
          </a:prstGeom>
          <a:noFill/>
          <a:ln>
            <a:noFill/>
          </a:ln>
          <a:effectLst/>
          <a:scene3d>
            <a:camera prst="orthographicFront"/>
            <a:lightRig rig="threePt" dir="t"/>
          </a:scene3d>
          <a:sp3d>
            <a:bevelT w="165100" prst="coolSlant"/>
          </a:sp3d>
        </p:spPr>
        <p:txBody>
          <a:bodyPr wrap="none">
            <a:spAutoFit/>
          </a:bodyPr>
          <a:lstStyle/>
          <a:p>
            <a:pPr>
              <a:defRPr/>
            </a:pP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Las Columnas de Hércules </a:t>
            </a:r>
          </a:p>
          <a:p>
            <a:pPr>
              <a:defRPr/>
            </a:pP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en el Estrecho de Gibraltar</a:t>
            </a:r>
          </a:p>
        </p:txBody>
      </p:sp>
      <p:sp>
        <p:nvSpPr>
          <p:cNvPr id="10" name="9 CuadroTexto"/>
          <p:cNvSpPr txBox="1"/>
          <p:nvPr/>
        </p:nvSpPr>
        <p:spPr>
          <a:xfrm>
            <a:off x="428625" y="4791075"/>
            <a:ext cx="807243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En cualquier caso, vestigios de su existencia podrían hallarse en muy diversas partes del planeta, ya que por ser grandes viajeros los atlantes se habrían comunicado con la cultura egipcia, la Olmeca y la Maya.</a:t>
            </a: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by="(-#ppt_w*2)" calcmode="lin" valueType="num">
                                      <p:cBhvr rctx="PPT">
                                        <p:cTn id="24" dur="500" autoRev="1" fill="hold">
                                          <p:stCondLst>
                                            <p:cond delay="0"/>
                                          </p:stCondLst>
                                        </p:cTn>
                                        <p:tgtEl>
                                          <p:spTgt spid="8"/>
                                        </p:tgtEl>
                                        <p:attrNameLst>
                                          <p:attrName>ppt_w</p:attrName>
                                        </p:attrNameLst>
                                      </p:cBhvr>
                                    </p:anim>
                                    <p:anim by="(#ppt_w*0.50)" calcmode="lin" valueType="num">
                                      <p:cBhvr>
                                        <p:cTn id="25" dur="500" decel="50000" autoRev="1" fill="hold">
                                          <p:stCondLst>
                                            <p:cond delay="0"/>
                                          </p:stCondLst>
                                        </p:cTn>
                                        <p:tgtEl>
                                          <p:spTgt spid="8"/>
                                        </p:tgtEl>
                                        <p:attrNameLst>
                                          <p:attrName>ppt_x</p:attrName>
                                        </p:attrNameLst>
                                      </p:cBhvr>
                                    </p:anim>
                                    <p:anim from="(-#ppt_h/2)" to="(#ppt_y)" calcmode="lin" valueType="num">
                                      <p:cBhvr>
                                        <p:cTn id="26" dur="1000" fill="hold">
                                          <p:stCondLst>
                                            <p:cond delay="0"/>
                                          </p:stCondLst>
                                        </p:cTn>
                                        <p:tgtEl>
                                          <p:spTgt spid="8"/>
                                        </p:tgtEl>
                                        <p:attrNameLst>
                                          <p:attrName>ppt_y</p:attrName>
                                        </p:attrNameLst>
                                      </p:cBhvr>
                                    </p:anim>
                                    <p:animRot by="21600000">
                                      <p:cBhvr>
                                        <p:cTn id="27" dur="1000" fill="hold">
                                          <p:stCondLst>
                                            <p:cond delay="0"/>
                                          </p:stCondLst>
                                        </p:cTn>
                                        <p:tgtEl>
                                          <p:spTgt spid="8"/>
                                        </p:tgtEl>
                                        <p:attrNameLst>
                                          <p:attrName>r</p:attrName>
                                        </p:attrNameLst>
                                      </p:cBhvr>
                                    </p:animRot>
                                  </p:childTnLst>
                                </p:cTn>
                              </p:par>
                            </p:childTnLst>
                          </p:cTn>
                        </p:par>
                        <p:par>
                          <p:cTn id="28" fill="hold">
                            <p:stCondLst>
                              <p:cond delay="83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524 [Desktop Resolution].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8" name="7 Marco"/>
          <p:cNvSpPr/>
          <p:nvPr/>
        </p:nvSpPr>
        <p:spPr>
          <a:xfrm>
            <a:off x="468313" y="0"/>
            <a:ext cx="1143000" cy="5715000"/>
          </a:xfrm>
          <a:prstGeom prst="frame">
            <a:avLst>
              <a:gd name="adj1" fmla="val 31532"/>
            </a:avLst>
          </a:prstGeom>
          <a:solidFill>
            <a:schemeClr val="bg1">
              <a:alpha val="65000"/>
            </a:schemeClr>
          </a:solidFill>
          <a:ln>
            <a:solidFill>
              <a:schemeClr val="bg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619250" y="0"/>
            <a:ext cx="1143000" cy="5715000"/>
          </a:xfrm>
          <a:prstGeom prst="frame">
            <a:avLst>
              <a:gd name="adj1" fmla="val 29310"/>
            </a:avLst>
          </a:prstGeom>
          <a:solidFill>
            <a:schemeClr val="bg1">
              <a:alpha val="65000"/>
            </a:schemeClr>
          </a:solidFill>
          <a:ln>
            <a:solidFill>
              <a:schemeClr val="bg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771775" y="0"/>
            <a:ext cx="1143000" cy="5715000"/>
          </a:xfrm>
          <a:prstGeom prst="frame">
            <a:avLst>
              <a:gd name="adj1" fmla="val 28199"/>
            </a:avLst>
          </a:prstGeom>
          <a:solidFill>
            <a:schemeClr val="bg1">
              <a:alpha val="65000"/>
            </a:schemeClr>
          </a:solidFill>
          <a:ln>
            <a:solidFill>
              <a:schemeClr val="bg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929063" y="0"/>
            <a:ext cx="1143000" cy="5715000"/>
          </a:xfrm>
          <a:prstGeom prst="frame">
            <a:avLst>
              <a:gd name="adj1" fmla="val 28199"/>
            </a:avLst>
          </a:prstGeom>
          <a:solidFill>
            <a:schemeClr val="bg1">
              <a:alpha val="65000"/>
            </a:schemeClr>
          </a:solidFill>
          <a:ln>
            <a:solidFill>
              <a:schemeClr val="bg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5072063" y="0"/>
            <a:ext cx="1214437" cy="5715000"/>
          </a:xfrm>
          <a:prstGeom prst="frame">
            <a:avLst>
              <a:gd name="adj1" fmla="val 26761"/>
            </a:avLst>
          </a:prstGeom>
          <a:solidFill>
            <a:schemeClr val="bg1">
              <a:alpha val="65000"/>
            </a:schemeClr>
          </a:solidFill>
          <a:ln>
            <a:solidFill>
              <a:schemeClr val="bg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6215063" y="0"/>
            <a:ext cx="1285875" cy="5715000"/>
          </a:xfrm>
          <a:prstGeom prst="frame">
            <a:avLst>
              <a:gd name="adj1" fmla="val 28446"/>
            </a:avLst>
          </a:prstGeom>
          <a:solidFill>
            <a:schemeClr val="bg1">
              <a:alpha val="65000"/>
            </a:schemeClr>
          </a:solidFill>
          <a:ln>
            <a:solidFill>
              <a:schemeClr val="bg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500938" y="0"/>
            <a:ext cx="1247775" cy="5715000"/>
          </a:xfrm>
          <a:prstGeom prst="frame">
            <a:avLst>
              <a:gd name="adj1" fmla="val 29099"/>
            </a:avLst>
          </a:prstGeom>
          <a:solidFill>
            <a:schemeClr val="bg1">
              <a:alpha val="65000"/>
            </a:schemeClr>
          </a:solidFill>
          <a:ln>
            <a:solidFill>
              <a:schemeClr val="bg1"/>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428625" y="4791075"/>
            <a:ext cx="80010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No en balde son las ubicadas en la desembocadura del Guadalquivir, el río en cuyo cauce, el paso del tiempo ha ido modificando el litoral, las arenas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Doñana</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y los fondos marinos han ido enterrando pruebas.</a:t>
            </a: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0" presetClass="exit" presetSubtype="0" fill="hold" nodeType="withEffect">
                                  <p:stCondLst>
                                    <p:cond delay="0"/>
                                  </p:stCondLst>
                                  <p:childTnLst>
                                    <p:animEffect transition="out" filter="wedg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ntr" presetSubtype="5"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vertical)">
                                      <p:cBhvr>
                                        <p:cTn id="28" dur="3000"/>
                                        <p:tgtEl>
                                          <p:spTgt spid="7"/>
                                        </p:tgtEl>
                                      </p:cBhvr>
                                    </p:animEffect>
                                  </p:childTnLst>
                                </p:cTn>
                              </p:par>
                              <p:par>
                                <p:cTn id="29" presetID="23" presetClass="entr" presetSubtype="272"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strVal val="2/3*#ppt_w"/>
                                          </p:val>
                                        </p:tav>
                                        <p:tav tm="100000">
                                          <p:val>
                                            <p:strVal val="#ppt_w"/>
                                          </p:val>
                                        </p:tav>
                                      </p:tavLst>
                                    </p:anim>
                                    <p:anim calcmode="lin" valueType="num">
                                      <p:cBhvr>
                                        <p:cTn id="32" dur="3000" fill="hold"/>
                                        <p:tgtEl>
                                          <p:spTgt spid="7"/>
                                        </p:tgtEl>
                                        <p:attrNameLst>
                                          <p:attrName>ppt_h</p:attrName>
                                        </p:attrNameLst>
                                      </p:cBhvr>
                                      <p:tavLst>
                                        <p:tav tm="0">
                                          <p:val>
                                            <p:strVal val="2/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1"/>
                                          </p:val>
                                        </p:tav>
                                        <p:tav tm="100000">
                                          <p:val>
                                            <p:strVal val="#ppt_x"/>
                                          </p:val>
                                        </p:tav>
                                      </p:tavLst>
                                    </p:anim>
                                    <p:anim calcmode="lin" valueType="num">
                                      <p:cBhvr>
                                        <p:cTn id="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3jlrrX0v1qjm81go6_128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900113" y="4776788"/>
            <a:ext cx="7429500" cy="538162"/>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900113" y="4178300"/>
            <a:ext cx="7429500" cy="479425"/>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900113" y="3517900"/>
            <a:ext cx="7429500" cy="539750"/>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900113" y="2857500"/>
            <a:ext cx="7429500" cy="539750"/>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900113" y="2197100"/>
            <a:ext cx="7429500" cy="541338"/>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900113" y="1477963"/>
            <a:ext cx="7429500" cy="598487"/>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900113" y="817563"/>
            <a:ext cx="7429500" cy="539750"/>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900113" y="157163"/>
            <a:ext cx="7429500" cy="539750"/>
          </a:xfrm>
          <a:prstGeom prst="rect">
            <a:avLst/>
          </a:prstGeom>
          <a:solidFill>
            <a:schemeClr val="bg1">
              <a:alpha val="80000"/>
            </a:schemeClr>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57188" y="4237038"/>
            <a:ext cx="8215312"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De los muchos misterios y leyendas, que han atraído la curiosidad de los hombres desde un tiempo inmemorial, uno en particular es de los más antiguos. Nos referimos a la tierra perdida de la Atlántida. Un supuesto continente, que acunó una civilización altamente desarrollada, y cuyos rastros se han perdido bajo los velos del tiempo.</a:t>
            </a:r>
          </a:p>
        </p:txBody>
      </p:sp>
      <p:sp>
        <p:nvSpPr>
          <p:cNvPr id="16" name="15 Rectángulo"/>
          <p:cNvSpPr/>
          <p:nvPr/>
        </p:nvSpPr>
        <p:spPr>
          <a:xfrm>
            <a:off x="1928794" y="1785930"/>
            <a:ext cx="5286412" cy="584775"/>
          </a:xfrm>
          <a:prstGeom prst="rect">
            <a:avLst/>
          </a:prstGeom>
          <a:no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coolSlant"/>
            <a:bevelB/>
          </a:sp3d>
        </p:spPr>
        <p:txBody>
          <a:bodyPr wrap="none">
            <a:prstTxWarp prst="textFadeUp">
              <a:avLst>
                <a:gd name="adj" fmla="val 6035"/>
              </a:avLst>
            </a:prstTxWarp>
            <a:spAutoFit/>
            <a:sp3d contourW="6350" prstMaterial="plastic">
              <a:bevelT w="20320" h="20320" prst="angle"/>
              <a:contourClr>
                <a:schemeClr val="accent1">
                  <a:tint val="100000"/>
                  <a:shade val="100000"/>
                  <a:hueMod val="100000"/>
                  <a:satMod val="100000"/>
                </a:schemeClr>
              </a:contourClr>
            </a:sp3d>
          </a:bodyPr>
          <a:lstStyle/>
          <a:p>
            <a:pPr algn="ctr">
              <a:defRPr/>
            </a:pPr>
            <a:r>
              <a:rPr lang="es-ES" sz="3200" b="1" cap="all" dirty="0">
                <a:ln/>
                <a:solidFill>
                  <a:schemeClr val="accent1"/>
                </a:solidFill>
                <a:effectLst>
                  <a:outerShdw blurRad="50800" dist="38100" dir="5400000" algn="t" rotWithShape="0">
                    <a:prstClr val="black">
                      <a:alpha val="40000"/>
                    </a:prstClr>
                  </a:outerShdw>
                  <a:reflection blurRad="10000" stA="55000" endPos="48000" dist="500" dir="5400000" sy="-100000" algn="bl" rotWithShape="0"/>
                </a:effectLst>
                <a:latin typeface="Lucida Bright" pitchFamily="18" charset="0"/>
                <a:cs typeface="Arial" charset="0"/>
              </a:rPr>
              <a:t>¿Mito  o  realidad?</a:t>
            </a:r>
          </a:p>
        </p:txBody>
      </p:sp>
    </p:spTree>
  </p:cSld>
  <p:clrMapOvr>
    <a:masterClrMapping/>
  </p:clrMapOvr>
  <mc:AlternateContent xmlns:mc="http://schemas.openxmlformats.org/markup-compatibility/2006">
    <mc:Choice xmlns:p14="http://schemas.microsoft.com/office/powerpoint/2010/main" Requires="p14">
      <p:transition spd="slow" p14:dur="2250" advTm="41000">
        <p14:doors dir="vert"/>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3000"/>
                                        <p:tgtEl>
                                          <p:spTgt spid="5"/>
                                        </p:tgtEl>
                                      </p:cBhvr>
                                    </p:animEffect>
                                    <p:anim calcmode="lin" valueType="num">
                                      <p:cBhvr>
                                        <p:cTn id="10" dur="3000"/>
                                        <p:tgtEl>
                                          <p:spTgt spid="5"/>
                                        </p:tgtEl>
                                        <p:attrNameLst>
                                          <p:attrName>style.rotation</p:attrName>
                                        </p:attrNameLst>
                                      </p:cBhvr>
                                      <p:tavLst>
                                        <p:tav tm="0">
                                          <p:val>
                                            <p:fltVal val="0"/>
                                          </p:val>
                                        </p:tav>
                                        <p:tav tm="100000">
                                          <p:val>
                                            <p:fltVal val="720"/>
                                          </p:val>
                                        </p:tav>
                                      </p:tavLst>
                                    </p:anim>
                                    <p:anim calcmode="lin" valueType="num">
                                      <p:cBhvr>
                                        <p:cTn id="11" dur="3000"/>
                                        <p:tgtEl>
                                          <p:spTgt spid="5"/>
                                        </p:tgtEl>
                                        <p:attrNameLst>
                                          <p:attrName>ppt_h</p:attrName>
                                        </p:attrNameLst>
                                      </p:cBhvr>
                                      <p:tavLst>
                                        <p:tav tm="0">
                                          <p:val>
                                            <p:strVal val="ppt_h"/>
                                          </p:val>
                                        </p:tav>
                                        <p:tav tm="100000">
                                          <p:val>
                                            <p:fltVal val="0"/>
                                          </p:val>
                                        </p:tav>
                                      </p:tavLst>
                                    </p:anim>
                                    <p:anim calcmode="lin" valueType="num">
                                      <p:cBhvr>
                                        <p:cTn id="12" dur="3000"/>
                                        <p:tgtEl>
                                          <p:spTgt spid="5"/>
                                        </p:tgtEl>
                                        <p:attrNameLst>
                                          <p:attrName>ppt_w</p:attrName>
                                        </p:attrNameLst>
                                      </p:cBhvr>
                                      <p:tavLst>
                                        <p:tav tm="0">
                                          <p:val>
                                            <p:strVal val="ppt_w"/>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3000"/>
                                        <p:tgtEl>
                                          <p:spTgt spid="7"/>
                                        </p:tgtEl>
                                      </p:cBhvr>
                                    </p:animEffect>
                                    <p:anim calcmode="lin" valueType="num">
                                      <p:cBhvr>
                                        <p:cTn id="19" dur="3000"/>
                                        <p:tgtEl>
                                          <p:spTgt spid="7"/>
                                        </p:tgtEl>
                                        <p:attrNameLst>
                                          <p:attrName>style.rotation</p:attrName>
                                        </p:attrNameLst>
                                      </p:cBhvr>
                                      <p:tavLst>
                                        <p:tav tm="0">
                                          <p:val>
                                            <p:fltVal val="0"/>
                                          </p:val>
                                        </p:tav>
                                        <p:tav tm="100000">
                                          <p:val>
                                            <p:fltVal val="720"/>
                                          </p:val>
                                        </p:tav>
                                      </p:tavLst>
                                    </p:anim>
                                    <p:anim calcmode="lin" valueType="num">
                                      <p:cBhvr>
                                        <p:cTn id="20" dur="3000"/>
                                        <p:tgtEl>
                                          <p:spTgt spid="7"/>
                                        </p:tgtEl>
                                        <p:attrNameLst>
                                          <p:attrName>ppt_h</p:attrName>
                                        </p:attrNameLst>
                                      </p:cBhvr>
                                      <p:tavLst>
                                        <p:tav tm="0">
                                          <p:val>
                                            <p:strVal val="ppt_h"/>
                                          </p:val>
                                        </p:tav>
                                        <p:tav tm="100000">
                                          <p:val>
                                            <p:fltVal val="0"/>
                                          </p:val>
                                        </p:tav>
                                      </p:tavLst>
                                    </p:anim>
                                    <p:anim calcmode="lin" valueType="num">
                                      <p:cBhvr>
                                        <p:cTn id="21" dur="3000"/>
                                        <p:tgtEl>
                                          <p:spTgt spid="7"/>
                                        </p:tgtEl>
                                        <p:attrNameLst>
                                          <p:attrName>ppt_w</p:attrName>
                                        </p:attrNameLst>
                                      </p:cBhvr>
                                      <p:tavLst>
                                        <p:tav tm="0">
                                          <p:val>
                                            <p:strVal val="ppt_w"/>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35" presetClass="exit" presetSubtype="0" fill="hold" nodeType="withEffect">
                                  <p:stCondLst>
                                    <p:cond delay="0"/>
                                  </p:stCondLst>
                                  <p:childTnLst>
                                    <p:animEffect transition="out" filter="fade">
                                      <p:cBhvr>
                                        <p:cTn id="27" dur="3000"/>
                                        <p:tgtEl>
                                          <p:spTgt spid="8"/>
                                        </p:tgtEl>
                                      </p:cBhvr>
                                    </p:animEffect>
                                    <p:anim calcmode="lin" valueType="num">
                                      <p:cBhvr>
                                        <p:cTn id="28" dur="3000"/>
                                        <p:tgtEl>
                                          <p:spTgt spid="8"/>
                                        </p:tgtEl>
                                        <p:attrNameLst>
                                          <p:attrName>style.rotation</p:attrName>
                                        </p:attrNameLst>
                                      </p:cBhvr>
                                      <p:tavLst>
                                        <p:tav tm="0">
                                          <p:val>
                                            <p:fltVal val="0"/>
                                          </p:val>
                                        </p:tav>
                                        <p:tav tm="100000">
                                          <p:val>
                                            <p:fltVal val="720"/>
                                          </p:val>
                                        </p:tav>
                                      </p:tavLst>
                                    </p:anim>
                                    <p:anim calcmode="lin" valueType="num">
                                      <p:cBhvr>
                                        <p:cTn id="29" dur="3000"/>
                                        <p:tgtEl>
                                          <p:spTgt spid="8"/>
                                        </p:tgtEl>
                                        <p:attrNameLst>
                                          <p:attrName>ppt_h</p:attrName>
                                        </p:attrNameLst>
                                      </p:cBhvr>
                                      <p:tavLst>
                                        <p:tav tm="0">
                                          <p:val>
                                            <p:strVal val="ppt_h"/>
                                          </p:val>
                                        </p:tav>
                                        <p:tav tm="100000">
                                          <p:val>
                                            <p:fltVal val="0"/>
                                          </p:val>
                                        </p:tav>
                                      </p:tavLst>
                                    </p:anim>
                                    <p:anim calcmode="lin" valueType="num">
                                      <p:cBhvr>
                                        <p:cTn id="30" dur="3000"/>
                                        <p:tgtEl>
                                          <p:spTgt spid="8"/>
                                        </p:tgtEl>
                                        <p:attrNameLst>
                                          <p:attrName>ppt_w</p:attrName>
                                        </p:attrNameLst>
                                      </p:cBhvr>
                                      <p:tavLst>
                                        <p:tav tm="0">
                                          <p:val>
                                            <p:strVal val="ppt_w"/>
                                          </p:val>
                                        </p:tav>
                                        <p:tav tm="100000">
                                          <p:val>
                                            <p:fltVal val="0"/>
                                          </p:val>
                                        </p:tav>
                                      </p:tavLst>
                                    </p:anim>
                                    <p:set>
                                      <p:cBhvr>
                                        <p:cTn id="31" dur="1" fill="hold">
                                          <p:stCondLst>
                                            <p:cond delay="2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3000"/>
                                        <p:tgtEl>
                                          <p:spTgt spid="10"/>
                                        </p:tgtEl>
                                      </p:cBhvr>
                                    </p:animEffect>
                                    <p:anim calcmode="lin" valueType="num">
                                      <p:cBhvr>
                                        <p:cTn id="37" dur="3000"/>
                                        <p:tgtEl>
                                          <p:spTgt spid="10"/>
                                        </p:tgtEl>
                                        <p:attrNameLst>
                                          <p:attrName>style.rotation</p:attrName>
                                        </p:attrNameLst>
                                      </p:cBhvr>
                                      <p:tavLst>
                                        <p:tav tm="0">
                                          <p:val>
                                            <p:fltVal val="0"/>
                                          </p:val>
                                        </p:tav>
                                        <p:tav tm="100000">
                                          <p:val>
                                            <p:fltVal val="720"/>
                                          </p:val>
                                        </p:tav>
                                      </p:tavLst>
                                    </p:anim>
                                    <p:anim calcmode="lin" valueType="num">
                                      <p:cBhvr>
                                        <p:cTn id="38" dur="3000"/>
                                        <p:tgtEl>
                                          <p:spTgt spid="10"/>
                                        </p:tgtEl>
                                        <p:attrNameLst>
                                          <p:attrName>ppt_h</p:attrName>
                                        </p:attrNameLst>
                                      </p:cBhvr>
                                      <p:tavLst>
                                        <p:tav tm="0">
                                          <p:val>
                                            <p:strVal val="ppt_h"/>
                                          </p:val>
                                        </p:tav>
                                        <p:tav tm="100000">
                                          <p:val>
                                            <p:fltVal val="0"/>
                                          </p:val>
                                        </p:tav>
                                      </p:tavLst>
                                    </p:anim>
                                    <p:anim calcmode="lin" valueType="num">
                                      <p:cBhvr>
                                        <p:cTn id="39" dur="3000"/>
                                        <p:tgtEl>
                                          <p:spTgt spid="10"/>
                                        </p:tgtEl>
                                        <p:attrNameLst>
                                          <p:attrName>ppt_w</p:attrName>
                                        </p:attrNameLst>
                                      </p:cBhvr>
                                      <p:tavLst>
                                        <p:tav tm="0">
                                          <p:val>
                                            <p:strVal val="ppt_w"/>
                                          </p:val>
                                        </p:tav>
                                        <p:tav tm="100000">
                                          <p:val>
                                            <p:fltVal val="0"/>
                                          </p:val>
                                        </p:tav>
                                      </p:tavLst>
                                    </p:anim>
                                    <p:set>
                                      <p:cBhvr>
                                        <p:cTn id="40" dur="1" fill="hold">
                                          <p:stCondLst>
                                            <p:cond delay="2999"/>
                                          </p:stCondLst>
                                        </p:cTn>
                                        <p:tgtEl>
                                          <p:spTgt spid="10"/>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3000"/>
                                        <p:tgtEl>
                                          <p:spTgt spid="11"/>
                                        </p:tgtEl>
                                      </p:cBhvr>
                                    </p:animEffect>
                                    <p:set>
                                      <p:cBhvr>
                                        <p:cTn id="43" dur="1" fill="hold">
                                          <p:stCondLst>
                                            <p:cond delay="2999"/>
                                          </p:stCondLst>
                                        </p:cTn>
                                        <p:tgtEl>
                                          <p:spTgt spid="11"/>
                                        </p:tgtEl>
                                        <p:attrNameLst>
                                          <p:attrName>style.visibility</p:attrName>
                                        </p:attrNameLst>
                                      </p:cBhvr>
                                      <p:to>
                                        <p:strVal val="hidden"/>
                                      </p:to>
                                    </p:set>
                                  </p:childTnLst>
                                </p:cTn>
                              </p:par>
                              <p:par>
                                <p:cTn id="44" presetID="35" presetClass="exit" presetSubtype="0" fill="hold" nodeType="withEffect">
                                  <p:stCondLst>
                                    <p:cond delay="0"/>
                                  </p:stCondLst>
                                  <p:childTnLst>
                                    <p:animEffect transition="out" filter="fade">
                                      <p:cBhvr>
                                        <p:cTn id="45" dur="3000"/>
                                        <p:tgtEl>
                                          <p:spTgt spid="11"/>
                                        </p:tgtEl>
                                      </p:cBhvr>
                                    </p:animEffect>
                                    <p:anim calcmode="lin" valueType="num">
                                      <p:cBhvr>
                                        <p:cTn id="46" dur="3000"/>
                                        <p:tgtEl>
                                          <p:spTgt spid="11"/>
                                        </p:tgtEl>
                                        <p:attrNameLst>
                                          <p:attrName>style.rotation</p:attrName>
                                        </p:attrNameLst>
                                      </p:cBhvr>
                                      <p:tavLst>
                                        <p:tav tm="0">
                                          <p:val>
                                            <p:fltVal val="0"/>
                                          </p:val>
                                        </p:tav>
                                        <p:tav tm="100000">
                                          <p:val>
                                            <p:fltVal val="720"/>
                                          </p:val>
                                        </p:tav>
                                      </p:tavLst>
                                    </p:anim>
                                    <p:anim calcmode="lin" valueType="num">
                                      <p:cBhvr>
                                        <p:cTn id="47" dur="3000"/>
                                        <p:tgtEl>
                                          <p:spTgt spid="11"/>
                                        </p:tgtEl>
                                        <p:attrNameLst>
                                          <p:attrName>ppt_h</p:attrName>
                                        </p:attrNameLst>
                                      </p:cBhvr>
                                      <p:tavLst>
                                        <p:tav tm="0">
                                          <p:val>
                                            <p:strVal val="ppt_h"/>
                                          </p:val>
                                        </p:tav>
                                        <p:tav tm="100000">
                                          <p:val>
                                            <p:fltVal val="0"/>
                                          </p:val>
                                        </p:tav>
                                      </p:tavLst>
                                    </p:anim>
                                    <p:anim calcmode="lin" valueType="num">
                                      <p:cBhvr>
                                        <p:cTn id="48" dur="3000"/>
                                        <p:tgtEl>
                                          <p:spTgt spid="11"/>
                                        </p:tgtEl>
                                        <p:attrNameLst>
                                          <p:attrName>ppt_w</p:attrName>
                                        </p:attrNameLst>
                                      </p:cBhvr>
                                      <p:tavLst>
                                        <p:tav tm="0">
                                          <p:val>
                                            <p:strVal val="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3000"/>
                                        <p:tgtEl>
                                          <p:spTgt spid="13"/>
                                        </p:tgtEl>
                                      </p:cBhvr>
                                    </p:animEffect>
                                    <p:set>
                                      <p:cBhvr>
                                        <p:cTn id="52" dur="1" fill="hold">
                                          <p:stCondLst>
                                            <p:cond delay="2999"/>
                                          </p:stCondLst>
                                        </p:cTn>
                                        <p:tgtEl>
                                          <p:spTgt spid="13"/>
                                        </p:tgtEl>
                                        <p:attrNameLst>
                                          <p:attrName>style.visibility</p:attrName>
                                        </p:attrNameLst>
                                      </p:cBhvr>
                                      <p:to>
                                        <p:strVal val="hidden"/>
                                      </p:to>
                                    </p:set>
                                  </p:childTnLst>
                                </p:cTn>
                              </p:par>
                              <p:par>
                                <p:cTn id="53" presetID="35" presetClass="exit" presetSubtype="0" fill="hold" nodeType="withEffect">
                                  <p:stCondLst>
                                    <p:cond delay="0"/>
                                  </p:stCondLst>
                                  <p:childTnLst>
                                    <p:animEffect transition="out" filter="fade">
                                      <p:cBhvr>
                                        <p:cTn id="54" dur="3000"/>
                                        <p:tgtEl>
                                          <p:spTgt spid="13"/>
                                        </p:tgtEl>
                                      </p:cBhvr>
                                    </p:animEffect>
                                    <p:anim calcmode="lin" valueType="num">
                                      <p:cBhvr>
                                        <p:cTn id="55" dur="3000"/>
                                        <p:tgtEl>
                                          <p:spTgt spid="13"/>
                                        </p:tgtEl>
                                        <p:attrNameLst>
                                          <p:attrName>style.rotation</p:attrName>
                                        </p:attrNameLst>
                                      </p:cBhvr>
                                      <p:tavLst>
                                        <p:tav tm="0">
                                          <p:val>
                                            <p:fltVal val="0"/>
                                          </p:val>
                                        </p:tav>
                                        <p:tav tm="100000">
                                          <p:val>
                                            <p:fltVal val="720"/>
                                          </p:val>
                                        </p:tav>
                                      </p:tavLst>
                                    </p:anim>
                                    <p:anim calcmode="lin" valueType="num">
                                      <p:cBhvr>
                                        <p:cTn id="56" dur="3000"/>
                                        <p:tgtEl>
                                          <p:spTgt spid="13"/>
                                        </p:tgtEl>
                                        <p:attrNameLst>
                                          <p:attrName>ppt_h</p:attrName>
                                        </p:attrNameLst>
                                      </p:cBhvr>
                                      <p:tavLst>
                                        <p:tav tm="0">
                                          <p:val>
                                            <p:strVal val="ppt_h"/>
                                          </p:val>
                                        </p:tav>
                                        <p:tav tm="100000">
                                          <p:val>
                                            <p:fltVal val="0"/>
                                          </p:val>
                                        </p:tav>
                                      </p:tavLst>
                                    </p:anim>
                                    <p:anim calcmode="lin" valueType="num">
                                      <p:cBhvr>
                                        <p:cTn id="57" dur="3000"/>
                                        <p:tgtEl>
                                          <p:spTgt spid="13"/>
                                        </p:tgtEl>
                                        <p:attrNameLst>
                                          <p:attrName>ppt_w</p:attrName>
                                        </p:attrNameLst>
                                      </p:cBhvr>
                                      <p:tavLst>
                                        <p:tav tm="0">
                                          <p:val>
                                            <p:strVal val="ppt_w"/>
                                          </p:val>
                                        </p:tav>
                                        <p:tav tm="100000">
                                          <p:val>
                                            <p:fltVal val="0"/>
                                          </p:val>
                                        </p:tav>
                                      </p:tavLst>
                                    </p:anim>
                                    <p:set>
                                      <p:cBhvr>
                                        <p:cTn id="58" dur="1" fill="hold">
                                          <p:stCondLst>
                                            <p:cond delay="2999"/>
                                          </p:stCondLst>
                                        </p:cTn>
                                        <p:tgtEl>
                                          <p:spTgt spid="13"/>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3000"/>
                                        <p:tgtEl>
                                          <p:spTgt spid="14"/>
                                        </p:tgtEl>
                                      </p:cBhvr>
                                    </p:animEffect>
                                    <p:set>
                                      <p:cBhvr>
                                        <p:cTn id="61" dur="1" fill="hold">
                                          <p:stCondLst>
                                            <p:cond delay="2999"/>
                                          </p:stCondLst>
                                        </p:cTn>
                                        <p:tgtEl>
                                          <p:spTgt spid="14"/>
                                        </p:tgtEl>
                                        <p:attrNameLst>
                                          <p:attrName>style.visibility</p:attrName>
                                        </p:attrNameLst>
                                      </p:cBhvr>
                                      <p:to>
                                        <p:strVal val="hidden"/>
                                      </p:to>
                                    </p:set>
                                  </p:childTnLst>
                                </p:cTn>
                              </p:par>
                              <p:par>
                                <p:cTn id="62" presetID="35" presetClass="exit" presetSubtype="0" fill="hold" nodeType="withEffect">
                                  <p:stCondLst>
                                    <p:cond delay="0"/>
                                  </p:stCondLst>
                                  <p:childTnLst>
                                    <p:animEffect transition="out" filter="fade">
                                      <p:cBhvr>
                                        <p:cTn id="63" dur="3000"/>
                                        <p:tgtEl>
                                          <p:spTgt spid="14"/>
                                        </p:tgtEl>
                                      </p:cBhvr>
                                    </p:animEffect>
                                    <p:anim calcmode="lin" valueType="num">
                                      <p:cBhvr>
                                        <p:cTn id="64" dur="3000"/>
                                        <p:tgtEl>
                                          <p:spTgt spid="14"/>
                                        </p:tgtEl>
                                        <p:attrNameLst>
                                          <p:attrName>style.rotation</p:attrName>
                                        </p:attrNameLst>
                                      </p:cBhvr>
                                      <p:tavLst>
                                        <p:tav tm="0">
                                          <p:val>
                                            <p:fltVal val="0"/>
                                          </p:val>
                                        </p:tav>
                                        <p:tav tm="100000">
                                          <p:val>
                                            <p:fltVal val="720"/>
                                          </p:val>
                                        </p:tav>
                                      </p:tavLst>
                                    </p:anim>
                                    <p:anim calcmode="lin" valueType="num">
                                      <p:cBhvr>
                                        <p:cTn id="65" dur="3000"/>
                                        <p:tgtEl>
                                          <p:spTgt spid="14"/>
                                        </p:tgtEl>
                                        <p:attrNameLst>
                                          <p:attrName>ppt_h</p:attrName>
                                        </p:attrNameLst>
                                      </p:cBhvr>
                                      <p:tavLst>
                                        <p:tav tm="0">
                                          <p:val>
                                            <p:strVal val="ppt_h"/>
                                          </p:val>
                                        </p:tav>
                                        <p:tav tm="100000">
                                          <p:val>
                                            <p:fltVal val="0"/>
                                          </p:val>
                                        </p:tav>
                                      </p:tavLst>
                                    </p:anim>
                                    <p:anim calcmode="lin" valueType="num">
                                      <p:cBhvr>
                                        <p:cTn id="66" dur="3000"/>
                                        <p:tgtEl>
                                          <p:spTgt spid="14"/>
                                        </p:tgtEl>
                                        <p:attrNameLst>
                                          <p:attrName>ppt_w</p:attrName>
                                        </p:attrNameLst>
                                      </p:cBhvr>
                                      <p:tavLst>
                                        <p:tav tm="0">
                                          <p:val>
                                            <p:strVal val="ppt_w"/>
                                          </p:val>
                                        </p:tav>
                                        <p:tav tm="100000">
                                          <p:val>
                                            <p:fltVal val="0"/>
                                          </p:val>
                                        </p:tav>
                                      </p:tavLst>
                                    </p:anim>
                                    <p:set>
                                      <p:cBhvr>
                                        <p:cTn id="67" dur="1" fill="hold">
                                          <p:stCondLst>
                                            <p:cond delay="2999"/>
                                          </p:stCondLst>
                                        </p:cTn>
                                        <p:tgtEl>
                                          <p:spTgt spid="14"/>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3000"/>
                                        <p:tgtEl>
                                          <p:spTgt spid="15"/>
                                        </p:tgtEl>
                                      </p:cBhvr>
                                    </p:animEffect>
                                    <p:set>
                                      <p:cBhvr>
                                        <p:cTn id="70" dur="1" fill="hold">
                                          <p:stCondLst>
                                            <p:cond delay="2999"/>
                                          </p:stCondLst>
                                        </p:cTn>
                                        <p:tgtEl>
                                          <p:spTgt spid="15"/>
                                        </p:tgtEl>
                                        <p:attrNameLst>
                                          <p:attrName>style.visibility</p:attrName>
                                        </p:attrNameLst>
                                      </p:cBhvr>
                                      <p:to>
                                        <p:strVal val="hidden"/>
                                      </p:to>
                                    </p:set>
                                  </p:childTnLst>
                                </p:cTn>
                              </p:par>
                              <p:par>
                                <p:cTn id="71" presetID="35" presetClass="exit" presetSubtype="0" fill="hold" nodeType="withEffect">
                                  <p:stCondLst>
                                    <p:cond delay="0"/>
                                  </p:stCondLst>
                                  <p:childTnLst>
                                    <p:animEffect transition="out" filter="fade">
                                      <p:cBhvr>
                                        <p:cTn id="72" dur="3000"/>
                                        <p:tgtEl>
                                          <p:spTgt spid="15"/>
                                        </p:tgtEl>
                                      </p:cBhvr>
                                    </p:animEffect>
                                    <p:anim calcmode="lin" valueType="num">
                                      <p:cBhvr>
                                        <p:cTn id="73" dur="3000"/>
                                        <p:tgtEl>
                                          <p:spTgt spid="15"/>
                                        </p:tgtEl>
                                        <p:attrNameLst>
                                          <p:attrName>style.rotation</p:attrName>
                                        </p:attrNameLst>
                                      </p:cBhvr>
                                      <p:tavLst>
                                        <p:tav tm="0">
                                          <p:val>
                                            <p:fltVal val="0"/>
                                          </p:val>
                                        </p:tav>
                                        <p:tav tm="100000">
                                          <p:val>
                                            <p:fltVal val="720"/>
                                          </p:val>
                                        </p:tav>
                                      </p:tavLst>
                                    </p:anim>
                                    <p:anim calcmode="lin" valueType="num">
                                      <p:cBhvr>
                                        <p:cTn id="74" dur="3000"/>
                                        <p:tgtEl>
                                          <p:spTgt spid="15"/>
                                        </p:tgtEl>
                                        <p:attrNameLst>
                                          <p:attrName>ppt_h</p:attrName>
                                        </p:attrNameLst>
                                      </p:cBhvr>
                                      <p:tavLst>
                                        <p:tav tm="0">
                                          <p:val>
                                            <p:strVal val="ppt_h"/>
                                          </p:val>
                                        </p:tav>
                                        <p:tav tm="100000">
                                          <p:val>
                                            <p:fltVal val="0"/>
                                          </p:val>
                                        </p:tav>
                                      </p:tavLst>
                                    </p:anim>
                                    <p:anim calcmode="lin" valueType="num">
                                      <p:cBhvr>
                                        <p:cTn id="75" dur="3000"/>
                                        <p:tgtEl>
                                          <p:spTgt spid="15"/>
                                        </p:tgtEl>
                                        <p:attrNameLst>
                                          <p:attrName>ppt_w</p:attrName>
                                        </p:attrNameLst>
                                      </p:cBhvr>
                                      <p:tavLst>
                                        <p:tav tm="0">
                                          <p:val>
                                            <p:strVal val="ppt_w"/>
                                          </p:val>
                                        </p:tav>
                                        <p:tav tm="100000">
                                          <p:val>
                                            <p:fltVal val="0"/>
                                          </p:val>
                                        </p:tav>
                                      </p:tavLst>
                                    </p:anim>
                                    <p:set>
                                      <p:cBhvr>
                                        <p:cTn id="76" dur="1" fill="hold">
                                          <p:stCondLst>
                                            <p:cond delay="2999"/>
                                          </p:stCondLst>
                                        </p:cTn>
                                        <p:tgtEl>
                                          <p:spTgt spid="15"/>
                                        </p:tgtEl>
                                        <p:attrNameLst>
                                          <p:attrName>style.visibility</p:attrName>
                                        </p:attrNameLst>
                                      </p:cBhvr>
                                      <p:to>
                                        <p:strVal val="hidden"/>
                                      </p:to>
                                    </p:set>
                                  </p:childTnLst>
                                </p:cTn>
                              </p:par>
                              <p:par>
                                <p:cTn id="77" presetID="16" presetClass="entr" presetSubtype="37"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arn(outVertical)">
                                      <p:cBhvr>
                                        <p:cTn id="79" dur="3000"/>
                                        <p:tgtEl>
                                          <p:spTgt spid="4"/>
                                        </p:tgtEl>
                                      </p:cBhvr>
                                    </p:animEffec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4/3*#ppt_w"/>
                                          </p:val>
                                        </p:tav>
                                        <p:tav tm="100000">
                                          <p:val>
                                            <p:strVal val="#ppt_w"/>
                                          </p:val>
                                        </p:tav>
                                      </p:tavLst>
                                    </p:anim>
                                    <p:anim calcmode="lin" valueType="num">
                                      <p:cBhvr>
                                        <p:cTn id="83" dur="3000" fill="hold"/>
                                        <p:tgtEl>
                                          <p:spTgt spid="4"/>
                                        </p:tgtEl>
                                        <p:attrNameLst>
                                          <p:attrName>ppt_h</p:attrName>
                                        </p:attrNameLst>
                                      </p:cBhvr>
                                      <p:tavLst>
                                        <p:tav tm="0">
                                          <p:val>
                                            <p:strVal val="4/3*#ppt_h"/>
                                          </p:val>
                                        </p:tav>
                                        <p:tav tm="100000">
                                          <p:val>
                                            <p:strVal val="#ppt_h"/>
                                          </p:val>
                                        </p:tav>
                                      </p:tavLst>
                                    </p:anim>
                                  </p:childTnLst>
                                </p:cTn>
                              </p:par>
                            </p:childTnLst>
                          </p:cTn>
                        </p:par>
                        <p:par>
                          <p:cTn id="84" fill="hold">
                            <p:stCondLst>
                              <p:cond delay="3000"/>
                            </p:stCondLst>
                            <p:childTnLst>
                              <p:par>
                                <p:cTn id="85" presetID="23" presetClass="entr" presetSubtype="32" fill="hold" nodeType="afterEffect">
                                  <p:stCondLst>
                                    <p:cond delay="500"/>
                                  </p:stCondLst>
                                  <p:childTnLst>
                                    <p:set>
                                      <p:cBhvr>
                                        <p:cTn id="86" dur="1" fill="hold">
                                          <p:stCondLst>
                                            <p:cond delay="0"/>
                                          </p:stCondLst>
                                        </p:cTn>
                                        <p:tgtEl>
                                          <p:spTgt spid="16">
                                            <p:txEl>
                                              <p:pRg st="0" end="0"/>
                                            </p:txEl>
                                          </p:spTgt>
                                        </p:tgtEl>
                                        <p:attrNameLst>
                                          <p:attrName>style.visibility</p:attrName>
                                        </p:attrNameLst>
                                      </p:cBhvr>
                                      <p:to>
                                        <p:strVal val="visible"/>
                                      </p:to>
                                    </p:set>
                                    <p:anim calcmode="lin" valueType="num">
                                      <p:cBhvr>
                                        <p:cTn id="87" dur="2000" fill="hold"/>
                                        <p:tgtEl>
                                          <p:spTgt spid="16">
                                            <p:txEl>
                                              <p:pRg st="0" end="0"/>
                                            </p:txEl>
                                          </p:spTgt>
                                        </p:tgtEl>
                                        <p:attrNameLst>
                                          <p:attrName>ppt_w</p:attrName>
                                        </p:attrNameLst>
                                      </p:cBhvr>
                                      <p:tavLst>
                                        <p:tav tm="0">
                                          <p:val>
                                            <p:strVal val="4*#ppt_w"/>
                                          </p:val>
                                        </p:tav>
                                        <p:tav tm="100000">
                                          <p:val>
                                            <p:strVal val="#ppt_w"/>
                                          </p:val>
                                        </p:tav>
                                      </p:tavLst>
                                    </p:anim>
                                    <p:anim calcmode="lin" valueType="num">
                                      <p:cBhvr>
                                        <p:cTn id="88" dur="2000" fill="hold"/>
                                        <p:tgtEl>
                                          <p:spTgt spid="16">
                                            <p:txEl>
                                              <p:pRg st="0" end="0"/>
                                            </p:txEl>
                                          </p:spTgt>
                                        </p:tgtEl>
                                        <p:attrNameLst>
                                          <p:attrName>ppt_h</p:attrName>
                                        </p:attrNameLst>
                                      </p:cBhvr>
                                      <p:tavLst>
                                        <p:tav tm="0">
                                          <p:val>
                                            <p:strVal val="4*#ppt_h"/>
                                          </p:val>
                                        </p:tav>
                                        <p:tav tm="100000">
                                          <p:val>
                                            <p:strVal val="#ppt_h"/>
                                          </p:val>
                                        </p:tav>
                                      </p:tavLst>
                                    </p:anim>
                                  </p:childTnLst>
                                </p:cTn>
                              </p:par>
                            </p:childTnLst>
                          </p:cTn>
                        </p:par>
                        <p:par>
                          <p:cTn id="89" fill="hold">
                            <p:stCondLst>
                              <p:cond delay="5500"/>
                            </p:stCondLst>
                            <p:childTnLst>
                              <p:par>
                                <p:cTn id="90" presetID="23" presetClass="exit" presetSubtype="32" fill="hold" nodeType="afterEffect">
                                  <p:stCondLst>
                                    <p:cond delay="2000"/>
                                  </p:stCondLst>
                                  <p:childTnLst>
                                    <p:anim calcmode="lin" valueType="num">
                                      <p:cBhvr>
                                        <p:cTn id="91" dur="2000"/>
                                        <p:tgtEl>
                                          <p:spTgt spid="16">
                                            <p:txEl>
                                              <p:pRg st="0" end="0"/>
                                            </p:txEl>
                                          </p:spTgt>
                                        </p:tgtEl>
                                        <p:attrNameLst>
                                          <p:attrName>ppt_w</p:attrName>
                                        </p:attrNameLst>
                                      </p:cBhvr>
                                      <p:tavLst>
                                        <p:tav tm="0">
                                          <p:val>
                                            <p:strVal val="ppt_w"/>
                                          </p:val>
                                        </p:tav>
                                        <p:tav tm="100000">
                                          <p:val>
                                            <p:fltVal val="0"/>
                                          </p:val>
                                        </p:tav>
                                      </p:tavLst>
                                    </p:anim>
                                    <p:anim calcmode="lin" valueType="num">
                                      <p:cBhvr>
                                        <p:cTn id="92" dur="2000"/>
                                        <p:tgtEl>
                                          <p:spTgt spid="16">
                                            <p:txEl>
                                              <p:pRg st="0" end="0"/>
                                            </p:txEl>
                                          </p:spTgt>
                                        </p:tgtEl>
                                        <p:attrNameLst>
                                          <p:attrName>ppt_h</p:attrName>
                                        </p:attrNameLst>
                                      </p:cBhvr>
                                      <p:tavLst>
                                        <p:tav tm="0">
                                          <p:val>
                                            <p:strVal val="ppt_h"/>
                                          </p:val>
                                        </p:tav>
                                        <p:tav tm="100000">
                                          <p:val>
                                            <p:fltVal val="0"/>
                                          </p:val>
                                        </p:tav>
                                      </p:tavLst>
                                    </p:anim>
                                    <p:set>
                                      <p:cBhvr>
                                        <p:cTn id="93" dur="1" fill="hold">
                                          <p:stCondLst>
                                            <p:cond delay="1999"/>
                                          </p:stCondLst>
                                        </p:cTn>
                                        <p:tgtEl>
                                          <p:spTgt spid="16">
                                            <p:txEl>
                                              <p:pRg st="0" end="0"/>
                                            </p:txEl>
                                          </p:spTgt>
                                        </p:tgtEl>
                                        <p:attrNameLst>
                                          <p:attrName>style.visibility</p:attrName>
                                        </p:attrNameLst>
                                      </p:cBhvr>
                                      <p:to>
                                        <p:strVal val="hidden"/>
                                      </p:to>
                                    </p:set>
                                  </p:childTnLst>
                                </p:cTn>
                              </p:par>
                              <p:par>
                                <p:cTn id="94" presetID="40" presetClass="entr" presetSubtype="0" fill="hold" grpId="0" nodeType="withEffect">
                                  <p:stCondLst>
                                    <p:cond delay="2000"/>
                                  </p:stCondLst>
                                  <p:iterate type="lt">
                                    <p:tmPct val="10000"/>
                                  </p:iterate>
                                  <p:childTnLst>
                                    <p:set>
                                      <p:cBhvr>
                                        <p:cTn id="95" dur="1" fill="hold">
                                          <p:stCondLst>
                                            <p:cond delay="0"/>
                                          </p:stCondLst>
                                        </p:cTn>
                                        <p:tgtEl>
                                          <p:spTgt spid="12"/>
                                        </p:tgtEl>
                                        <p:attrNameLst>
                                          <p:attrName>style.visibility</p:attrName>
                                        </p:attrNameLst>
                                      </p:cBhvr>
                                      <p:to>
                                        <p:strVal val="visible"/>
                                      </p:to>
                                    </p:set>
                                    <p:animEffect transition="in" filter="fade">
                                      <p:cBhvr>
                                        <p:cTn id="96" dur="1000"/>
                                        <p:tgtEl>
                                          <p:spTgt spid="12"/>
                                        </p:tgtEl>
                                      </p:cBhvr>
                                    </p:animEffect>
                                    <p:anim calcmode="lin" valueType="num">
                                      <p:cBhvr>
                                        <p:cTn id="97" dur="1000" fill="hold"/>
                                        <p:tgtEl>
                                          <p:spTgt spid="12"/>
                                        </p:tgtEl>
                                        <p:attrNameLst>
                                          <p:attrName>ppt_x</p:attrName>
                                        </p:attrNameLst>
                                      </p:cBhvr>
                                      <p:tavLst>
                                        <p:tav tm="0">
                                          <p:val>
                                            <p:strVal val="#ppt_x-.1"/>
                                          </p:val>
                                        </p:tav>
                                        <p:tav tm="100000">
                                          <p:val>
                                            <p:strVal val="#ppt_x"/>
                                          </p:val>
                                        </p:tav>
                                      </p:tavLst>
                                    </p:anim>
                                    <p:anim calcmode="lin" valueType="num">
                                      <p:cBhvr>
                                        <p:cTn id="9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0" grpId="0" animBg="1"/>
      <p:bldP spid="11" grpId="0" animBg="1"/>
      <p:bldP spid="13" grpId="0" animBg="1"/>
      <p:bldP spid="14" grpId="0" animBg="1"/>
      <p:bldP spid="15" grpId="0" animBg="1"/>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C:\Documents and Settings\Ana María\Escritorio\3.jpg"/>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pic>
        <p:nvPicPr>
          <p:cNvPr id="3" name="Picture 2" descr="C:\Documents and Settings\Ana María\Escritorio\casaenmonte.jpg"/>
          <p:cNvPicPr>
            <a:picLocks noChangeAspect="1" noChangeArrowheads="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pic>
        <p:nvPicPr>
          <p:cNvPr id="4" name="Picture 2" descr="C:\Documents and Settings\Ana María\Escritorio\casaenmonte.jpg"/>
          <p:cNvPicPr>
            <a:picLocks noChangeAspect="1" noChangeArrowheads="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sp>
        <p:nvSpPr>
          <p:cNvPr id="5" name="4 CuadroTexto"/>
          <p:cNvSpPr txBox="1"/>
          <p:nvPr/>
        </p:nvSpPr>
        <p:spPr>
          <a:xfrm>
            <a:off x="142875" y="4514850"/>
            <a:ext cx="878681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leyenda de la Atlántida es tan antigua como los escritos de Platón, quien ya hablaba de ella en sus diálogos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Timeo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y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Critias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hace dos mil cuatrocientos años atrás. El filósofo decía, que la Atlántida había desaparecido hacía unos nueve mil años antes de su época.</a:t>
            </a:r>
          </a:p>
        </p:txBody>
      </p:sp>
      <p:sp>
        <p:nvSpPr>
          <p:cNvPr id="6" name="5 CuadroTexto"/>
          <p:cNvSpPr txBox="1"/>
          <p:nvPr/>
        </p:nvSpPr>
        <p:spPr>
          <a:xfrm rot="20621775">
            <a:off x="1928813" y="500063"/>
            <a:ext cx="4643437" cy="461962"/>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coolSlant"/>
          </a:sp3d>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ATLAN gobernando Atlantis</a:t>
            </a:r>
          </a:p>
        </p:txBody>
      </p:sp>
    </p:spTree>
  </p:cSld>
  <p:clrMapOvr>
    <a:masterClrMapping/>
  </p:clrMapOvr>
  <mc:AlternateContent xmlns:mc="http://schemas.openxmlformats.org/markup-compatibility/2006">
    <mc:Choice xmlns:p14="http://schemas.microsoft.com/office/powerpoint/2010/main" Requires="p14">
      <p:transition spd="slow" p14:dur="2250" advTm="33000">
        <p14:glitter dir="d" pattern="hexago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9"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par>
                                <p:cTn id="15" presetID="19"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fmla="#ppt_w*sin(2.5*pi*$)">
                                          <p:val>
                                            <p:fltVal val="0"/>
                                          </p:val>
                                        </p:tav>
                                        <p:tav tm="100000">
                                          <p:val>
                                            <p:fltVal val="1"/>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7"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1+#ppt_w/2"/>
                                          </p:val>
                                        </p:tav>
                                        <p:tav tm="100000">
                                          <p:val>
                                            <p:strVal val="#ppt_x"/>
                                          </p:val>
                                        </p:tav>
                                      </p:tavLst>
                                    </p:anim>
                                    <p:anim calcmode="lin" valueType="num">
                                      <p:cBhvr additive="base">
                                        <p:cTn id="22" dur="2000" fill="hold"/>
                                        <p:tgtEl>
                                          <p:spTgt spid="3"/>
                                        </p:tgtEl>
                                        <p:attrNameLst>
                                          <p:attrName>ppt_y</p:attrName>
                                        </p:attrNameLst>
                                      </p:cBhvr>
                                      <p:tavLst>
                                        <p:tav tm="0">
                                          <p:val>
                                            <p:strVal val="#ppt_y"/>
                                          </p:val>
                                        </p:tav>
                                        <p:tav tm="100000">
                                          <p:val>
                                            <p:strVal val="#ppt_y"/>
                                          </p:val>
                                        </p:tav>
                                      </p:tavLst>
                                    </p:anim>
                                  </p:childTnLst>
                                </p:cTn>
                              </p:par>
                              <p:par>
                                <p:cTn id="23" presetID="7"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7170"/>
                                        </p:tgtEl>
                                        <p:attrNameLst>
                                          <p:attrName>style.visibility</p:attrName>
                                        </p:attrNameLst>
                                      </p:cBhvr>
                                      <p:to>
                                        <p:strVal val="visible"/>
                                      </p:to>
                                    </p:set>
                                    <p:animEffect transition="in" filter="fade">
                                      <p:cBhvr>
                                        <p:cTn id="29" dur="3000"/>
                                        <p:tgtEl>
                                          <p:spTgt spid="7170"/>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fltVal val="0"/>
                                          </p:val>
                                        </p:tav>
                                        <p:tav tm="100000">
                                          <p:val>
                                            <p:strVal val="#ppt_w"/>
                                          </p:val>
                                        </p:tav>
                                      </p:tavLst>
                                    </p:anim>
                                    <p:anim calcmode="lin" valueType="num">
                                      <p:cBhvr>
                                        <p:cTn id="34" dur="2000" fill="hold"/>
                                        <p:tgtEl>
                                          <p:spTgt spid="6"/>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sito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3357563" y="417513"/>
            <a:ext cx="2500312"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357938" y="417513"/>
            <a:ext cx="2428875"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17513"/>
            <a:ext cx="2428875"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3357563" y="2857500"/>
            <a:ext cx="2500312"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357938" y="2857500"/>
            <a:ext cx="2428875"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28625" y="2857500"/>
            <a:ext cx="2428875"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42875" y="4791075"/>
            <a:ext cx="878681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Fue a partir de la mención de este sabio griego, que otros estudiosos y filósofos comenzaron a interesarse por este continente perdido. Sin embargo, otros lo tomaron como un simple invento de Platón para sus escritos.</a:t>
            </a:r>
          </a:p>
        </p:txBody>
      </p:sp>
    </p:spTree>
  </p:cSld>
  <p:clrMapOvr>
    <a:masterClrMapping/>
  </p:clrMapOvr>
  <mc:AlternateContent xmlns:mc="http://schemas.openxmlformats.org/markup-compatibility/2006">
    <mc:Choice xmlns:p14="http://schemas.microsoft.com/office/powerpoint/2010/main" Requires="p14">
      <p:transition spd="slow" p14:dur="2250" advTm="26000">
        <p14:glitter dir="u"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8" presetClass="exit" presetSubtype="16" fill="hold" nodeType="withEffect">
                                  <p:stCondLst>
                                    <p:cond delay="0"/>
                                  </p:stCondLst>
                                  <p:childTnLst>
                                    <p:animEffect transition="out" filter="diamond(in)">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8" presetClass="exit" presetSubtype="16" fill="hold" nodeType="withEffect">
                                  <p:stCondLst>
                                    <p:cond delay="0"/>
                                  </p:stCondLst>
                                  <p:childTnLst>
                                    <p:animEffect transition="out" filter="diamond(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8" presetClass="exit" presetSubtype="16" fill="hold" nodeType="withEffect">
                                  <p:stCondLst>
                                    <p:cond delay="0"/>
                                  </p:stCondLst>
                                  <p:childTnLst>
                                    <p:animEffect transition="out" filter="diamond(in)">
                                      <p:cBhvr>
                                        <p:cTn id="39" dur="3000"/>
                                        <p:tgtEl>
                                          <p:spTgt spid="10"/>
                                        </p:tgtEl>
                                      </p:cBhvr>
                                    </p:animEffect>
                                    <p:set>
                                      <p:cBhvr>
                                        <p:cTn id="40" dur="1" fill="hold">
                                          <p:stCondLst>
                                            <p:cond delay="2999"/>
                                          </p:stCondLst>
                                        </p:cTn>
                                        <p:tgtEl>
                                          <p:spTgt spid="10"/>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ox(out)">
                                      <p:cBhvr>
                                        <p:cTn id="43" dur="2000"/>
                                        <p:tgtEl>
                                          <p:spTgt spid="4"/>
                                        </p:tgtEl>
                                      </p:cBhvr>
                                    </p:animEffect>
                                  </p:childTnLst>
                                </p:cTn>
                              </p:par>
                              <p:par>
                                <p:cTn id="44" presetID="23" presetClass="entr" presetSubtype="27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2/3*#ppt_w"/>
                                          </p:val>
                                        </p:tav>
                                        <p:tav tm="100000">
                                          <p:val>
                                            <p:strVal val="#ppt_w"/>
                                          </p:val>
                                        </p:tav>
                                      </p:tavLst>
                                    </p:anim>
                                    <p:anim calcmode="lin" valueType="num">
                                      <p:cBhvr>
                                        <p:cTn id="47" dur="3000" fill="hold"/>
                                        <p:tgtEl>
                                          <p:spTgt spid="4"/>
                                        </p:tgtEl>
                                        <p:attrNameLst>
                                          <p:attrName>ppt_h</p:attrName>
                                        </p:attrNameLst>
                                      </p:cBhvr>
                                      <p:tavLst>
                                        <p:tav tm="0">
                                          <p:val>
                                            <p:strVal val="2/3*#ppt_h"/>
                                          </p:val>
                                        </p:tav>
                                        <p:tav tm="100000">
                                          <p:val>
                                            <p:strVal val="#ppt_h"/>
                                          </p:val>
                                        </p:tav>
                                      </p:tavLst>
                                    </p:anim>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1"/>
                                          </p:val>
                                        </p:tav>
                                        <p:tav tm="100000">
                                          <p:val>
                                            <p:strVal val="#ppt_x"/>
                                          </p:val>
                                        </p:tav>
                                      </p:tavLst>
                                    </p:anim>
                                    <p:anim calcmode="lin" valueType="num">
                                      <p:cBhvr>
                                        <p:cTn id="5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6qxnu3ds1qjm81go6_r1_1280.jpg"/>
          <p:cNvPicPr>
            <a:picLocks noChangeAspect="1"/>
          </p:cNvPicPr>
          <p:nvPr/>
        </p:nvPicPr>
        <p:blipFill>
          <a:blip r:embed="rId2"/>
          <a:srcRect/>
          <a:stretch>
            <a:fillRect/>
          </a:stretch>
        </p:blipFill>
        <p:spPr bwMode="auto">
          <a:xfrm>
            <a:off x="-285750" y="0"/>
            <a:ext cx="9715500" cy="5715000"/>
          </a:xfrm>
          <a:prstGeom prst="rect">
            <a:avLst/>
          </a:prstGeom>
          <a:noFill/>
          <a:ln w="9525">
            <a:noFill/>
            <a:miter lim="800000"/>
            <a:headEnd/>
            <a:tailEnd/>
          </a:ln>
          <a:scene3d>
            <a:camera prst="orthographicFront"/>
            <a:lightRig rig="threePt" dir="t"/>
          </a:scene3d>
          <a:sp3d>
            <a:bevelT w="165100" prst="coolSlant"/>
          </a:sp3d>
        </p:spPr>
      </p:pic>
      <p:sp>
        <p:nvSpPr>
          <p:cNvPr id="7" name="6 Proceso"/>
          <p:cNvSpPr/>
          <p:nvPr/>
        </p:nvSpPr>
        <p:spPr>
          <a:xfrm>
            <a:off x="0" y="457200"/>
            <a:ext cx="1187450"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1187450" y="457200"/>
            <a:ext cx="1163638"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2339975" y="457200"/>
            <a:ext cx="1228725"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3563938" y="457200"/>
            <a:ext cx="1008062"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roceso"/>
          <p:cNvSpPr/>
          <p:nvPr/>
        </p:nvSpPr>
        <p:spPr>
          <a:xfrm>
            <a:off x="4572000" y="476250"/>
            <a:ext cx="1008063"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roceso"/>
          <p:cNvSpPr/>
          <p:nvPr/>
        </p:nvSpPr>
        <p:spPr>
          <a:xfrm>
            <a:off x="5508625" y="457200"/>
            <a:ext cx="1150938"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Proceso"/>
          <p:cNvSpPr/>
          <p:nvPr/>
        </p:nvSpPr>
        <p:spPr>
          <a:xfrm>
            <a:off x="6659563" y="457200"/>
            <a:ext cx="1219200"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roceso"/>
          <p:cNvSpPr/>
          <p:nvPr/>
        </p:nvSpPr>
        <p:spPr>
          <a:xfrm>
            <a:off x="7858125" y="457200"/>
            <a:ext cx="1285875" cy="4703763"/>
          </a:xfrm>
          <a:prstGeom prst="flowChartProcess">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214313" y="4791075"/>
            <a:ext cx="8643937"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Para los amantes de los misterios y los desconfiados de las hipótesis, que explican todo lo desconocido o inexplicable como inexistente, las preguntas surgieron para seguir hoy sin respuestas:</a:t>
            </a:r>
          </a:p>
        </p:txBody>
      </p:sp>
    </p:spTree>
  </p:cSld>
  <p:clrMapOvr>
    <a:masterClrMapping/>
  </p:clrMapOvr>
  <mc:AlternateContent xmlns:mc="http://schemas.openxmlformats.org/markup-compatibility/2006">
    <mc:Choice xmlns:p14="http://schemas.microsoft.com/office/powerpoint/2010/main" Requires="p14">
      <p:transition spd="slow" p14:dur="2250" advTm="24000">
        <p14:prism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 presetClass="exit" presetSubtype="4" fill="hold" nodeType="withEffect">
                                  <p:stCondLst>
                                    <p:cond delay="0"/>
                                  </p:stCondLst>
                                  <p:childTnLst>
                                    <p:anim calcmode="lin" valueType="num">
                                      <p:cBhvr additive="base">
                                        <p:cTn id="9" dur="3000"/>
                                        <p:tgtEl>
                                          <p:spTgt spid="7"/>
                                        </p:tgtEl>
                                        <p:attrNameLst>
                                          <p:attrName>ppt_x</p:attrName>
                                        </p:attrNameLst>
                                      </p:cBhvr>
                                      <p:tavLst>
                                        <p:tav tm="0">
                                          <p:val>
                                            <p:strVal val="ppt_x"/>
                                          </p:val>
                                        </p:tav>
                                        <p:tav tm="100000">
                                          <p:val>
                                            <p:strVal val="ppt_x"/>
                                          </p:val>
                                        </p:tav>
                                      </p:tavLst>
                                    </p:anim>
                                    <p:anim calcmode="lin" valueType="num">
                                      <p:cBhvr additive="base">
                                        <p:cTn id="10" dur="3000"/>
                                        <p:tgtEl>
                                          <p:spTgt spid="7"/>
                                        </p:tgtEl>
                                        <p:attrNameLst>
                                          <p:attrName>ppt_y</p:attrName>
                                        </p:attrNameLst>
                                      </p:cBhvr>
                                      <p:tavLst>
                                        <p:tav tm="0">
                                          <p:val>
                                            <p:strVal val="ppt_y"/>
                                          </p:val>
                                        </p:tav>
                                        <p:tav tm="100000">
                                          <p:val>
                                            <p:strVal val="1+ppt_h/2"/>
                                          </p:val>
                                        </p:tav>
                                      </p:tavLst>
                                    </p:anim>
                                    <p:set>
                                      <p:cBhvr>
                                        <p:cTn id="11" dur="1" fill="hold">
                                          <p:stCondLst>
                                            <p:cond delay="2999"/>
                                          </p:stCondLst>
                                        </p:cTn>
                                        <p:tgtEl>
                                          <p:spTgt spid="7"/>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8"/>
                                        </p:tgtEl>
                                      </p:cBhvr>
                                    </p:animEffect>
                                    <p:set>
                                      <p:cBhvr>
                                        <p:cTn id="14" dur="1" fill="hold">
                                          <p:stCondLst>
                                            <p:cond delay="2999"/>
                                          </p:stCondLst>
                                        </p:cTn>
                                        <p:tgtEl>
                                          <p:spTgt spid="8"/>
                                        </p:tgtEl>
                                        <p:attrNameLst>
                                          <p:attrName>style.visibility</p:attrName>
                                        </p:attrNameLst>
                                      </p:cBhvr>
                                      <p:to>
                                        <p:strVal val="hidden"/>
                                      </p:to>
                                    </p:set>
                                  </p:childTnLst>
                                </p:cTn>
                              </p:par>
                              <p:par>
                                <p:cTn id="15" presetID="2" presetClass="exit" presetSubtype="1" fill="hold"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ppt_x"/>
                                          </p:val>
                                        </p:tav>
                                      </p:tavLst>
                                    </p:anim>
                                    <p:anim calcmode="lin" valueType="num">
                                      <p:cBhvr additive="base">
                                        <p:cTn id="17" dur="3000"/>
                                        <p:tgtEl>
                                          <p:spTgt spid="8"/>
                                        </p:tgtEl>
                                        <p:attrNameLst>
                                          <p:attrName>ppt_y</p:attrName>
                                        </p:attrNameLst>
                                      </p:cBhvr>
                                      <p:tavLst>
                                        <p:tav tm="0">
                                          <p:val>
                                            <p:strVal val="ppt_y"/>
                                          </p:val>
                                        </p:tav>
                                        <p:tav tm="100000">
                                          <p:val>
                                            <p:strVal val="0-ppt_h/2"/>
                                          </p:val>
                                        </p:tav>
                                      </p:tavLst>
                                    </p:anim>
                                    <p:set>
                                      <p:cBhvr>
                                        <p:cTn id="18" dur="1" fill="hold">
                                          <p:stCondLst>
                                            <p:cond delay="2999"/>
                                          </p:stCondLst>
                                        </p:cTn>
                                        <p:tgtEl>
                                          <p:spTgt spid="8"/>
                                        </p:tgtEl>
                                        <p:attrNameLst>
                                          <p:attrName>style.visibility</p:attrName>
                                        </p:attrNameLst>
                                      </p:cBhvr>
                                      <p:to>
                                        <p:strVal val="hidden"/>
                                      </p:to>
                                    </p:set>
                                  </p:childTnLst>
                                </p:cTn>
                              </p:par>
                              <p:par>
                                <p:cTn id="19" presetID="8" presetClass="exit" presetSubtype="32" fill="hold" grpId="0" nodeType="withEffect">
                                  <p:stCondLst>
                                    <p:cond delay="0"/>
                                  </p:stCondLst>
                                  <p:childTnLst>
                                    <p:animEffect transition="out" filter="diamond(out)">
                                      <p:cBhvr>
                                        <p:cTn id="20" dur="3000"/>
                                        <p:tgtEl>
                                          <p:spTgt spid="9"/>
                                        </p:tgtEl>
                                      </p:cBhvr>
                                    </p:animEffect>
                                    <p:set>
                                      <p:cBhvr>
                                        <p:cTn id="21" dur="1" fill="hold">
                                          <p:stCondLst>
                                            <p:cond delay="2999"/>
                                          </p:stCondLst>
                                        </p:cTn>
                                        <p:tgtEl>
                                          <p:spTgt spid="9"/>
                                        </p:tgtEl>
                                        <p:attrNameLst>
                                          <p:attrName>style.visibility</p:attrName>
                                        </p:attrNameLst>
                                      </p:cBhvr>
                                      <p:to>
                                        <p:strVal val="hidden"/>
                                      </p:to>
                                    </p:set>
                                  </p:childTnLst>
                                </p:cTn>
                              </p:par>
                              <p:par>
                                <p:cTn id="22" presetID="2" presetClass="exit" presetSubtype="4" fill="hold"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ppt_x"/>
                                          </p:val>
                                        </p:tav>
                                      </p:tavLst>
                                    </p:anim>
                                    <p:anim calcmode="lin" valueType="num">
                                      <p:cBhvr additive="base">
                                        <p:cTn id="24" dur="3000"/>
                                        <p:tgtEl>
                                          <p:spTgt spid="9"/>
                                        </p:tgtEl>
                                        <p:attrNameLst>
                                          <p:attrName>ppt_y</p:attrName>
                                        </p:attrNameLst>
                                      </p:cBhvr>
                                      <p:tavLst>
                                        <p:tav tm="0">
                                          <p:val>
                                            <p:strVal val="ppt_y"/>
                                          </p:val>
                                        </p:tav>
                                        <p:tav tm="100000">
                                          <p:val>
                                            <p:strVal val="1+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3000"/>
                                        <p:tgtEl>
                                          <p:spTgt spid="10"/>
                                        </p:tgtEl>
                                        <p:attrNameLst>
                                          <p:attrName>ppt_x</p:attrName>
                                        </p:attrNameLst>
                                      </p:cBhvr>
                                      <p:tavLst>
                                        <p:tav tm="0">
                                          <p:val>
                                            <p:strVal val="ppt_x"/>
                                          </p:val>
                                        </p:tav>
                                        <p:tav tm="100000">
                                          <p:val>
                                            <p:strVal val="ppt_x"/>
                                          </p:val>
                                        </p:tav>
                                      </p:tavLst>
                                    </p:anim>
                                    <p:anim calcmode="lin" valueType="num">
                                      <p:cBhvr additive="base">
                                        <p:cTn id="31" dur="3000"/>
                                        <p:tgtEl>
                                          <p:spTgt spid="10"/>
                                        </p:tgtEl>
                                        <p:attrNameLst>
                                          <p:attrName>ppt_y</p:attrName>
                                        </p:attrNameLst>
                                      </p:cBhvr>
                                      <p:tavLst>
                                        <p:tav tm="0">
                                          <p:val>
                                            <p:strVal val="ppt_y"/>
                                          </p:val>
                                        </p:tav>
                                        <p:tav tm="100000">
                                          <p:val>
                                            <p:strVal val="0-ppt_h/2"/>
                                          </p:val>
                                        </p:tav>
                                      </p:tavLst>
                                    </p:anim>
                                    <p:set>
                                      <p:cBhvr>
                                        <p:cTn id="32" dur="1" fill="hold">
                                          <p:stCondLst>
                                            <p:cond delay="2999"/>
                                          </p:stCondLst>
                                        </p:cTn>
                                        <p:tgtEl>
                                          <p:spTgt spid="10"/>
                                        </p:tgtEl>
                                        <p:attrNameLst>
                                          <p:attrName>style.visibility</p:attrName>
                                        </p:attrNameLst>
                                      </p:cBhvr>
                                      <p:to>
                                        <p:strVal val="hidden"/>
                                      </p:to>
                                    </p:set>
                                  </p:childTnLst>
                                </p:cTn>
                              </p:par>
                              <p:par>
                                <p:cTn id="33" presetID="8" presetClass="exit" presetSubtype="32" fill="hold" grpId="0" nodeType="withEffect">
                                  <p:stCondLst>
                                    <p:cond delay="0"/>
                                  </p:stCondLst>
                                  <p:childTnLst>
                                    <p:animEffect transition="out" filter="diamond(out)">
                                      <p:cBhvr>
                                        <p:cTn id="34" dur="3000"/>
                                        <p:tgtEl>
                                          <p:spTgt spid="11"/>
                                        </p:tgtEl>
                                      </p:cBhvr>
                                    </p:animEffect>
                                    <p:set>
                                      <p:cBhvr>
                                        <p:cTn id="35" dur="1" fill="hold">
                                          <p:stCondLst>
                                            <p:cond delay="2999"/>
                                          </p:stCondLst>
                                        </p:cTn>
                                        <p:tgtEl>
                                          <p:spTgt spid="11"/>
                                        </p:tgtEl>
                                        <p:attrNameLst>
                                          <p:attrName>style.visibility</p:attrName>
                                        </p:attrNameLst>
                                      </p:cBhvr>
                                      <p:to>
                                        <p:strVal val="hidden"/>
                                      </p:to>
                                    </p:set>
                                  </p:childTnLst>
                                </p:cTn>
                              </p:par>
                              <p:par>
                                <p:cTn id="36" presetID="2" presetClass="exit" presetSubtype="4" fill="hold" nodeType="withEffect">
                                  <p:stCondLst>
                                    <p:cond delay="0"/>
                                  </p:stCondLst>
                                  <p:childTnLst>
                                    <p:anim calcmode="lin" valueType="num">
                                      <p:cBhvr additive="base">
                                        <p:cTn id="37" dur="3000"/>
                                        <p:tgtEl>
                                          <p:spTgt spid="11"/>
                                        </p:tgtEl>
                                        <p:attrNameLst>
                                          <p:attrName>ppt_x</p:attrName>
                                        </p:attrNameLst>
                                      </p:cBhvr>
                                      <p:tavLst>
                                        <p:tav tm="0">
                                          <p:val>
                                            <p:strVal val="ppt_x"/>
                                          </p:val>
                                        </p:tav>
                                        <p:tav tm="100000">
                                          <p:val>
                                            <p:strVal val="ppt_x"/>
                                          </p:val>
                                        </p:tav>
                                      </p:tavLst>
                                    </p:anim>
                                    <p:anim calcmode="lin" valueType="num">
                                      <p:cBhvr additive="base">
                                        <p:cTn id="38" dur="3000"/>
                                        <p:tgtEl>
                                          <p:spTgt spid="11"/>
                                        </p:tgtEl>
                                        <p:attrNameLst>
                                          <p:attrName>ppt_y</p:attrName>
                                        </p:attrNameLst>
                                      </p:cBhvr>
                                      <p:tavLst>
                                        <p:tav tm="0">
                                          <p:val>
                                            <p:strVal val="ppt_y"/>
                                          </p:val>
                                        </p:tav>
                                        <p:tav tm="100000">
                                          <p:val>
                                            <p:strVal val="1+ppt_h/2"/>
                                          </p:val>
                                        </p:tav>
                                      </p:tavLst>
                                    </p:anim>
                                    <p:set>
                                      <p:cBhvr>
                                        <p:cTn id="39" dur="1" fill="hold">
                                          <p:stCondLst>
                                            <p:cond delay="2999"/>
                                          </p:stCondLst>
                                        </p:cTn>
                                        <p:tgtEl>
                                          <p:spTgt spid="11"/>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3000"/>
                                        <p:tgtEl>
                                          <p:spTgt spid="12"/>
                                        </p:tgtEl>
                                      </p:cBhvr>
                                    </p:animEffect>
                                    <p:set>
                                      <p:cBhvr>
                                        <p:cTn id="42" dur="1" fill="hold">
                                          <p:stCondLst>
                                            <p:cond delay="2999"/>
                                          </p:stCondLst>
                                        </p:cTn>
                                        <p:tgtEl>
                                          <p:spTgt spid="12"/>
                                        </p:tgtEl>
                                        <p:attrNameLst>
                                          <p:attrName>style.visibility</p:attrName>
                                        </p:attrNameLst>
                                      </p:cBhvr>
                                      <p:to>
                                        <p:strVal val="hidden"/>
                                      </p:to>
                                    </p:set>
                                  </p:childTnLst>
                                </p:cTn>
                              </p:par>
                              <p:par>
                                <p:cTn id="43" presetID="2" presetClass="exit" presetSubtype="1" fill="hold" nodeType="withEffect">
                                  <p:stCondLst>
                                    <p:cond delay="0"/>
                                  </p:stCondLst>
                                  <p:childTnLst>
                                    <p:anim calcmode="lin" valueType="num">
                                      <p:cBhvr additive="base">
                                        <p:cTn id="44" dur="3000"/>
                                        <p:tgtEl>
                                          <p:spTgt spid="12"/>
                                        </p:tgtEl>
                                        <p:attrNameLst>
                                          <p:attrName>ppt_x</p:attrName>
                                        </p:attrNameLst>
                                      </p:cBhvr>
                                      <p:tavLst>
                                        <p:tav tm="0">
                                          <p:val>
                                            <p:strVal val="ppt_x"/>
                                          </p:val>
                                        </p:tav>
                                        <p:tav tm="100000">
                                          <p:val>
                                            <p:strVal val="ppt_x"/>
                                          </p:val>
                                        </p:tav>
                                      </p:tavLst>
                                    </p:anim>
                                    <p:anim calcmode="lin" valueType="num">
                                      <p:cBhvr additive="base">
                                        <p:cTn id="45" dur="3000"/>
                                        <p:tgtEl>
                                          <p:spTgt spid="12"/>
                                        </p:tgtEl>
                                        <p:attrNameLst>
                                          <p:attrName>ppt_y</p:attrName>
                                        </p:attrNameLst>
                                      </p:cBhvr>
                                      <p:tavLst>
                                        <p:tav tm="0">
                                          <p:val>
                                            <p:strVal val="ppt_y"/>
                                          </p:val>
                                        </p:tav>
                                        <p:tav tm="100000">
                                          <p:val>
                                            <p:strVal val="0-ppt_h/2"/>
                                          </p:val>
                                        </p:tav>
                                      </p:tavLst>
                                    </p:anim>
                                    <p:set>
                                      <p:cBhvr>
                                        <p:cTn id="46" dur="1" fill="hold">
                                          <p:stCondLst>
                                            <p:cond delay="2999"/>
                                          </p:stCondLst>
                                        </p:cTn>
                                        <p:tgtEl>
                                          <p:spTgt spid="12"/>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3000"/>
                                        <p:tgtEl>
                                          <p:spTgt spid="13"/>
                                        </p:tgtEl>
                                      </p:cBhvr>
                                    </p:animEffect>
                                    <p:set>
                                      <p:cBhvr>
                                        <p:cTn id="49" dur="1" fill="hold">
                                          <p:stCondLst>
                                            <p:cond delay="2999"/>
                                          </p:stCondLst>
                                        </p:cTn>
                                        <p:tgtEl>
                                          <p:spTgt spid="13"/>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ppt_x"/>
                                          </p:val>
                                        </p:tav>
                                      </p:tavLst>
                                    </p:anim>
                                    <p:anim calcmode="lin" valueType="num">
                                      <p:cBhvr additive="base">
                                        <p:cTn id="52" dur="3000"/>
                                        <p:tgtEl>
                                          <p:spTgt spid="13"/>
                                        </p:tgtEl>
                                        <p:attrNameLst>
                                          <p:attrName>ppt_y</p:attrName>
                                        </p:attrNameLst>
                                      </p:cBhvr>
                                      <p:tavLst>
                                        <p:tav tm="0">
                                          <p:val>
                                            <p:strVal val="ppt_y"/>
                                          </p:val>
                                        </p:tav>
                                        <p:tav tm="100000">
                                          <p:val>
                                            <p:strVal val="1+ppt_h/2"/>
                                          </p:val>
                                        </p:tav>
                                      </p:tavLst>
                                    </p:anim>
                                    <p:set>
                                      <p:cBhvr>
                                        <p:cTn id="53" dur="1" fill="hold">
                                          <p:stCondLst>
                                            <p:cond delay="2999"/>
                                          </p:stCondLst>
                                        </p:cTn>
                                        <p:tgtEl>
                                          <p:spTgt spid="13"/>
                                        </p:tgtEl>
                                        <p:attrNameLst>
                                          <p:attrName>style.visibility</p:attrName>
                                        </p:attrNameLst>
                                      </p:cBhvr>
                                      <p:to>
                                        <p:strVal val="hidden"/>
                                      </p:to>
                                    </p:set>
                                  </p:childTnLst>
                                </p:cTn>
                              </p:par>
                              <p:par>
                                <p:cTn id="54" presetID="8" presetClass="exit" presetSubtype="32" fill="hold" grpId="0" nodeType="withEffect">
                                  <p:stCondLst>
                                    <p:cond delay="0"/>
                                  </p:stCondLst>
                                  <p:childTnLst>
                                    <p:animEffect transition="out" filter="diamond(out)">
                                      <p:cBhvr>
                                        <p:cTn id="55" dur="3000"/>
                                        <p:tgtEl>
                                          <p:spTgt spid="14"/>
                                        </p:tgtEl>
                                      </p:cBhvr>
                                    </p:animEffect>
                                    <p:set>
                                      <p:cBhvr>
                                        <p:cTn id="56" dur="1" fill="hold">
                                          <p:stCondLst>
                                            <p:cond delay="2999"/>
                                          </p:stCondLst>
                                        </p:cTn>
                                        <p:tgtEl>
                                          <p:spTgt spid="14"/>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3000"/>
                                        <p:tgtEl>
                                          <p:spTgt spid="14"/>
                                        </p:tgtEl>
                                        <p:attrNameLst>
                                          <p:attrName>ppt_x</p:attrName>
                                        </p:attrNameLst>
                                      </p:cBhvr>
                                      <p:tavLst>
                                        <p:tav tm="0">
                                          <p:val>
                                            <p:strVal val="ppt_x"/>
                                          </p:val>
                                        </p:tav>
                                        <p:tav tm="100000">
                                          <p:val>
                                            <p:strVal val="ppt_x"/>
                                          </p:val>
                                        </p:tav>
                                      </p:tavLst>
                                    </p:anim>
                                    <p:anim calcmode="lin" valueType="num">
                                      <p:cBhvr additive="base">
                                        <p:cTn id="59" dur="3000"/>
                                        <p:tgtEl>
                                          <p:spTgt spid="14"/>
                                        </p:tgtEl>
                                        <p:attrNameLst>
                                          <p:attrName>ppt_y</p:attrName>
                                        </p:attrNameLst>
                                      </p:cBhvr>
                                      <p:tavLst>
                                        <p:tav tm="0">
                                          <p:val>
                                            <p:strVal val="ppt_y"/>
                                          </p:val>
                                        </p:tav>
                                        <p:tav tm="100000">
                                          <p:val>
                                            <p:strVal val="0-ppt_h/2"/>
                                          </p:val>
                                        </p:tav>
                                      </p:tavLst>
                                    </p:anim>
                                    <p:set>
                                      <p:cBhvr>
                                        <p:cTn id="60" dur="1" fill="hold">
                                          <p:stCondLst>
                                            <p:cond delay="2999"/>
                                          </p:stCondLst>
                                        </p:cTn>
                                        <p:tgtEl>
                                          <p:spTgt spid="14"/>
                                        </p:tgtEl>
                                        <p:attrNameLst>
                                          <p:attrName>style.visibility</p:attrName>
                                        </p:attrNameLst>
                                      </p:cBhvr>
                                      <p:to>
                                        <p:strVal val="hidden"/>
                                      </p:to>
                                    </p:set>
                                  </p:childTnLst>
                                </p:cTn>
                              </p:par>
                              <p:par>
                                <p:cTn id="61" presetID="16" presetClass="entr" presetSubtype="4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Horizontal)">
                                      <p:cBhvr>
                                        <p:cTn id="63" dur="2000"/>
                                        <p:tgtEl>
                                          <p:spTgt spid="4"/>
                                        </p:tgtEl>
                                      </p:cBhvr>
                                    </p:animEffect>
                                  </p:childTnLst>
                                </p:cTn>
                              </p:par>
                              <p:par>
                                <p:cTn id="64" presetID="23" presetClass="entr" presetSubtype="288"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4/3*#ppt_w"/>
                                          </p:val>
                                        </p:tav>
                                        <p:tav tm="100000">
                                          <p:val>
                                            <p:strVal val="#ppt_w"/>
                                          </p:val>
                                        </p:tav>
                                      </p:tavLst>
                                    </p:anim>
                                    <p:anim calcmode="lin" valueType="num">
                                      <p:cBhvr>
                                        <p:cTn id="67" dur="3000" fill="hold"/>
                                        <p:tgtEl>
                                          <p:spTgt spid="4"/>
                                        </p:tgtEl>
                                        <p:attrNameLst>
                                          <p:attrName>ppt_h</p:attrName>
                                        </p:attrNameLst>
                                      </p:cBhvr>
                                      <p:tavLst>
                                        <p:tav tm="0">
                                          <p:val>
                                            <p:strVal val="4/3*#ppt_h"/>
                                          </p:val>
                                        </p:tav>
                                        <p:tav tm="100000">
                                          <p:val>
                                            <p:strVal val="#ppt_h"/>
                                          </p:val>
                                        </p:tav>
                                      </p:tavLst>
                                    </p:anim>
                                  </p:childTnLst>
                                </p:cTn>
                              </p:par>
                            </p:childTnLst>
                          </p:cTn>
                        </p:par>
                        <p:par>
                          <p:cTn id="68" fill="hold">
                            <p:stCondLst>
                              <p:cond delay="3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15"/>
                                        </p:tgtEl>
                                        <p:attrNameLst>
                                          <p:attrName>style.visibility</p:attrName>
                                        </p:attrNameLst>
                                      </p:cBhvr>
                                      <p:to>
                                        <p:strVal val="visible"/>
                                      </p:to>
                                    </p:set>
                                    <p:animEffect transition="in" filter="fade">
                                      <p:cBhvr>
                                        <p:cTn id="71" dur="1000"/>
                                        <p:tgtEl>
                                          <p:spTgt spid="15"/>
                                        </p:tgtEl>
                                      </p:cBhvr>
                                    </p:animEffect>
                                    <p:anim calcmode="lin" valueType="num">
                                      <p:cBhvr>
                                        <p:cTn id="72" dur="1000" fill="hold"/>
                                        <p:tgtEl>
                                          <p:spTgt spid="15"/>
                                        </p:tgtEl>
                                        <p:attrNameLst>
                                          <p:attrName>ppt_x</p:attrName>
                                        </p:attrNameLst>
                                      </p:cBhvr>
                                      <p:tavLst>
                                        <p:tav tm="0">
                                          <p:val>
                                            <p:strVal val="#ppt_x-.1"/>
                                          </p:val>
                                        </p:tav>
                                        <p:tav tm="100000">
                                          <p:val>
                                            <p:strVal val="#ppt_x"/>
                                          </p:val>
                                        </p:tav>
                                      </p:tavLst>
                                    </p:anim>
                                    <p:anim calcmode="lin" valueType="num">
                                      <p:cBhvr>
                                        <p:cTn id="7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6388" name="Picture 5" descr="1266531578nx1146k"/>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23559" name="AutoShape 7"/>
          <p:cNvSpPr>
            <a:spLocks noChangeArrowheads="1"/>
          </p:cNvSpPr>
          <p:nvPr/>
        </p:nvSpPr>
        <p:spPr bwMode="auto">
          <a:xfrm rot="5400000">
            <a:off x="1547812" y="-1714500"/>
            <a:ext cx="6048376" cy="9144000"/>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2" name="AutoShape 10"/>
          <p:cNvSpPr>
            <a:spLocks noChangeArrowheads="1"/>
          </p:cNvSpPr>
          <p:nvPr/>
        </p:nvSpPr>
        <p:spPr bwMode="auto">
          <a:xfrm flipH="1">
            <a:off x="0" y="2857500"/>
            <a:ext cx="9144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3" name="AutoShape 11"/>
          <p:cNvSpPr>
            <a:spLocks noChangeArrowheads="1"/>
          </p:cNvSpPr>
          <p:nvPr/>
        </p:nvSpPr>
        <p:spPr bwMode="auto">
          <a:xfrm flipH="1" flipV="1">
            <a:off x="0" y="0"/>
            <a:ext cx="9144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4" name="AutoShape 12"/>
          <p:cNvSpPr>
            <a:spLocks noChangeArrowheads="1"/>
          </p:cNvSpPr>
          <p:nvPr/>
        </p:nvSpPr>
        <p:spPr bwMode="auto">
          <a:xfrm flipH="1">
            <a:off x="0" y="3638550"/>
            <a:ext cx="9144000" cy="207645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5" name="AutoShape 13"/>
          <p:cNvSpPr>
            <a:spLocks noChangeArrowheads="1"/>
          </p:cNvSpPr>
          <p:nvPr/>
        </p:nvSpPr>
        <p:spPr bwMode="auto">
          <a:xfrm flipH="1" flipV="1">
            <a:off x="0" y="0"/>
            <a:ext cx="9144000" cy="19573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6" name="AutoShape 14"/>
          <p:cNvSpPr>
            <a:spLocks noChangeArrowheads="1"/>
          </p:cNvSpPr>
          <p:nvPr/>
        </p:nvSpPr>
        <p:spPr bwMode="auto">
          <a:xfrm flipH="1" flipV="1">
            <a:off x="0" y="0"/>
            <a:ext cx="9144000" cy="10572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7" name="AutoShape 15"/>
          <p:cNvSpPr>
            <a:spLocks noChangeArrowheads="1"/>
          </p:cNvSpPr>
          <p:nvPr/>
        </p:nvSpPr>
        <p:spPr bwMode="auto">
          <a:xfrm flipH="1">
            <a:off x="0" y="4657725"/>
            <a:ext cx="9144000" cy="10572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CuadroTexto"/>
          <p:cNvSpPr txBox="1"/>
          <p:nvPr/>
        </p:nvSpPr>
        <p:spPr>
          <a:xfrm>
            <a:off x="714375" y="4514850"/>
            <a:ext cx="81438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¿Dónde estaba realmente la Atlántida y quiénes la habitaban? ¿Qué maravillas albergaban sus hombres y sus ciudades? ¿Por qué de pronto desapareció y ya nada se supo de ella? Preguntas, que han rondado los espíritus curiosos desde hace miles de años.</a:t>
            </a:r>
          </a:p>
        </p:txBody>
      </p:sp>
    </p:spTree>
  </p:cSld>
  <p:clrMapOvr>
    <a:masterClrMapping/>
  </p:clrMapOvr>
  <mc:AlternateContent xmlns:mc="http://schemas.openxmlformats.org/markup-compatibility/2006">
    <mc:Choice xmlns:p14="http://schemas.microsoft.com/office/powerpoint/2010/main" Requires="p14">
      <p:transition spd="slow" p14:dur="2500" advTm="28000">
        <p14:revea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23567"/>
                                        </p:tgtEl>
                                        <p:attrNameLst>
                                          <p:attrName>ppt_x</p:attrName>
                                        </p:attrNameLst>
                                      </p:cBhvr>
                                      <p:tavLst>
                                        <p:tav tm="0">
                                          <p:val>
                                            <p:strVal val="ppt_x"/>
                                          </p:val>
                                        </p:tav>
                                        <p:tav tm="100000">
                                          <p:val>
                                            <p:strVal val="ppt_x"/>
                                          </p:val>
                                        </p:tav>
                                      </p:tavLst>
                                    </p:anim>
                                    <p:anim calcmode="lin" valueType="num">
                                      <p:cBhvr>
                                        <p:cTn id="7" dur="3000"/>
                                        <p:tgtEl>
                                          <p:spTgt spid="23567"/>
                                        </p:tgtEl>
                                        <p:attrNameLst>
                                          <p:attrName>ppt_y</p:attrName>
                                        </p:attrNameLst>
                                      </p:cBhvr>
                                      <p:tavLst>
                                        <p:tav tm="0">
                                          <p:val>
                                            <p:strVal val="ppt_y"/>
                                          </p:val>
                                        </p:tav>
                                        <p:tav tm="100000">
                                          <p:val>
                                            <p:strVal val="ppt_y+ppt_h/2"/>
                                          </p:val>
                                        </p:tav>
                                      </p:tavLst>
                                    </p:anim>
                                    <p:anim calcmode="lin" valueType="num">
                                      <p:cBhvr>
                                        <p:cTn id="8" dur="3000"/>
                                        <p:tgtEl>
                                          <p:spTgt spid="23567"/>
                                        </p:tgtEl>
                                        <p:attrNameLst>
                                          <p:attrName>ppt_w</p:attrName>
                                        </p:attrNameLst>
                                      </p:cBhvr>
                                      <p:tavLst>
                                        <p:tav tm="0">
                                          <p:val>
                                            <p:strVal val="ppt_w"/>
                                          </p:val>
                                        </p:tav>
                                        <p:tav tm="100000">
                                          <p:val>
                                            <p:strVal val="ppt_w"/>
                                          </p:val>
                                        </p:tav>
                                      </p:tavLst>
                                    </p:anim>
                                    <p:anim calcmode="lin" valueType="num">
                                      <p:cBhvr>
                                        <p:cTn id="9" dur="3000"/>
                                        <p:tgtEl>
                                          <p:spTgt spid="23567"/>
                                        </p:tgtEl>
                                        <p:attrNameLst>
                                          <p:attrName>ppt_h</p:attrName>
                                        </p:attrNameLst>
                                      </p:cBhvr>
                                      <p:tavLst>
                                        <p:tav tm="0">
                                          <p:val>
                                            <p:strVal val="ppt_h"/>
                                          </p:val>
                                        </p:tav>
                                        <p:tav tm="100000">
                                          <p:val>
                                            <p:fltVal val="0"/>
                                          </p:val>
                                        </p:tav>
                                      </p:tavLst>
                                    </p:anim>
                                    <p:set>
                                      <p:cBhvr>
                                        <p:cTn id="10" dur="1" fill="hold">
                                          <p:stCondLst>
                                            <p:cond delay="2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3564"/>
                                        </p:tgtEl>
                                        <p:attrNameLst>
                                          <p:attrName>ppt_x</p:attrName>
                                        </p:attrNameLst>
                                      </p:cBhvr>
                                      <p:tavLst>
                                        <p:tav tm="0">
                                          <p:val>
                                            <p:strVal val="ppt_x"/>
                                          </p:val>
                                        </p:tav>
                                        <p:tav tm="100000">
                                          <p:val>
                                            <p:strVal val="ppt_x"/>
                                          </p:val>
                                        </p:tav>
                                      </p:tavLst>
                                    </p:anim>
                                    <p:anim calcmode="lin" valueType="num">
                                      <p:cBhvr>
                                        <p:cTn id="13" dur="3000"/>
                                        <p:tgtEl>
                                          <p:spTgt spid="23564"/>
                                        </p:tgtEl>
                                        <p:attrNameLst>
                                          <p:attrName>ppt_y</p:attrName>
                                        </p:attrNameLst>
                                      </p:cBhvr>
                                      <p:tavLst>
                                        <p:tav tm="0">
                                          <p:val>
                                            <p:strVal val="ppt_y"/>
                                          </p:val>
                                        </p:tav>
                                        <p:tav tm="100000">
                                          <p:val>
                                            <p:strVal val="ppt_y+ppt_h/2"/>
                                          </p:val>
                                        </p:tav>
                                      </p:tavLst>
                                    </p:anim>
                                    <p:anim calcmode="lin" valueType="num">
                                      <p:cBhvr>
                                        <p:cTn id="14" dur="3000"/>
                                        <p:tgtEl>
                                          <p:spTgt spid="23564"/>
                                        </p:tgtEl>
                                        <p:attrNameLst>
                                          <p:attrName>ppt_w</p:attrName>
                                        </p:attrNameLst>
                                      </p:cBhvr>
                                      <p:tavLst>
                                        <p:tav tm="0">
                                          <p:val>
                                            <p:strVal val="ppt_w"/>
                                          </p:val>
                                        </p:tav>
                                        <p:tav tm="100000">
                                          <p:val>
                                            <p:strVal val="ppt_w"/>
                                          </p:val>
                                        </p:tav>
                                      </p:tavLst>
                                    </p:anim>
                                    <p:anim calcmode="lin" valueType="num">
                                      <p:cBhvr>
                                        <p:cTn id="15" dur="3000"/>
                                        <p:tgtEl>
                                          <p:spTgt spid="23564"/>
                                        </p:tgtEl>
                                        <p:attrNameLst>
                                          <p:attrName>ppt_h</p:attrName>
                                        </p:attrNameLst>
                                      </p:cBhvr>
                                      <p:tavLst>
                                        <p:tav tm="0">
                                          <p:val>
                                            <p:strVal val="ppt_h"/>
                                          </p:val>
                                        </p:tav>
                                        <p:tav tm="100000">
                                          <p:val>
                                            <p:fltVal val="0"/>
                                          </p:val>
                                        </p:tav>
                                      </p:tavLst>
                                    </p:anim>
                                    <p:set>
                                      <p:cBhvr>
                                        <p:cTn id="16" dur="1" fill="hold">
                                          <p:stCondLst>
                                            <p:cond delay="2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3562"/>
                                        </p:tgtEl>
                                        <p:attrNameLst>
                                          <p:attrName>ppt_x</p:attrName>
                                        </p:attrNameLst>
                                      </p:cBhvr>
                                      <p:tavLst>
                                        <p:tav tm="0">
                                          <p:val>
                                            <p:strVal val="ppt_x"/>
                                          </p:val>
                                        </p:tav>
                                        <p:tav tm="100000">
                                          <p:val>
                                            <p:strVal val="ppt_x"/>
                                          </p:val>
                                        </p:tav>
                                      </p:tavLst>
                                    </p:anim>
                                    <p:anim calcmode="lin" valueType="num">
                                      <p:cBhvr>
                                        <p:cTn id="19" dur="3000"/>
                                        <p:tgtEl>
                                          <p:spTgt spid="23562"/>
                                        </p:tgtEl>
                                        <p:attrNameLst>
                                          <p:attrName>ppt_y</p:attrName>
                                        </p:attrNameLst>
                                      </p:cBhvr>
                                      <p:tavLst>
                                        <p:tav tm="0">
                                          <p:val>
                                            <p:strVal val="ppt_y"/>
                                          </p:val>
                                        </p:tav>
                                        <p:tav tm="100000">
                                          <p:val>
                                            <p:strVal val="ppt_y+ppt_h/2"/>
                                          </p:val>
                                        </p:tav>
                                      </p:tavLst>
                                    </p:anim>
                                    <p:anim calcmode="lin" valueType="num">
                                      <p:cBhvr>
                                        <p:cTn id="20" dur="3000"/>
                                        <p:tgtEl>
                                          <p:spTgt spid="23562"/>
                                        </p:tgtEl>
                                        <p:attrNameLst>
                                          <p:attrName>ppt_w</p:attrName>
                                        </p:attrNameLst>
                                      </p:cBhvr>
                                      <p:tavLst>
                                        <p:tav tm="0">
                                          <p:val>
                                            <p:strVal val="ppt_w"/>
                                          </p:val>
                                        </p:tav>
                                        <p:tav tm="100000">
                                          <p:val>
                                            <p:strVal val="ppt_w"/>
                                          </p:val>
                                        </p:tav>
                                      </p:tavLst>
                                    </p:anim>
                                    <p:anim calcmode="lin" valueType="num">
                                      <p:cBhvr>
                                        <p:cTn id="21" dur="3000"/>
                                        <p:tgtEl>
                                          <p:spTgt spid="23562"/>
                                        </p:tgtEl>
                                        <p:attrNameLst>
                                          <p:attrName>ppt_h</p:attrName>
                                        </p:attrNameLst>
                                      </p:cBhvr>
                                      <p:tavLst>
                                        <p:tav tm="0">
                                          <p:val>
                                            <p:strVal val="ppt_h"/>
                                          </p:val>
                                        </p:tav>
                                        <p:tav tm="100000">
                                          <p:val>
                                            <p:fltVal val="0"/>
                                          </p:val>
                                        </p:tav>
                                      </p:tavLst>
                                    </p:anim>
                                    <p:set>
                                      <p:cBhvr>
                                        <p:cTn id="22" dur="1" fill="hold">
                                          <p:stCondLst>
                                            <p:cond delay="2999"/>
                                          </p:stCondLst>
                                        </p:cTn>
                                        <p:tgtEl>
                                          <p:spTgt spid="23562"/>
                                        </p:tgtEl>
                                        <p:attrNameLst>
                                          <p:attrName>style.visibility</p:attrName>
                                        </p:attrNameLst>
                                      </p:cBhvr>
                                      <p:to>
                                        <p:strVal val="hidden"/>
                                      </p:to>
                                    </p:set>
                                  </p:childTnLst>
                                </p:cTn>
                              </p:par>
                              <p:par>
                                <p:cTn id="23" presetID="17" presetClass="exit" presetSubtype="1" fill="hold" grpId="0" nodeType="withEffect">
                                  <p:stCondLst>
                                    <p:cond delay="0"/>
                                  </p:stCondLst>
                                  <p:childTnLst>
                                    <p:anim calcmode="lin" valueType="num">
                                      <p:cBhvr>
                                        <p:cTn id="24" dur="3000"/>
                                        <p:tgtEl>
                                          <p:spTgt spid="23566"/>
                                        </p:tgtEl>
                                        <p:attrNameLst>
                                          <p:attrName>ppt_x</p:attrName>
                                        </p:attrNameLst>
                                      </p:cBhvr>
                                      <p:tavLst>
                                        <p:tav tm="0">
                                          <p:val>
                                            <p:strVal val="ppt_x"/>
                                          </p:val>
                                        </p:tav>
                                        <p:tav tm="100000">
                                          <p:val>
                                            <p:strVal val="ppt_x"/>
                                          </p:val>
                                        </p:tav>
                                      </p:tavLst>
                                    </p:anim>
                                    <p:anim calcmode="lin" valueType="num">
                                      <p:cBhvr>
                                        <p:cTn id="25" dur="3000"/>
                                        <p:tgtEl>
                                          <p:spTgt spid="23566"/>
                                        </p:tgtEl>
                                        <p:attrNameLst>
                                          <p:attrName>ppt_y</p:attrName>
                                        </p:attrNameLst>
                                      </p:cBhvr>
                                      <p:tavLst>
                                        <p:tav tm="0">
                                          <p:val>
                                            <p:strVal val="ppt_y"/>
                                          </p:val>
                                        </p:tav>
                                        <p:tav tm="100000">
                                          <p:val>
                                            <p:strVal val="ppt_y-ppt_h/2"/>
                                          </p:val>
                                        </p:tav>
                                      </p:tavLst>
                                    </p:anim>
                                    <p:anim calcmode="lin" valueType="num">
                                      <p:cBhvr>
                                        <p:cTn id="26" dur="3000"/>
                                        <p:tgtEl>
                                          <p:spTgt spid="23566"/>
                                        </p:tgtEl>
                                        <p:attrNameLst>
                                          <p:attrName>ppt_w</p:attrName>
                                        </p:attrNameLst>
                                      </p:cBhvr>
                                      <p:tavLst>
                                        <p:tav tm="0">
                                          <p:val>
                                            <p:strVal val="ppt_w"/>
                                          </p:val>
                                        </p:tav>
                                        <p:tav tm="100000">
                                          <p:val>
                                            <p:strVal val="ppt_w"/>
                                          </p:val>
                                        </p:tav>
                                      </p:tavLst>
                                    </p:anim>
                                    <p:anim calcmode="lin" valueType="num">
                                      <p:cBhvr>
                                        <p:cTn id="27" dur="3000"/>
                                        <p:tgtEl>
                                          <p:spTgt spid="23566"/>
                                        </p:tgtEl>
                                        <p:attrNameLst>
                                          <p:attrName>ppt_h</p:attrName>
                                        </p:attrNameLst>
                                      </p:cBhvr>
                                      <p:tavLst>
                                        <p:tav tm="0">
                                          <p:val>
                                            <p:strVal val="ppt_h"/>
                                          </p:val>
                                        </p:tav>
                                        <p:tav tm="100000">
                                          <p:val>
                                            <p:fltVal val="0"/>
                                          </p:val>
                                        </p:tav>
                                      </p:tavLst>
                                    </p:anim>
                                    <p:set>
                                      <p:cBhvr>
                                        <p:cTn id="28" dur="1" fill="hold">
                                          <p:stCondLst>
                                            <p:cond delay="2999"/>
                                          </p:stCondLst>
                                        </p:cTn>
                                        <p:tgtEl>
                                          <p:spTgt spid="23566"/>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3000"/>
                                        <p:tgtEl>
                                          <p:spTgt spid="23565"/>
                                        </p:tgtEl>
                                        <p:attrNameLst>
                                          <p:attrName>ppt_x</p:attrName>
                                        </p:attrNameLst>
                                      </p:cBhvr>
                                      <p:tavLst>
                                        <p:tav tm="0">
                                          <p:val>
                                            <p:strVal val="ppt_x"/>
                                          </p:val>
                                        </p:tav>
                                        <p:tav tm="100000">
                                          <p:val>
                                            <p:strVal val="ppt_x"/>
                                          </p:val>
                                        </p:tav>
                                      </p:tavLst>
                                    </p:anim>
                                    <p:anim calcmode="lin" valueType="num">
                                      <p:cBhvr>
                                        <p:cTn id="31" dur="3000"/>
                                        <p:tgtEl>
                                          <p:spTgt spid="23565"/>
                                        </p:tgtEl>
                                        <p:attrNameLst>
                                          <p:attrName>ppt_y</p:attrName>
                                        </p:attrNameLst>
                                      </p:cBhvr>
                                      <p:tavLst>
                                        <p:tav tm="0">
                                          <p:val>
                                            <p:strVal val="ppt_y"/>
                                          </p:val>
                                        </p:tav>
                                        <p:tav tm="100000">
                                          <p:val>
                                            <p:strVal val="ppt_y-ppt_h/2"/>
                                          </p:val>
                                        </p:tav>
                                      </p:tavLst>
                                    </p:anim>
                                    <p:anim calcmode="lin" valueType="num">
                                      <p:cBhvr>
                                        <p:cTn id="32" dur="3000"/>
                                        <p:tgtEl>
                                          <p:spTgt spid="23565"/>
                                        </p:tgtEl>
                                        <p:attrNameLst>
                                          <p:attrName>ppt_w</p:attrName>
                                        </p:attrNameLst>
                                      </p:cBhvr>
                                      <p:tavLst>
                                        <p:tav tm="0">
                                          <p:val>
                                            <p:strVal val="ppt_w"/>
                                          </p:val>
                                        </p:tav>
                                        <p:tav tm="100000">
                                          <p:val>
                                            <p:strVal val="ppt_w"/>
                                          </p:val>
                                        </p:tav>
                                      </p:tavLst>
                                    </p:anim>
                                    <p:anim calcmode="lin" valueType="num">
                                      <p:cBhvr>
                                        <p:cTn id="33" dur="3000"/>
                                        <p:tgtEl>
                                          <p:spTgt spid="23565"/>
                                        </p:tgtEl>
                                        <p:attrNameLst>
                                          <p:attrName>ppt_h</p:attrName>
                                        </p:attrNameLst>
                                      </p:cBhvr>
                                      <p:tavLst>
                                        <p:tav tm="0">
                                          <p:val>
                                            <p:strVal val="ppt_h"/>
                                          </p:val>
                                        </p:tav>
                                        <p:tav tm="100000">
                                          <p:val>
                                            <p:fltVal val="0"/>
                                          </p:val>
                                        </p:tav>
                                      </p:tavLst>
                                    </p:anim>
                                    <p:set>
                                      <p:cBhvr>
                                        <p:cTn id="34" dur="1" fill="hold">
                                          <p:stCondLst>
                                            <p:cond delay="2999"/>
                                          </p:stCondLst>
                                        </p:cTn>
                                        <p:tgtEl>
                                          <p:spTgt spid="2356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3563"/>
                                        </p:tgtEl>
                                        <p:attrNameLst>
                                          <p:attrName>ppt_x</p:attrName>
                                        </p:attrNameLst>
                                      </p:cBhvr>
                                      <p:tavLst>
                                        <p:tav tm="0">
                                          <p:val>
                                            <p:strVal val="ppt_x"/>
                                          </p:val>
                                        </p:tav>
                                        <p:tav tm="100000">
                                          <p:val>
                                            <p:strVal val="ppt_x"/>
                                          </p:val>
                                        </p:tav>
                                      </p:tavLst>
                                    </p:anim>
                                    <p:anim calcmode="lin" valueType="num">
                                      <p:cBhvr>
                                        <p:cTn id="37" dur="3000"/>
                                        <p:tgtEl>
                                          <p:spTgt spid="23563"/>
                                        </p:tgtEl>
                                        <p:attrNameLst>
                                          <p:attrName>ppt_y</p:attrName>
                                        </p:attrNameLst>
                                      </p:cBhvr>
                                      <p:tavLst>
                                        <p:tav tm="0">
                                          <p:val>
                                            <p:strVal val="ppt_y"/>
                                          </p:val>
                                        </p:tav>
                                        <p:tav tm="100000">
                                          <p:val>
                                            <p:strVal val="ppt_y-ppt_h/2"/>
                                          </p:val>
                                        </p:tav>
                                      </p:tavLst>
                                    </p:anim>
                                    <p:anim calcmode="lin" valueType="num">
                                      <p:cBhvr>
                                        <p:cTn id="38" dur="3000"/>
                                        <p:tgtEl>
                                          <p:spTgt spid="23563"/>
                                        </p:tgtEl>
                                        <p:attrNameLst>
                                          <p:attrName>ppt_w</p:attrName>
                                        </p:attrNameLst>
                                      </p:cBhvr>
                                      <p:tavLst>
                                        <p:tav tm="0">
                                          <p:val>
                                            <p:strVal val="ppt_w"/>
                                          </p:val>
                                        </p:tav>
                                        <p:tav tm="100000">
                                          <p:val>
                                            <p:strVal val="ppt_w"/>
                                          </p:val>
                                        </p:tav>
                                      </p:tavLst>
                                    </p:anim>
                                    <p:anim calcmode="lin" valueType="num">
                                      <p:cBhvr>
                                        <p:cTn id="39" dur="3000"/>
                                        <p:tgtEl>
                                          <p:spTgt spid="23563"/>
                                        </p:tgtEl>
                                        <p:attrNameLst>
                                          <p:attrName>ppt_h</p:attrName>
                                        </p:attrNameLst>
                                      </p:cBhvr>
                                      <p:tavLst>
                                        <p:tav tm="0">
                                          <p:val>
                                            <p:strVal val="ppt_h"/>
                                          </p:val>
                                        </p:tav>
                                        <p:tav tm="100000">
                                          <p:val>
                                            <p:fltVal val="0"/>
                                          </p:val>
                                        </p:tav>
                                      </p:tavLst>
                                    </p:anim>
                                    <p:set>
                                      <p:cBhvr>
                                        <p:cTn id="40" dur="1" fill="hold">
                                          <p:stCondLst>
                                            <p:cond delay="2999"/>
                                          </p:stCondLst>
                                        </p:cTn>
                                        <p:tgtEl>
                                          <p:spTgt spid="23563"/>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3559"/>
                                        </p:tgtEl>
                                        <p:attrNameLst>
                                          <p:attrName>ppt_x</p:attrName>
                                        </p:attrNameLst>
                                      </p:cBhvr>
                                      <p:tavLst>
                                        <p:tav tm="0">
                                          <p:val>
                                            <p:strVal val="ppt_x"/>
                                          </p:val>
                                        </p:tav>
                                        <p:tav tm="100000">
                                          <p:val>
                                            <p:strVal val="ppt_x-ppt_w/2"/>
                                          </p:val>
                                        </p:tav>
                                      </p:tavLst>
                                    </p:anim>
                                    <p:anim calcmode="lin" valueType="num">
                                      <p:cBhvr>
                                        <p:cTn id="43" dur="3000"/>
                                        <p:tgtEl>
                                          <p:spTgt spid="23559"/>
                                        </p:tgtEl>
                                        <p:attrNameLst>
                                          <p:attrName>ppt_y</p:attrName>
                                        </p:attrNameLst>
                                      </p:cBhvr>
                                      <p:tavLst>
                                        <p:tav tm="0">
                                          <p:val>
                                            <p:strVal val="ppt_y"/>
                                          </p:val>
                                        </p:tav>
                                        <p:tav tm="100000">
                                          <p:val>
                                            <p:strVal val="ppt_y"/>
                                          </p:val>
                                        </p:tav>
                                      </p:tavLst>
                                    </p:anim>
                                    <p:anim calcmode="lin" valueType="num">
                                      <p:cBhvr>
                                        <p:cTn id="44" dur="3000"/>
                                        <p:tgtEl>
                                          <p:spTgt spid="23559"/>
                                        </p:tgtEl>
                                        <p:attrNameLst>
                                          <p:attrName>ppt_w</p:attrName>
                                        </p:attrNameLst>
                                      </p:cBhvr>
                                      <p:tavLst>
                                        <p:tav tm="0">
                                          <p:val>
                                            <p:strVal val="ppt_w"/>
                                          </p:val>
                                        </p:tav>
                                        <p:tav tm="100000">
                                          <p:val>
                                            <p:fltVal val="0"/>
                                          </p:val>
                                        </p:tav>
                                      </p:tavLst>
                                    </p:anim>
                                    <p:anim calcmode="lin" valueType="num">
                                      <p:cBhvr>
                                        <p:cTn id="45" dur="3000"/>
                                        <p:tgtEl>
                                          <p:spTgt spid="23559"/>
                                        </p:tgtEl>
                                        <p:attrNameLst>
                                          <p:attrName>ppt_h</p:attrName>
                                        </p:attrNameLst>
                                      </p:cBhvr>
                                      <p:tavLst>
                                        <p:tav tm="0">
                                          <p:val>
                                            <p:strVal val="ppt_h"/>
                                          </p:val>
                                        </p:tav>
                                        <p:tav tm="100000">
                                          <p:val>
                                            <p:strVal val="ppt_h"/>
                                          </p:val>
                                        </p:tav>
                                      </p:tavLst>
                                    </p:anim>
                                    <p:set>
                                      <p:cBhvr>
                                        <p:cTn id="46" dur="1" fill="hold">
                                          <p:stCondLst>
                                            <p:cond delay="2999"/>
                                          </p:stCondLst>
                                        </p:cTn>
                                        <p:tgtEl>
                                          <p:spTgt spid="23559"/>
                                        </p:tgtEl>
                                        <p:attrNameLst>
                                          <p:attrName>style.visibility</p:attrName>
                                        </p:attrNameLst>
                                      </p:cBhvr>
                                      <p:to>
                                        <p:strVal val="hidden"/>
                                      </p:to>
                                    </p:set>
                                  </p:childTnLst>
                                </p:cTn>
                              </p:par>
                              <p:par>
                                <p:cTn id="47" presetID="17" presetClass="entr" presetSubtype="10" fill="hold" nodeType="withEffect">
                                  <p:stCondLst>
                                    <p:cond delay="0"/>
                                  </p:stCondLst>
                                  <p:childTnLst>
                                    <p:set>
                                      <p:cBhvr>
                                        <p:cTn id="48" dur="1" fill="hold">
                                          <p:stCondLst>
                                            <p:cond delay="0"/>
                                          </p:stCondLst>
                                        </p:cTn>
                                        <p:tgtEl>
                                          <p:spTgt spid="16388"/>
                                        </p:tgtEl>
                                        <p:attrNameLst>
                                          <p:attrName>style.visibility</p:attrName>
                                        </p:attrNameLst>
                                      </p:cBhvr>
                                      <p:to>
                                        <p:strVal val="visible"/>
                                      </p:to>
                                    </p:set>
                                    <p:anim calcmode="lin" valueType="num">
                                      <p:cBhvr>
                                        <p:cTn id="49" dur="3000" fill="hold"/>
                                        <p:tgtEl>
                                          <p:spTgt spid="16388"/>
                                        </p:tgtEl>
                                        <p:attrNameLst>
                                          <p:attrName>ppt_w</p:attrName>
                                        </p:attrNameLst>
                                      </p:cBhvr>
                                      <p:tavLst>
                                        <p:tav tm="0">
                                          <p:val>
                                            <p:fltVal val="0"/>
                                          </p:val>
                                        </p:tav>
                                        <p:tav tm="100000">
                                          <p:val>
                                            <p:strVal val="#ppt_w"/>
                                          </p:val>
                                        </p:tav>
                                      </p:tavLst>
                                    </p:anim>
                                    <p:anim calcmode="lin" valueType="num">
                                      <p:cBhvr>
                                        <p:cTn id="50" dur="3000" fill="hold"/>
                                        <p:tgtEl>
                                          <p:spTgt spid="1638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1"/>
                                          </p:val>
                                        </p:tav>
                                        <p:tav tm="100000">
                                          <p:val>
                                            <p:strVal val="#ppt_x"/>
                                          </p:val>
                                        </p:tav>
                                      </p:tavLst>
                                    </p:anim>
                                    <p:anim calcmode="lin" valueType="num">
                                      <p:cBhvr>
                                        <p:cTn id="5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2" grpId="0" animBg="1"/>
      <p:bldP spid="23563" grpId="0" animBg="1"/>
      <p:bldP spid="23564" grpId="0" animBg="1"/>
      <p:bldP spid="23565" grpId="0" animBg="1"/>
      <p:bldP spid="23566" grpId="0" animBg="1"/>
      <p:bldP spid="23567" grpId="0" animBg="1"/>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Trapecio"/>
          <p:cNvSpPr/>
          <p:nvPr/>
        </p:nvSpPr>
        <p:spPr>
          <a:xfrm rot="5400000">
            <a:off x="858044" y="15628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206750" y="1714501"/>
            <a:ext cx="5159375" cy="228600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70643" y="15628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292600" y="1628776"/>
            <a:ext cx="5159375" cy="24574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a:off x="-1285081" y="1550194"/>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rot="5400000" flipV="1">
            <a:off x="5278437" y="1571626"/>
            <a:ext cx="5159375" cy="25717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428596" y="4514850"/>
            <a:ext cx="8358188"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Es muy poco lo que con certeza se sabe de este continente, si es que algo realmente se sabe. Más bien, lo que manejan los investigadores son una serie de supuestos en base a antiguos documentos y registros, que permitirían concluir con la existencia de esta civilización </a:t>
            </a:r>
            <a:r>
              <a:rPr lang="es-ES" b="1" dirty="0" smtClean="0">
                <a:effectLst>
                  <a:glow rad="101600">
                    <a:srgbClr val="C00000">
                      <a:alpha val="60000"/>
                    </a:srgbClr>
                  </a:glow>
                  <a:outerShdw blurRad="38100" dist="38100" dir="2700000" algn="tl">
                    <a:srgbClr val="000000">
                      <a:alpha val="43137"/>
                    </a:srgbClr>
                  </a:outerShdw>
                </a:effectLst>
                <a:latin typeface="Arial" charset="0"/>
                <a:cs typeface="Arial" charset="0"/>
              </a:rPr>
              <a:t>milenaria.</a:t>
            </a:r>
            <a:endParaRPr lang="es-ES" b="1" dirty="0">
              <a:effectLst>
                <a:glow rad="101600">
                  <a:srgbClr val="C00000">
                    <a:alpha val="60000"/>
                  </a:srgb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gallery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withEffect">
                                  <p:stCondLst>
                                    <p:cond delay="0"/>
                                  </p:stCondLst>
                                  <p:childTnLst>
                                    <p:animScale>
                                      <p:cBhvr>
                                        <p:cTn id="6" dur="3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3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strVal val="ppt_h"/>
                                          </p:val>
                                        </p:tav>
                                      </p:tavLst>
                                    </p:anim>
                                    <p:set>
                                      <p:cBhvr>
                                        <p:cTn id="24" dur="1" fill="hold">
                                          <p:stCondLst>
                                            <p:cond delay="2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3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000" fill="hold"/>
                                        <p:tgtEl>
                                          <p:spTgt spid="7"/>
                                        </p:tgtEl>
                                        <p:attrNameLst>
                                          <p:attrName>ppt_w</p:attrName>
                                        </p:attrNameLst>
                                      </p:cBhvr>
                                      <p:tavLst>
                                        <p:tav tm="0">
                                          <p:val>
                                            <p:fltVal val="0"/>
                                          </p:val>
                                        </p:tav>
                                        <p:tav tm="100000">
                                          <p:val>
                                            <p:strVal val="#ppt_w"/>
                                          </p:val>
                                        </p:tav>
                                      </p:tavLst>
                                    </p:anim>
                                    <p:anim calcmode="lin" valueType="num">
                                      <p:cBhvr>
                                        <p:cTn id="30" dur="3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strVal val="ppt_h"/>
                                          </p:val>
                                        </p:tav>
                                      </p:tavLst>
                                    </p:anim>
                                    <p:set>
                                      <p:cBhvr>
                                        <p:cTn id="34" dur="1" fill="hold">
                                          <p:stCondLst>
                                            <p:cond delay="2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3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6" presetClass="emph" presetSubtype="0" fill="hold" nodeType="withEffect">
                                  <p:stCondLst>
                                    <p:cond delay="0"/>
                                  </p:stCondLst>
                                  <p:childTnLst>
                                    <p:animScale>
                                      <p:cBhvr>
                                        <p:cTn id="46" dur="3000" fill="hold"/>
                                        <p:tgtEl>
                                          <p:spTgt spid="9"/>
                                        </p:tgtEl>
                                      </p:cBhvr>
                                      <p:by x="150000" y="150000"/>
                                    </p:animScale>
                                  </p:childTnLst>
                                </p:cTn>
                              </p:par>
                              <p:par>
                                <p:cTn id="47" presetID="17" presetClass="entr" presetSubtype="10"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strVal val="#ppt_h"/>
                                          </p:val>
                                        </p:tav>
                                        <p:tav tm="100000">
                                          <p:val>
                                            <p:strVal val="#ppt_h"/>
                                          </p:val>
                                        </p:tav>
                                      </p:tavLst>
                                    </p:anim>
                                  </p:childTnLst>
                                </p:cTn>
                              </p:par>
                              <p:par>
                                <p:cTn id="51" presetID="17" presetClass="exit" presetSubtype="10" fill="hold" nodeType="withEffect">
                                  <p:stCondLst>
                                    <p:cond delay="0"/>
                                  </p:stCondLst>
                                  <p:childTnLst>
                                    <p:anim calcmode="lin" valueType="num">
                                      <p:cBhvr>
                                        <p:cTn id="52" dur="3000"/>
                                        <p:tgtEl>
                                          <p:spTgt spid="9"/>
                                        </p:tgtEl>
                                        <p:attrNameLst>
                                          <p:attrName>ppt_w</p:attrName>
                                        </p:attrNameLst>
                                      </p:cBhvr>
                                      <p:tavLst>
                                        <p:tav tm="0">
                                          <p:val>
                                            <p:strVal val="ppt_w"/>
                                          </p:val>
                                        </p:tav>
                                        <p:tav tm="100000">
                                          <p:val>
                                            <p:fltVal val="0"/>
                                          </p:val>
                                        </p:tav>
                                      </p:tavLst>
                                    </p:anim>
                                    <p:anim calcmode="lin" valueType="num">
                                      <p:cBhvr>
                                        <p:cTn id="53" dur="3000"/>
                                        <p:tgtEl>
                                          <p:spTgt spid="9"/>
                                        </p:tgtEl>
                                        <p:attrNameLst>
                                          <p:attrName>ppt_h</p:attrName>
                                        </p:attrNameLst>
                                      </p:cBhvr>
                                      <p:tavLst>
                                        <p:tav tm="0">
                                          <p:val>
                                            <p:strVal val="ppt_h"/>
                                          </p:val>
                                        </p:tav>
                                        <p:tav tm="100000">
                                          <p:val>
                                            <p:strVal val="ppt_h"/>
                                          </p:val>
                                        </p:tav>
                                      </p:tavLst>
                                    </p:anim>
                                    <p:set>
                                      <p:cBhvr>
                                        <p:cTn id="54" dur="1" fill="hold">
                                          <p:stCondLst>
                                            <p:cond delay="2999"/>
                                          </p:stCondLst>
                                        </p:cTn>
                                        <p:tgtEl>
                                          <p:spTgt spid="9"/>
                                        </p:tgtEl>
                                        <p:attrNameLst>
                                          <p:attrName>style.visibility</p:attrName>
                                        </p:attrNameLst>
                                      </p:cBhvr>
                                      <p:to>
                                        <p:strVal val="hidden"/>
                                      </p:to>
                                    </p:set>
                                  </p:childTnLst>
                                </p:cTn>
                              </p:par>
                              <p:par>
                                <p:cTn id="55" presetID="6" presetClass="emph" presetSubtype="0" fill="hold" nodeType="withEffect">
                                  <p:stCondLst>
                                    <p:cond delay="0"/>
                                  </p:stCondLst>
                                  <p:childTnLst>
                                    <p:animScale>
                                      <p:cBhvr>
                                        <p:cTn id="56" dur="3000" fill="hold"/>
                                        <p:tgtEl>
                                          <p:spTgt spid="10"/>
                                        </p:tgtEl>
                                      </p:cBhvr>
                                      <p:by x="150000" y="150000"/>
                                    </p:animScale>
                                  </p:childTnLst>
                                </p:cTn>
                              </p:par>
                              <p:par>
                                <p:cTn id="57" presetID="17"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p:val>
                                            <p:fltVal val="0"/>
                                          </p:val>
                                        </p:tav>
                                        <p:tav tm="100000">
                                          <p:val>
                                            <p:strVal val="#ppt_w"/>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7" presetClass="exit" presetSubtype="10" fill="hold" nodeType="withEffect">
                                  <p:stCondLst>
                                    <p:cond delay="0"/>
                                  </p:stCondLst>
                                  <p:childTnLst>
                                    <p:anim calcmode="lin" valueType="num">
                                      <p:cBhvr>
                                        <p:cTn id="62" dur="3000"/>
                                        <p:tgtEl>
                                          <p:spTgt spid="10"/>
                                        </p:tgtEl>
                                        <p:attrNameLst>
                                          <p:attrName>ppt_w</p:attrName>
                                        </p:attrNameLst>
                                      </p:cBhvr>
                                      <p:tavLst>
                                        <p:tav tm="0">
                                          <p:val>
                                            <p:strVal val="ppt_w"/>
                                          </p:val>
                                        </p:tav>
                                        <p:tav tm="100000">
                                          <p:val>
                                            <p:fltVal val="0"/>
                                          </p:val>
                                        </p:tav>
                                      </p:tavLst>
                                    </p:anim>
                                    <p:anim calcmode="lin" valueType="num">
                                      <p:cBhvr>
                                        <p:cTn id="63" dur="3000"/>
                                        <p:tgtEl>
                                          <p:spTgt spid="10"/>
                                        </p:tgtEl>
                                        <p:attrNameLst>
                                          <p:attrName>ppt_h</p:attrName>
                                        </p:attrNameLst>
                                      </p:cBhvr>
                                      <p:tavLst>
                                        <p:tav tm="0">
                                          <p:val>
                                            <p:strVal val="ppt_h"/>
                                          </p:val>
                                        </p:tav>
                                        <p:tav tm="100000">
                                          <p:val>
                                            <p:strVal val="ppt_h"/>
                                          </p:val>
                                        </p:tav>
                                      </p:tavLst>
                                    </p:anim>
                                    <p:set>
                                      <p:cBhvr>
                                        <p:cTn id="64" dur="1" fill="hold">
                                          <p:stCondLst>
                                            <p:cond delay="2999"/>
                                          </p:stCondLst>
                                        </p:cTn>
                                        <p:tgtEl>
                                          <p:spTgt spid="10"/>
                                        </p:tgtEl>
                                        <p:attrNameLst>
                                          <p:attrName>style.visibility</p:attrName>
                                        </p:attrNameLst>
                                      </p:cBhvr>
                                      <p:to>
                                        <p:strVal val="hidden"/>
                                      </p:to>
                                    </p:set>
                                  </p:childTnLst>
                                </p:cTn>
                              </p:par>
                              <p:par>
                                <p:cTn id="65" presetID="4"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out)">
                                      <p:cBhvr>
                                        <p:cTn id="67" dur="3000"/>
                                        <p:tgtEl>
                                          <p:spTgt spid="4"/>
                                        </p:tgtEl>
                                      </p:cBhvr>
                                    </p:animEffect>
                                  </p:childTnLst>
                                </p:cTn>
                              </p:par>
                              <p:par>
                                <p:cTn id="68" presetID="55"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0" fill="hold"/>
                                        <p:tgtEl>
                                          <p:spTgt spid="4"/>
                                        </p:tgtEl>
                                        <p:attrNameLst>
                                          <p:attrName>ppt_w</p:attrName>
                                        </p:attrNameLst>
                                      </p:cBhvr>
                                      <p:tavLst>
                                        <p:tav tm="0">
                                          <p:val>
                                            <p:strVal val="#ppt_w*0.70"/>
                                          </p:val>
                                        </p:tav>
                                        <p:tav tm="100000">
                                          <p:val>
                                            <p:strVal val="#ppt_w"/>
                                          </p:val>
                                        </p:tav>
                                      </p:tavLst>
                                    </p:anim>
                                    <p:anim calcmode="lin" valueType="num">
                                      <p:cBhvr>
                                        <p:cTn id="71" dur="3000" fill="hold"/>
                                        <p:tgtEl>
                                          <p:spTgt spid="4"/>
                                        </p:tgtEl>
                                        <p:attrNameLst>
                                          <p:attrName>ppt_h</p:attrName>
                                        </p:attrNameLst>
                                      </p:cBhvr>
                                      <p:tavLst>
                                        <p:tav tm="0">
                                          <p:val>
                                            <p:strVal val="#ppt_h"/>
                                          </p:val>
                                        </p:tav>
                                        <p:tav tm="100000">
                                          <p:val>
                                            <p:strVal val="#ppt_h"/>
                                          </p:val>
                                        </p:tav>
                                      </p:tavLst>
                                    </p:anim>
                                    <p:animEffect transition="in" filter="fade">
                                      <p:cBhvr>
                                        <p:cTn id="72" dur="3000"/>
                                        <p:tgtEl>
                                          <p:spTgt spid="4"/>
                                        </p:tgtEl>
                                      </p:cBhvr>
                                    </p:animEffect>
                                  </p:childTnLst>
                                </p:cTn>
                              </p:par>
                            </p:childTnLst>
                          </p:cTn>
                        </p:par>
                        <p:par>
                          <p:cTn id="73" fill="hold">
                            <p:stCondLst>
                              <p:cond delay="3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brxr09kjX1qjm81go1_1280.jpg"/>
          <p:cNvPicPr>
            <a:picLocks noChangeAspect="1"/>
          </p:cNvPicPr>
          <p:nvPr/>
        </p:nvPicPr>
        <p:blipFill>
          <a:blip r:embed="rId2"/>
          <a:srcRect/>
          <a:stretch>
            <a:fillRect/>
          </a:stretch>
        </p:blipFill>
        <p:spPr bwMode="auto">
          <a:xfrm>
            <a:off x="0" y="3175"/>
            <a:ext cx="9144000" cy="570865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0" y="0"/>
            <a:ext cx="9144000" cy="8175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985838"/>
            <a:ext cx="9144000" cy="7762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897063"/>
            <a:ext cx="9144000" cy="7747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2857500"/>
            <a:ext cx="9144000" cy="83978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3878263"/>
            <a:ext cx="9144000" cy="900112"/>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4957763"/>
            <a:ext cx="9144000" cy="75723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28625"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A diferencia de lo que ha sucedido con otras civilizaciones como la de los mayas, aztecas, egipcios o mesopotámicos, que nos han dejado riquísimos documentos y restos de sus construcciones y ciudades, de los atlantes en cambio nada sabemos, porque nada ha quedado a la vista, aparentemente.</a:t>
            </a:r>
          </a:p>
        </p:txBody>
      </p:sp>
    </p:spTree>
  </p:cSld>
  <p:clrMapOvr>
    <a:masterClrMapping/>
  </p:clrMapOvr>
  <mc:AlternateContent xmlns:mc="http://schemas.openxmlformats.org/markup-compatibility/2006">
    <mc:Choice xmlns:p14="http://schemas.microsoft.com/office/powerpoint/2010/main" Requires="p14">
      <p:transition spd="slow" p14:dur="2000" advTm="32000">
        <p14:ferris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5"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ppt_w"/>
                                          </p:val>
                                        </p:tav>
                                      </p:tavLst>
                                    </p:anim>
                                    <p:anim calcmode="lin" valueType="num">
                                      <p:cBhvr>
                                        <p:cTn id="7"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1999"/>
                                          </p:stCondLst>
                                        </p:cTn>
                                        <p:tgtEl>
                                          <p:spTgt spid="5"/>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2000"/>
                                        <p:tgtEl>
                                          <p:spTgt spid="7"/>
                                        </p:tgtEl>
                                        <p:attrNameLst>
                                          <p:attrName>ppt_w</p:attrName>
                                        </p:attrNameLst>
                                      </p:cBhvr>
                                      <p:tavLst>
                                        <p:tav tm="0">
                                          <p:val>
                                            <p:strVal val="ppt_w"/>
                                          </p:val>
                                        </p:tav>
                                        <p:tav tm="100000">
                                          <p:val>
                                            <p:strVal val="ppt_w"/>
                                          </p:val>
                                        </p:tav>
                                      </p:tavLst>
                                    </p:anim>
                                    <p:anim calcmode="lin" valueType="num">
                                      <p:cBhvr>
                                        <p:cTn id="1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1999"/>
                                          </p:stCondLst>
                                        </p:cTn>
                                        <p:tgtEl>
                                          <p:spTgt spid="7"/>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2000"/>
                                        <p:tgtEl>
                                          <p:spTgt spid="8"/>
                                        </p:tgtEl>
                                        <p:attrNameLst>
                                          <p:attrName>ppt_w</p:attrName>
                                        </p:attrNameLst>
                                      </p:cBhvr>
                                      <p:tavLst>
                                        <p:tav tm="0">
                                          <p:val>
                                            <p:strVal val="ppt_w"/>
                                          </p:val>
                                        </p:tav>
                                        <p:tav tm="100000">
                                          <p:val>
                                            <p:strVal val="ppt_w"/>
                                          </p:val>
                                        </p:tav>
                                      </p:tavLst>
                                    </p:anim>
                                    <p:anim calcmode="lin" valueType="num">
                                      <p:cBhvr>
                                        <p:cTn id="1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1999"/>
                                          </p:stCondLst>
                                        </p:cTn>
                                        <p:tgtEl>
                                          <p:spTgt spid="8"/>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2000"/>
                                        <p:tgtEl>
                                          <p:spTgt spid="9"/>
                                        </p:tgtEl>
                                        <p:attrNameLst>
                                          <p:attrName>ppt_w</p:attrName>
                                        </p:attrNameLst>
                                      </p:cBhvr>
                                      <p:tavLst>
                                        <p:tav tm="0">
                                          <p:val>
                                            <p:strVal val="ppt_w"/>
                                          </p:val>
                                        </p:tav>
                                        <p:tav tm="100000">
                                          <p:val>
                                            <p:strVal val="ppt_w"/>
                                          </p:val>
                                        </p:tav>
                                      </p:tavLst>
                                    </p:anim>
                                    <p:anim calcmode="lin" valueType="num">
                                      <p:cBhvr>
                                        <p:cTn id="1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1999"/>
                                          </p:stCondLst>
                                        </p:cTn>
                                        <p:tgtEl>
                                          <p:spTgt spid="9"/>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2000"/>
                                        <p:tgtEl>
                                          <p:spTgt spid="10"/>
                                        </p:tgtEl>
                                        <p:attrNameLst>
                                          <p:attrName>ppt_w</p:attrName>
                                        </p:attrNameLst>
                                      </p:cBhvr>
                                      <p:tavLst>
                                        <p:tav tm="0">
                                          <p:val>
                                            <p:strVal val="ppt_w"/>
                                          </p:val>
                                        </p:tav>
                                        <p:tav tm="100000">
                                          <p:val>
                                            <p:strVal val="ppt_w"/>
                                          </p:val>
                                        </p:tav>
                                      </p:tavLst>
                                    </p:anim>
                                    <p:anim calcmode="lin" valueType="num">
                                      <p:cBhvr>
                                        <p:cTn id="23"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1999"/>
                                          </p:stCondLst>
                                        </p:cTn>
                                        <p:tgtEl>
                                          <p:spTgt spid="10"/>
                                        </p:tgtEl>
                                        <p:attrNameLst>
                                          <p:attrName>style.visibility</p:attrName>
                                        </p:attrNameLst>
                                      </p:cBhvr>
                                      <p:to>
                                        <p:strVal val="hidden"/>
                                      </p:to>
                                    </p:set>
                                  </p:childTnLst>
                                </p:cTn>
                              </p:par>
                              <p:par>
                                <p:cTn id="25" presetID="19" presetClass="exit" presetSubtype="5" fill="hold" nodeType="withEffect">
                                  <p:stCondLst>
                                    <p:cond delay="0"/>
                                  </p:stCondLst>
                                  <p:childTnLst>
                                    <p:anim calcmode="lin" valueType="num">
                                      <p:cBhvr>
                                        <p:cTn id="26" dur="2000"/>
                                        <p:tgtEl>
                                          <p:spTgt spid="12"/>
                                        </p:tgtEl>
                                        <p:attrNameLst>
                                          <p:attrName>ppt_w</p:attrName>
                                        </p:attrNameLst>
                                      </p:cBhvr>
                                      <p:tavLst>
                                        <p:tav tm="0">
                                          <p:val>
                                            <p:strVal val="ppt_w"/>
                                          </p:val>
                                        </p:tav>
                                        <p:tav tm="100000">
                                          <p:val>
                                            <p:strVal val="ppt_w"/>
                                          </p:val>
                                        </p:tav>
                                      </p:tavLst>
                                    </p:anim>
                                    <p:anim calcmode="lin" valueType="num">
                                      <p:cBhvr>
                                        <p:cTn id="27"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1999"/>
                                          </p:stCondLst>
                                        </p:cTn>
                                        <p:tgtEl>
                                          <p:spTgt spid="12"/>
                                        </p:tgtEl>
                                        <p:attrNameLst>
                                          <p:attrName>style.visibility</p:attrName>
                                        </p:attrNameLst>
                                      </p:cBhvr>
                                      <p:to>
                                        <p:strVal val="hidden"/>
                                      </p:to>
                                    </p:set>
                                  </p:childTnLst>
                                </p:cTn>
                              </p:par>
                              <p:par>
                                <p:cTn id="29" presetID="2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edge">
                                      <p:cBhvr>
                                        <p:cTn id="31" dur="3000"/>
                                        <p:tgtEl>
                                          <p:spTgt spid="4"/>
                                        </p:tgtEl>
                                      </p:cBhvr>
                                    </p:animEffec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2/3*#ppt_w"/>
                                          </p:val>
                                        </p:tav>
                                        <p:tav tm="100000">
                                          <p:val>
                                            <p:strVal val="#ppt_w"/>
                                          </p:val>
                                        </p:tav>
                                      </p:tavLst>
                                    </p:anim>
                                    <p:anim calcmode="lin" valueType="num">
                                      <p:cBhvr>
                                        <p:cTn id="35" dur="3000" fill="hold"/>
                                        <p:tgtEl>
                                          <p:spTgt spid="4"/>
                                        </p:tgtEl>
                                        <p:attrNameLst>
                                          <p:attrName>ppt_h</p:attrName>
                                        </p:attrNameLst>
                                      </p:cBhvr>
                                      <p:tavLst>
                                        <p:tav tm="0">
                                          <p:val>
                                            <p:strVal val="2/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escondi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8" name="7 Imagen" descr="el escondi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Elipse"/>
          <p:cNvSpPr/>
          <p:nvPr/>
        </p:nvSpPr>
        <p:spPr>
          <a:xfrm>
            <a:off x="0" y="0"/>
            <a:ext cx="9144000" cy="5715000"/>
          </a:xfrm>
          <a:prstGeom prst="ellipse">
            <a:avLst/>
          </a:prstGeom>
          <a:solidFill>
            <a:schemeClr val="tx2">
              <a:lumMod val="50000"/>
              <a:alpha val="65000"/>
            </a:schemeClr>
          </a:solidFill>
          <a:ln>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lipse"/>
          <p:cNvSpPr/>
          <p:nvPr/>
        </p:nvSpPr>
        <p:spPr>
          <a:xfrm>
            <a:off x="323850" y="265113"/>
            <a:ext cx="8496300" cy="5184775"/>
          </a:xfrm>
          <a:prstGeom prst="ellipse">
            <a:avLst/>
          </a:prstGeom>
          <a:solidFill>
            <a:schemeClr val="tx2">
              <a:lumMod val="75000"/>
              <a:alpha val="65000"/>
            </a:schemeClr>
          </a:solidFill>
          <a:ln>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Elipse"/>
          <p:cNvSpPr/>
          <p:nvPr/>
        </p:nvSpPr>
        <p:spPr>
          <a:xfrm>
            <a:off x="755650" y="554038"/>
            <a:ext cx="7632700" cy="4535487"/>
          </a:xfrm>
          <a:prstGeom prst="ellipse">
            <a:avLst/>
          </a:prstGeom>
          <a:solidFill>
            <a:schemeClr val="tx2">
              <a:lumMod val="90000"/>
              <a:alpha val="65000"/>
            </a:schemeClr>
          </a:solidFill>
          <a:ln>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85750" y="4514850"/>
            <a:ext cx="87153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Psíquicos y místicos fueron tal vez quienes primero intentaron explicar su desaparición, la Atlántida era un vasto continente habitado por una avanzada civilización, que sabía ya de técnicas como la energía nuclear, el rayo láser y los traslados interestelares en naves propulsadas con energía nuclear.</a:t>
            </a:r>
          </a:p>
        </p:txBody>
      </p:sp>
    </p:spTree>
  </p:cSld>
  <p:clrMapOvr>
    <a:masterClrMapping/>
  </p:clrMapOvr>
  <mc:AlternateContent xmlns:mc="http://schemas.openxmlformats.org/markup-compatibility/2006">
    <mc:Choice xmlns:p14="http://schemas.microsoft.com/office/powerpoint/2010/main" Requires="p14">
      <p:transition spd="slow" p14:dur="2000" advTm="34000">
        <p14:prism/>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23" presetClass="exit" presetSubtype="272" fill="hold" nodeType="withEffect">
                                  <p:stCondLst>
                                    <p:cond delay="0"/>
                                  </p:stCondLst>
                                  <p:childTnLst>
                                    <p:anim calcmode="lin" valueType="num">
                                      <p:cBhvr>
                                        <p:cTn id="18" dur="3000"/>
                                        <p:tgtEl>
                                          <p:spTgt spid="4"/>
                                        </p:tgtEl>
                                        <p:attrNameLst>
                                          <p:attrName>ppt_w</p:attrName>
                                        </p:attrNameLst>
                                      </p:cBhvr>
                                      <p:tavLst>
                                        <p:tav tm="0">
                                          <p:val>
                                            <p:strVal val="ppt_w"/>
                                          </p:val>
                                        </p:tav>
                                        <p:tav tm="100000">
                                          <p:val>
                                            <p:strVal val="4/3*ppt_w"/>
                                          </p:val>
                                        </p:tav>
                                      </p:tavLst>
                                    </p:anim>
                                    <p:anim calcmode="lin" valueType="num">
                                      <p:cBhvr>
                                        <p:cTn id="19" dur="3000"/>
                                        <p:tgtEl>
                                          <p:spTgt spid="4"/>
                                        </p:tgtEl>
                                        <p:attrNameLst>
                                          <p:attrName>ppt_h</p:attrName>
                                        </p:attrNameLst>
                                      </p:cBhvr>
                                      <p:tavLst>
                                        <p:tav tm="0">
                                          <p:val>
                                            <p:strVal val="ppt_h"/>
                                          </p:val>
                                        </p:tav>
                                        <p:tav tm="100000">
                                          <p:val>
                                            <p:strVal val="4/3*ppt_h"/>
                                          </p:val>
                                        </p:tav>
                                      </p:tavLst>
                                    </p:anim>
                                    <p:set>
                                      <p:cBhvr>
                                        <p:cTn id="20" dur="1" fill="hold">
                                          <p:stCondLst>
                                            <p:cond delay="2999"/>
                                          </p:stCondLst>
                                        </p:cTn>
                                        <p:tgtEl>
                                          <p:spTgt spid="4"/>
                                        </p:tgtEl>
                                        <p:attrNameLst>
                                          <p:attrName>style.visibility</p:attrName>
                                        </p:attrNameLst>
                                      </p:cBhvr>
                                      <p:to>
                                        <p:strVal val="hidden"/>
                                      </p:to>
                                    </p:set>
                                  </p:childTnLst>
                                </p:cTn>
                              </p:par>
                              <p:par>
                                <p:cTn id="21" presetID="6"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3000"/>
                                        <p:tgtEl>
                                          <p:spTgt spid="8"/>
                                        </p:tgtEl>
                                      </p:cBhvr>
                                    </p:animEffect>
                                  </p:childTnLst>
                                </p:cTn>
                              </p:par>
                              <p:par>
                                <p:cTn id="24" presetID="23" presetClass="entr" presetSubtype="27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2/3*#ppt_w"/>
                                          </p:val>
                                        </p:tav>
                                        <p:tav tm="100000">
                                          <p:val>
                                            <p:strVal val="#ppt_w"/>
                                          </p:val>
                                        </p:tav>
                                      </p:tavLst>
                                    </p:anim>
                                    <p:anim calcmode="lin" valueType="num">
                                      <p:cBhvr>
                                        <p:cTn id="27" dur="3000" fill="hold"/>
                                        <p:tgtEl>
                                          <p:spTgt spid="8"/>
                                        </p:tgtEl>
                                        <p:attrNameLst>
                                          <p:attrName>ppt_h</p:attrName>
                                        </p:attrNameLst>
                                      </p:cBhvr>
                                      <p:tavLst>
                                        <p:tav tm="0">
                                          <p:val>
                                            <p:strVal val="2/3*#ppt_h"/>
                                          </p:val>
                                        </p:tav>
                                        <p:tav tm="100000">
                                          <p:val>
                                            <p:strVal val="#ppt_h"/>
                                          </p:val>
                                        </p:tav>
                                      </p:tavLst>
                                    </p:anim>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3312829655_25acb85108_b1.jpg"/>
          <p:cNvPicPr>
            <a:picLocks noChangeAspect="1" noChangeArrowheads="1"/>
          </p:cNvPicPr>
          <p:nvPr/>
        </p:nvPicPr>
        <p:blipFill>
          <a:blip r:embed="rId2"/>
          <a:srcRect t="75000"/>
          <a:stretch>
            <a:fillRect/>
          </a:stretch>
        </p:blipFill>
        <p:spPr bwMode="auto">
          <a:xfrm>
            <a:off x="0" y="4286250"/>
            <a:ext cx="9144000" cy="1428750"/>
          </a:xfrm>
          <a:prstGeom prst="rect">
            <a:avLst/>
          </a:prstGeom>
          <a:noFill/>
          <a:ln w="9525">
            <a:noFill/>
            <a:miter lim="800000"/>
            <a:headEnd/>
            <a:tailEnd/>
          </a:ln>
        </p:spPr>
      </p:pic>
      <p:pic>
        <p:nvPicPr>
          <p:cNvPr id="7" name="Picture 2" descr="C:\Documents and Settings\Ana María\Escritorio\3312829655_25acb85108_b1.jpg"/>
          <p:cNvPicPr>
            <a:picLocks noChangeAspect="1" noChangeArrowheads="1"/>
          </p:cNvPicPr>
          <p:nvPr/>
        </p:nvPicPr>
        <p:blipFill>
          <a:blip r:embed="rId2"/>
          <a:srcRect t="50000" b="25000"/>
          <a:stretch>
            <a:fillRect/>
          </a:stretch>
        </p:blipFill>
        <p:spPr bwMode="auto">
          <a:xfrm>
            <a:off x="0" y="2857500"/>
            <a:ext cx="9144000" cy="1428750"/>
          </a:xfrm>
          <a:prstGeom prst="rect">
            <a:avLst/>
          </a:prstGeom>
          <a:noFill/>
          <a:ln w="9525">
            <a:noFill/>
            <a:miter lim="800000"/>
            <a:headEnd/>
            <a:tailEnd/>
          </a:ln>
        </p:spPr>
      </p:pic>
      <p:pic>
        <p:nvPicPr>
          <p:cNvPr id="8" name="Picture 2" descr="C:\Documents and Settings\Ana María\Escritorio\3312829655_25acb85108_b1.jpg"/>
          <p:cNvPicPr>
            <a:picLocks noChangeAspect="1" noChangeArrowheads="1"/>
          </p:cNvPicPr>
          <p:nvPr/>
        </p:nvPicPr>
        <p:blipFill>
          <a:blip r:embed="rId2"/>
          <a:srcRect t="25000" b="50000"/>
          <a:stretch>
            <a:fillRect/>
          </a:stretch>
        </p:blipFill>
        <p:spPr bwMode="auto">
          <a:xfrm>
            <a:off x="0" y="1428750"/>
            <a:ext cx="9144000" cy="1428750"/>
          </a:xfrm>
          <a:prstGeom prst="rect">
            <a:avLst/>
          </a:prstGeom>
          <a:noFill/>
          <a:ln w="9525">
            <a:noFill/>
            <a:miter lim="800000"/>
            <a:headEnd/>
            <a:tailEnd/>
          </a:ln>
        </p:spPr>
      </p:pic>
      <p:pic>
        <p:nvPicPr>
          <p:cNvPr id="9" name="Picture 2" descr="C:\Documents and Settings\Ana María\Escritorio\3312829655_25acb85108_b1.jpg"/>
          <p:cNvPicPr>
            <a:picLocks noChangeAspect="1" noChangeArrowheads="1"/>
          </p:cNvPicPr>
          <p:nvPr/>
        </p:nvPicPr>
        <p:blipFill>
          <a:blip r:embed="rId2"/>
          <a:srcRect b="75000"/>
          <a:stretch>
            <a:fillRect/>
          </a:stretch>
        </p:blipFill>
        <p:spPr bwMode="auto">
          <a:xfrm>
            <a:off x="0" y="0"/>
            <a:ext cx="9144000" cy="1428750"/>
          </a:xfrm>
          <a:prstGeom prst="rect">
            <a:avLst/>
          </a:prstGeom>
          <a:noFill/>
          <a:ln w="9525">
            <a:noFill/>
            <a:miter lim="800000"/>
            <a:headEnd/>
            <a:tailEnd/>
          </a:ln>
        </p:spPr>
      </p:pic>
      <p:sp>
        <p:nvSpPr>
          <p:cNvPr id="10" name="9 CuadroTexto"/>
          <p:cNvSpPr txBox="1"/>
          <p:nvPr/>
        </p:nvSpPr>
        <p:spPr>
          <a:xfrm>
            <a:off x="428625" y="4514850"/>
            <a:ext cx="828675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un documental de la BBC de Londres realizado en 1997 por el periodista    Graham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Hancock</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detalla con gran rigor científico la posible existencia de esta civilización, aniquilada por una catástrofe de enormes proporciones, que afectó a todo el planeta.</a:t>
            </a:r>
          </a:p>
        </p:txBody>
      </p:sp>
    </p:spTree>
  </p:cSld>
  <p:clrMapOvr>
    <a:masterClrMapping/>
  </p:clrMapOvr>
  <mc:AlternateContent xmlns:mc="http://schemas.openxmlformats.org/markup-compatibility/2006">
    <mc:Choice xmlns:p14="http://schemas.microsoft.com/office/powerpoint/2010/main" Requires="p14">
      <p:transition spd="slow" p14:dur="2250" advTm="28000">
        <p14:window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ppt_w</p:attrName>
                                        </p:attrNameLst>
                                      </p:cBhvr>
                                      <p:tavLst>
                                        <p:tav tm="0" fmla="#ppt_w*sin(2.5*pi*$)">
                                          <p:val>
                                            <p:fltVal val="0"/>
                                          </p:val>
                                        </p:tav>
                                        <p:tav tm="100000">
                                          <p:val>
                                            <p:fltVal val="1"/>
                                          </p:val>
                                        </p:tav>
                                      </p:tavLst>
                                    </p:anim>
                                    <p:anim calcmode="lin" valueType="num">
                                      <p:cBhvr>
                                        <p:cTn id="8" dur="3000" fill="hold"/>
                                        <p:tgtEl>
                                          <p:spTgt spid="9"/>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diamond(out)">
                                      <p:cBhvr>
                                        <p:cTn id="11" dur="3000"/>
                                        <p:tgtEl>
                                          <p:spTgt spid="9"/>
                                        </p:tgtEl>
                                      </p:cBhvr>
                                    </p:animEffect>
                                  </p:childTnLst>
                                </p:cTn>
                              </p:par>
                              <p:par>
                                <p:cTn id="12" presetID="19" presetClass="entr" presetSubtype="5"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ppt_w"/>
                                          </p:val>
                                        </p:tav>
                                        <p:tav tm="100000">
                                          <p:val>
                                            <p:strVal val="#ppt_w"/>
                                          </p:val>
                                        </p:tav>
                                      </p:tavLst>
                                    </p:anim>
                                    <p:anim calcmode="lin" valueType="num">
                                      <p:cBhvr>
                                        <p:cTn id="15" dur="3000" fill="hold"/>
                                        <p:tgtEl>
                                          <p:spTgt spid="8"/>
                                        </p:tgtEl>
                                        <p:attrNameLst>
                                          <p:attrName>ppt_h</p:attrName>
                                        </p:attrNameLst>
                                      </p:cBhvr>
                                      <p:tavLst>
                                        <p:tav tm="0" fmla="#ppt_h*sin(2.5*pi*$)">
                                          <p:val>
                                            <p:fltVal val="0"/>
                                          </p:val>
                                        </p:tav>
                                        <p:tav tm="100000">
                                          <p:val>
                                            <p:fltVal val="1"/>
                                          </p:val>
                                        </p:tav>
                                      </p:tavLst>
                                    </p:anim>
                                  </p:childTnLst>
                                </p:cTn>
                              </p:par>
                              <p:par>
                                <p:cTn id="16" presetID="8"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amond(in)">
                                      <p:cBhvr>
                                        <p:cTn id="18" dur="3000"/>
                                        <p:tgtEl>
                                          <p:spTgt spid="8"/>
                                        </p:tgtEl>
                                      </p:cBhvr>
                                    </p:animEffect>
                                  </p:childTnLst>
                                </p:cTn>
                              </p:par>
                              <p:par>
                                <p:cTn id="19" presetID="19" presetClass="entr" presetSubtype="5"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ppt_w"/>
                                          </p:val>
                                        </p:tav>
                                        <p:tav tm="100000">
                                          <p:val>
                                            <p:strVal val="#ppt_w"/>
                                          </p:val>
                                        </p:tav>
                                      </p:tavLst>
                                    </p:anim>
                                    <p:anim calcmode="lin" valueType="num">
                                      <p:cBhvr>
                                        <p:cTn id="22" dur="3000" fill="hold"/>
                                        <p:tgtEl>
                                          <p:spTgt spid="7"/>
                                        </p:tgtEl>
                                        <p:attrNameLst>
                                          <p:attrName>ppt_h</p:attrName>
                                        </p:attrNameLst>
                                      </p:cBhvr>
                                      <p:tavLst>
                                        <p:tav tm="0" fmla="#ppt_h*sin(2.5*pi*$)">
                                          <p:val>
                                            <p:fltVal val="0"/>
                                          </p:val>
                                        </p:tav>
                                        <p:tav tm="100000">
                                          <p:val>
                                            <p:fltVal val="1"/>
                                          </p:val>
                                        </p:tav>
                                      </p:tavLst>
                                    </p:anim>
                                  </p:childTnLst>
                                </p:cTn>
                              </p:par>
                              <p:par>
                                <p:cTn id="23" presetID="8"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in)">
                                      <p:cBhvr>
                                        <p:cTn id="25" dur="3000"/>
                                        <p:tgtEl>
                                          <p:spTgt spid="7"/>
                                        </p:tgtEl>
                                      </p:cBhvr>
                                    </p:animEffect>
                                  </p:childTnLst>
                                </p:cTn>
                              </p:par>
                              <p:par>
                                <p:cTn id="26" presetID="8" presetClass="entr" presetSubtype="3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out)">
                                      <p:cBhvr>
                                        <p:cTn id="28" dur="3000"/>
                                        <p:tgtEl>
                                          <p:spTgt spid="6"/>
                                        </p:tgtEl>
                                      </p:cBhvr>
                                    </p:animEffect>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jxdm1CJP1qjm81go1_128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pic>
        <p:nvPicPr>
          <p:cNvPr id="10" name="9 Imagen" descr="tumblr_mdjxdm1CJP1qjm81go1_128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CuadroTexto"/>
          <p:cNvSpPr txBox="1"/>
          <p:nvPr/>
        </p:nvSpPr>
        <p:spPr>
          <a:xfrm>
            <a:off x="500063" y="4791075"/>
            <a:ext cx="8215312" cy="923925"/>
          </a:xfrm>
          <a:prstGeom prst="rect">
            <a:avLst/>
          </a:prstGeom>
          <a:noFill/>
        </p:spPr>
        <p:txBody>
          <a:bodyPr>
            <a:spAutoFit/>
          </a:bodyPr>
          <a:lstStyle/>
          <a:p>
            <a:pPr>
              <a:defRPr/>
            </a:pP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Hancock</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periodista y también escritor, recoge numerosas referencias en un sinnúmero de religiones sobre lo que pudo haber sido precisamente esta civilización anterior y su desaparición posterior hace miles de años.</a:t>
            </a:r>
          </a:p>
        </p:txBody>
      </p:sp>
    </p:spTree>
  </p:cSld>
  <p:clrMapOvr>
    <a:masterClrMapping/>
  </p:clrMapOvr>
  <mc:AlternateContent xmlns:mc="http://schemas.openxmlformats.org/markup-compatibility/2006">
    <mc:Choice xmlns:p14="http://schemas.microsoft.com/office/powerpoint/2010/main" Requires="p14">
      <p:transition spd="slow" p14:dur="200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0" fill="hold"/>
                                        <p:tgtEl>
                                          <p:spTgt spid="10"/>
                                        </p:tgtEl>
                                        <p:attrNameLst>
                                          <p:attrName>ppt_w</p:attrName>
                                        </p:attrNameLst>
                                      </p:cBhvr>
                                      <p:tavLst>
                                        <p:tav tm="0">
                                          <p:val>
                                            <p:strVal val="4/3*#ppt_w"/>
                                          </p:val>
                                        </p:tav>
                                        <p:tav tm="100000">
                                          <p:val>
                                            <p:strVal val="#ppt_w"/>
                                          </p:val>
                                        </p:tav>
                                      </p:tavLst>
                                    </p:anim>
                                    <p:anim calcmode="lin" valueType="num">
                                      <p:cBhvr>
                                        <p:cTn id="15" dur="3000" fill="hold"/>
                                        <p:tgtEl>
                                          <p:spTgt spid="10"/>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3000"/>
                                        <p:tgtEl>
                                          <p:spTgt spid="10"/>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h5hu8yvAw1qjm81go1_128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14500" y="0"/>
            <a:ext cx="1857375"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571875" y="0"/>
            <a:ext cx="192881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5435600" y="0"/>
            <a:ext cx="2001838"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380288" y="0"/>
            <a:ext cx="1763712"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5778" name="Rectangle 2"/>
          <p:cNvSpPr>
            <a:spLocks noChangeArrowheads="1"/>
          </p:cNvSpPr>
          <p:nvPr/>
        </p:nvSpPr>
        <p:spPr bwMode="auto">
          <a:xfrm>
            <a:off x="571472" y="4714888"/>
            <a:ext cx="8072437" cy="830262"/>
          </a:xfrm>
          <a:prstGeom prst="rect">
            <a:avLst/>
          </a:prstGeom>
          <a:noFill/>
          <a:ln w="9525">
            <a:noFill/>
            <a:miter lim="800000"/>
            <a:headEnd/>
            <a:tailEnd/>
          </a:ln>
          <a:effectLst>
            <a:prstShdw prst="shdw17" dist="17961" dir="2700000">
              <a:schemeClr val="accent1">
                <a:gamma/>
                <a:shade val="60000"/>
                <a:invGamma/>
              </a:schemeClr>
            </a:prstShdw>
          </a:effectLst>
        </p:spPr>
        <p:txBody>
          <a:bodyPr lIns="0" tIns="0" rIns="0" bIns="0" anchor="ctr">
            <a:spAutoFit/>
          </a:bodyPr>
          <a:lstStyle/>
          <a:p>
            <a:pPr eaLnBrk="0" hangingPunct="0">
              <a:defRPr/>
            </a:pPr>
            <a:r>
              <a:rPr lang="es-ES" b="1" dirty="0">
                <a:effectLst>
                  <a:glow rad="101600">
                    <a:srgbClr val="C00000">
                      <a:alpha val="60000"/>
                    </a:srgbClr>
                  </a:glow>
                  <a:outerShdw blurRad="38100" dist="38100" dir="2700000" algn="tl">
                    <a:srgbClr val="000000">
                      <a:alpha val="43137"/>
                    </a:srgbClr>
                  </a:outerShdw>
                </a:effectLst>
                <a:latin typeface="Fira Sans"/>
              </a:rPr>
              <a:t>Los textos dicen que</a:t>
            </a:r>
            <a:r>
              <a:rPr lang="es-ES" b="1" dirty="0">
                <a:effectLst>
                  <a:glow rad="101600">
                    <a:srgbClr val="C00000">
                      <a:alpha val="60000"/>
                    </a:srgbClr>
                  </a:glow>
                  <a:outerShdw blurRad="38100" dist="38100" dir="2700000" algn="tl">
                    <a:srgbClr val="000000">
                      <a:alpha val="43137"/>
                    </a:srgbClr>
                  </a:outerShdw>
                </a:effectLst>
              </a:rPr>
              <a:t> hubo violentos terremotos e inundaciones, y todos   </a:t>
            </a:r>
          </a:p>
          <a:p>
            <a:pPr eaLnBrk="0" hangingPunct="0">
              <a:defRPr/>
            </a:pPr>
            <a:r>
              <a:rPr lang="es-ES" b="1" dirty="0">
                <a:effectLst>
                  <a:glow rad="101600">
                    <a:srgbClr val="C00000">
                      <a:alpha val="60000"/>
                    </a:srgbClr>
                  </a:glow>
                  <a:outerShdw blurRad="38100" dist="38100" dir="2700000" algn="tl">
                    <a:srgbClr val="000000">
                      <a:alpha val="43137"/>
                    </a:srgbClr>
                  </a:outerShdw>
                </a:effectLst>
              </a:rPr>
              <a:t>los hombres se hundieron en la tierra, y la isla de la Atlántida del mismo modo, desapareció  en las profundidades del mar.</a:t>
            </a:r>
          </a:p>
        </p:txBody>
      </p:sp>
    </p:spTree>
  </p:cSld>
  <p:clrMapOvr>
    <a:masterClrMapping/>
  </p:clrMapOvr>
  <mc:AlternateContent xmlns:mc="http://schemas.openxmlformats.org/markup-compatibility/2006">
    <mc:Choice xmlns:p14="http://schemas.microsoft.com/office/powerpoint/2010/main" Requires="p14">
      <p:transition spd="slow" p14:dur="2250" advTm="24000">
        <p14:ferris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5778"/>
                                        </p:tgtEl>
                                        <p:attrNameLst>
                                          <p:attrName>style.visibility</p:attrName>
                                        </p:attrNameLst>
                                      </p:cBhvr>
                                      <p:to>
                                        <p:strVal val="visible"/>
                                      </p:to>
                                    </p:set>
                                    <p:animEffect transition="in" filter="fade">
                                      <p:cBhvr>
                                        <p:cTn id="30" dur="1000"/>
                                        <p:tgtEl>
                                          <p:spTgt spid="75778"/>
                                        </p:tgtEl>
                                      </p:cBhvr>
                                    </p:animEffect>
                                    <p:anim calcmode="lin" valueType="num">
                                      <p:cBhvr>
                                        <p:cTn id="31" dur="1000" fill="hold"/>
                                        <p:tgtEl>
                                          <p:spTgt spid="75778"/>
                                        </p:tgtEl>
                                        <p:attrNameLst>
                                          <p:attrName>ppt_x</p:attrName>
                                        </p:attrNameLst>
                                      </p:cBhvr>
                                      <p:tavLst>
                                        <p:tav tm="0">
                                          <p:val>
                                            <p:strVal val="#ppt_x-.1"/>
                                          </p:val>
                                        </p:tav>
                                        <p:tav tm="100000">
                                          <p:val>
                                            <p:strVal val="#ppt_x"/>
                                          </p:val>
                                        </p:tav>
                                      </p:tavLst>
                                    </p:anim>
                                    <p:anim calcmode="lin" valueType="num">
                                      <p:cBhvr>
                                        <p:cTn id="32" dur="1000" fill="hold"/>
                                        <p:tgtEl>
                                          <p:spTgt spid="757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6627"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7412" name="Picture 5" descr="austea"/>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24583" name="AutoShape 7"/>
          <p:cNvSpPr>
            <a:spLocks noChangeArrowheads="1"/>
          </p:cNvSpPr>
          <p:nvPr/>
        </p:nvSpPr>
        <p:spPr bwMode="auto">
          <a:xfrm rot="5400000">
            <a:off x="1631156" y="-1797844"/>
            <a:ext cx="5881688" cy="9144000"/>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4" name="AutoShape 8"/>
          <p:cNvSpPr>
            <a:spLocks noChangeArrowheads="1"/>
          </p:cNvSpPr>
          <p:nvPr/>
        </p:nvSpPr>
        <p:spPr bwMode="auto">
          <a:xfrm flipV="1">
            <a:off x="0" y="0"/>
            <a:ext cx="9144000" cy="3001962"/>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5" name="AutoShape 9"/>
          <p:cNvSpPr>
            <a:spLocks noChangeArrowheads="1"/>
          </p:cNvSpPr>
          <p:nvPr/>
        </p:nvSpPr>
        <p:spPr bwMode="auto">
          <a:xfrm>
            <a:off x="0" y="2713038"/>
            <a:ext cx="9144000" cy="3001962"/>
          </a:xfrm>
          <a:prstGeom prst="rtTriangle">
            <a:avLst/>
          </a:prstGeom>
          <a:solidFill>
            <a:schemeClr val="bg1"/>
          </a:solidFill>
          <a:ln w="9525">
            <a:noFill/>
            <a:miter lim="800000"/>
            <a:headEnd/>
            <a:tailEnd/>
          </a:ln>
        </p:spPr>
        <p:txBody>
          <a:bodyPr wrap="none" lIns="82945" tIns="41473" rIns="82945" bIns="41473" anchor="ctr"/>
          <a:lstStyle/>
          <a:p>
            <a:pPr algn="ct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6" name="AutoShape 10"/>
          <p:cNvSpPr>
            <a:spLocks noChangeArrowheads="1"/>
          </p:cNvSpPr>
          <p:nvPr/>
        </p:nvSpPr>
        <p:spPr bwMode="auto">
          <a:xfrm rot="5400000">
            <a:off x="1937544" y="-1491456"/>
            <a:ext cx="5953125" cy="8459787"/>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7" name="AutoShape 11"/>
          <p:cNvSpPr>
            <a:spLocks noChangeArrowheads="1"/>
          </p:cNvSpPr>
          <p:nvPr/>
        </p:nvSpPr>
        <p:spPr bwMode="auto">
          <a:xfrm rot="5400000">
            <a:off x="1720850" y="-1708150"/>
            <a:ext cx="5881688" cy="8964612"/>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90" name="AutoShape 14"/>
          <p:cNvSpPr>
            <a:spLocks noChangeArrowheads="1"/>
          </p:cNvSpPr>
          <p:nvPr/>
        </p:nvSpPr>
        <p:spPr bwMode="auto">
          <a:xfrm rot="5400000">
            <a:off x="1589087" y="-1839912"/>
            <a:ext cx="5857875" cy="9251950"/>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CuadroTexto"/>
          <p:cNvSpPr txBox="1"/>
          <p:nvPr/>
        </p:nvSpPr>
        <p:spPr>
          <a:xfrm>
            <a:off x="571500" y="4514850"/>
            <a:ext cx="8001000" cy="1200150"/>
          </a:xfrm>
          <a:prstGeom prst="rect">
            <a:avLst/>
          </a:prstGeom>
          <a:noFill/>
        </p:spPr>
        <p:txBody>
          <a:bodyPr>
            <a:spAutoFit/>
          </a:bodyPr>
          <a:lstStyle/>
          <a:p>
            <a:pPr>
              <a:defRPr/>
            </a:pP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Hancock</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explica la catástrofe, que destruyó la Atlántida, debida a un desplazamiento del eje magnético de la Tierra. Esto, habría producido inundaciones, terremotos y maremotos, que pudieron haber sepultado todo rastro de ese supuesto continente y sus habitantes.</a:t>
            </a:r>
          </a:p>
        </p:txBody>
      </p:sp>
    </p:spTree>
  </p:cSld>
  <p:clrMapOvr>
    <a:masterClrMapping/>
  </p:clrMapOvr>
  <mc:AlternateContent xmlns:mc="http://schemas.openxmlformats.org/markup-compatibility/2006">
    <mc:Choice xmlns:p14="http://schemas.microsoft.com/office/powerpoint/2010/main" Requires="p14">
      <p:transition spd="slow" p14:dur="2250" advTm="30000">
        <p14:prism isContent="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24590"/>
                                        </p:tgtEl>
                                        <p:attrNameLst>
                                          <p:attrName>ppt_x</p:attrName>
                                        </p:attrNameLst>
                                      </p:cBhvr>
                                      <p:tavLst>
                                        <p:tav tm="0">
                                          <p:val>
                                            <p:strVal val="ppt_x"/>
                                          </p:val>
                                        </p:tav>
                                        <p:tav tm="100000">
                                          <p:val>
                                            <p:strVal val="ppt_x"/>
                                          </p:val>
                                        </p:tav>
                                      </p:tavLst>
                                    </p:anim>
                                    <p:anim calcmode="lin" valueType="num">
                                      <p:cBhvr>
                                        <p:cTn id="7" dur="3000"/>
                                        <p:tgtEl>
                                          <p:spTgt spid="24590"/>
                                        </p:tgtEl>
                                        <p:attrNameLst>
                                          <p:attrName>ppt_y</p:attrName>
                                        </p:attrNameLst>
                                      </p:cBhvr>
                                      <p:tavLst>
                                        <p:tav tm="0">
                                          <p:val>
                                            <p:strVal val="ppt_y"/>
                                          </p:val>
                                        </p:tav>
                                        <p:tav tm="100000">
                                          <p:val>
                                            <p:strVal val="ppt_y-ppt_h/2"/>
                                          </p:val>
                                        </p:tav>
                                      </p:tavLst>
                                    </p:anim>
                                    <p:anim calcmode="lin" valueType="num">
                                      <p:cBhvr>
                                        <p:cTn id="8" dur="3000"/>
                                        <p:tgtEl>
                                          <p:spTgt spid="24590"/>
                                        </p:tgtEl>
                                        <p:attrNameLst>
                                          <p:attrName>ppt_w</p:attrName>
                                        </p:attrNameLst>
                                      </p:cBhvr>
                                      <p:tavLst>
                                        <p:tav tm="0">
                                          <p:val>
                                            <p:strVal val="ppt_w"/>
                                          </p:val>
                                        </p:tav>
                                        <p:tav tm="100000">
                                          <p:val>
                                            <p:strVal val="ppt_w"/>
                                          </p:val>
                                        </p:tav>
                                      </p:tavLst>
                                    </p:anim>
                                    <p:anim calcmode="lin" valueType="num">
                                      <p:cBhvr>
                                        <p:cTn id="9" dur="3000"/>
                                        <p:tgtEl>
                                          <p:spTgt spid="24590"/>
                                        </p:tgtEl>
                                        <p:attrNameLst>
                                          <p:attrName>ppt_h</p:attrName>
                                        </p:attrNameLst>
                                      </p:cBhvr>
                                      <p:tavLst>
                                        <p:tav tm="0">
                                          <p:val>
                                            <p:strVal val="ppt_h"/>
                                          </p:val>
                                        </p:tav>
                                        <p:tav tm="100000">
                                          <p:val>
                                            <p:fltVal val="0"/>
                                          </p:val>
                                        </p:tav>
                                      </p:tavLst>
                                    </p:anim>
                                    <p:set>
                                      <p:cBhvr>
                                        <p:cTn id="10" dur="1" fill="hold">
                                          <p:stCondLst>
                                            <p:cond delay="2999"/>
                                          </p:stCondLst>
                                        </p:cTn>
                                        <p:tgtEl>
                                          <p:spTgt spid="24590"/>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4587"/>
                                        </p:tgtEl>
                                        <p:attrNameLst>
                                          <p:attrName>ppt_x</p:attrName>
                                        </p:attrNameLst>
                                      </p:cBhvr>
                                      <p:tavLst>
                                        <p:tav tm="0">
                                          <p:val>
                                            <p:strVal val="ppt_x"/>
                                          </p:val>
                                        </p:tav>
                                        <p:tav tm="100000">
                                          <p:val>
                                            <p:strVal val="ppt_x"/>
                                          </p:val>
                                        </p:tav>
                                      </p:tavLst>
                                    </p:anim>
                                    <p:anim calcmode="lin" valueType="num">
                                      <p:cBhvr>
                                        <p:cTn id="13" dur="3000"/>
                                        <p:tgtEl>
                                          <p:spTgt spid="24587"/>
                                        </p:tgtEl>
                                        <p:attrNameLst>
                                          <p:attrName>ppt_y</p:attrName>
                                        </p:attrNameLst>
                                      </p:cBhvr>
                                      <p:tavLst>
                                        <p:tav tm="0">
                                          <p:val>
                                            <p:strVal val="ppt_y"/>
                                          </p:val>
                                        </p:tav>
                                        <p:tav tm="100000">
                                          <p:val>
                                            <p:strVal val="ppt_y+ppt_h/2"/>
                                          </p:val>
                                        </p:tav>
                                      </p:tavLst>
                                    </p:anim>
                                    <p:anim calcmode="lin" valueType="num">
                                      <p:cBhvr>
                                        <p:cTn id="14" dur="3000"/>
                                        <p:tgtEl>
                                          <p:spTgt spid="24587"/>
                                        </p:tgtEl>
                                        <p:attrNameLst>
                                          <p:attrName>ppt_w</p:attrName>
                                        </p:attrNameLst>
                                      </p:cBhvr>
                                      <p:tavLst>
                                        <p:tav tm="0">
                                          <p:val>
                                            <p:strVal val="ppt_w"/>
                                          </p:val>
                                        </p:tav>
                                        <p:tav tm="100000">
                                          <p:val>
                                            <p:strVal val="ppt_w"/>
                                          </p:val>
                                        </p:tav>
                                      </p:tavLst>
                                    </p:anim>
                                    <p:anim calcmode="lin" valueType="num">
                                      <p:cBhvr>
                                        <p:cTn id="15" dur="3000"/>
                                        <p:tgtEl>
                                          <p:spTgt spid="24587"/>
                                        </p:tgtEl>
                                        <p:attrNameLst>
                                          <p:attrName>ppt_h</p:attrName>
                                        </p:attrNameLst>
                                      </p:cBhvr>
                                      <p:tavLst>
                                        <p:tav tm="0">
                                          <p:val>
                                            <p:strVal val="ppt_h"/>
                                          </p:val>
                                        </p:tav>
                                        <p:tav tm="100000">
                                          <p:val>
                                            <p:fltVal val="0"/>
                                          </p:val>
                                        </p:tav>
                                      </p:tavLst>
                                    </p:anim>
                                    <p:set>
                                      <p:cBhvr>
                                        <p:cTn id="16" dur="1" fill="hold">
                                          <p:stCondLst>
                                            <p:cond delay="2999"/>
                                          </p:stCondLst>
                                        </p:cTn>
                                        <p:tgtEl>
                                          <p:spTgt spid="24587"/>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3000"/>
                                        <p:tgtEl>
                                          <p:spTgt spid="24586"/>
                                        </p:tgtEl>
                                        <p:attrNameLst>
                                          <p:attrName>ppt_x</p:attrName>
                                        </p:attrNameLst>
                                      </p:cBhvr>
                                      <p:tavLst>
                                        <p:tav tm="0">
                                          <p:val>
                                            <p:strVal val="ppt_x"/>
                                          </p:val>
                                        </p:tav>
                                        <p:tav tm="100000">
                                          <p:val>
                                            <p:strVal val="ppt_x"/>
                                          </p:val>
                                        </p:tav>
                                      </p:tavLst>
                                    </p:anim>
                                    <p:anim calcmode="lin" valueType="num">
                                      <p:cBhvr>
                                        <p:cTn id="19" dur="3000"/>
                                        <p:tgtEl>
                                          <p:spTgt spid="24586"/>
                                        </p:tgtEl>
                                        <p:attrNameLst>
                                          <p:attrName>ppt_y</p:attrName>
                                        </p:attrNameLst>
                                      </p:cBhvr>
                                      <p:tavLst>
                                        <p:tav tm="0">
                                          <p:val>
                                            <p:strVal val="ppt_y"/>
                                          </p:val>
                                        </p:tav>
                                        <p:tav tm="100000">
                                          <p:val>
                                            <p:strVal val="ppt_y-ppt_h/2"/>
                                          </p:val>
                                        </p:tav>
                                      </p:tavLst>
                                    </p:anim>
                                    <p:anim calcmode="lin" valueType="num">
                                      <p:cBhvr>
                                        <p:cTn id="20" dur="3000"/>
                                        <p:tgtEl>
                                          <p:spTgt spid="24586"/>
                                        </p:tgtEl>
                                        <p:attrNameLst>
                                          <p:attrName>ppt_w</p:attrName>
                                        </p:attrNameLst>
                                      </p:cBhvr>
                                      <p:tavLst>
                                        <p:tav tm="0">
                                          <p:val>
                                            <p:strVal val="ppt_w"/>
                                          </p:val>
                                        </p:tav>
                                        <p:tav tm="100000">
                                          <p:val>
                                            <p:strVal val="ppt_w"/>
                                          </p:val>
                                        </p:tav>
                                      </p:tavLst>
                                    </p:anim>
                                    <p:anim calcmode="lin" valueType="num">
                                      <p:cBhvr>
                                        <p:cTn id="21" dur="3000"/>
                                        <p:tgtEl>
                                          <p:spTgt spid="24586"/>
                                        </p:tgtEl>
                                        <p:attrNameLst>
                                          <p:attrName>ppt_h</p:attrName>
                                        </p:attrNameLst>
                                      </p:cBhvr>
                                      <p:tavLst>
                                        <p:tav tm="0">
                                          <p:val>
                                            <p:strVal val="ppt_h"/>
                                          </p:val>
                                        </p:tav>
                                        <p:tav tm="100000">
                                          <p:val>
                                            <p:fltVal val="0"/>
                                          </p:val>
                                        </p:tav>
                                      </p:tavLst>
                                    </p:anim>
                                    <p:set>
                                      <p:cBhvr>
                                        <p:cTn id="22" dur="1" fill="hold">
                                          <p:stCondLst>
                                            <p:cond delay="2999"/>
                                          </p:stCondLst>
                                        </p:cTn>
                                        <p:tgtEl>
                                          <p:spTgt spid="2458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24583"/>
                                        </p:tgtEl>
                                        <p:attrNameLst>
                                          <p:attrName>ppt_x</p:attrName>
                                        </p:attrNameLst>
                                      </p:cBhvr>
                                      <p:tavLst>
                                        <p:tav tm="0">
                                          <p:val>
                                            <p:strVal val="ppt_x"/>
                                          </p:val>
                                        </p:tav>
                                        <p:tav tm="100000">
                                          <p:val>
                                            <p:strVal val="ppt_x"/>
                                          </p:val>
                                        </p:tav>
                                      </p:tavLst>
                                    </p:anim>
                                    <p:anim calcmode="lin" valueType="num">
                                      <p:cBhvr>
                                        <p:cTn id="25" dur="3000"/>
                                        <p:tgtEl>
                                          <p:spTgt spid="24583"/>
                                        </p:tgtEl>
                                        <p:attrNameLst>
                                          <p:attrName>ppt_y</p:attrName>
                                        </p:attrNameLst>
                                      </p:cBhvr>
                                      <p:tavLst>
                                        <p:tav tm="0">
                                          <p:val>
                                            <p:strVal val="ppt_y"/>
                                          </p:val>
                                        </p:tav>
                                        <p:tav tm="100000">
                                          <p:val>
                                            <p:strVal val="ppt_y+ppt_h/2"/>
                                          </p:val>
                                        </p:tav>
                                      </p:tavLst>
                                    </p:anim>
                                    <p:anim calcmode="lin" valueType="num">
                                      <p:cBhvr>
                                        <p:cTn id="26" dur="3000"/>
                                        <p:tgtEl>
                                          <p:spTgt spid="24583"/>
                                        </p:tgtEl>
                                        <p:attrNameLst>
                                          <p:attrName>ppt_w</p:attrName>
                                        </p:attrNameLst>
                                      </p:cBhvr>
                                      <p:tavLst>
                                        <p:tav tm="0">
                                          <p:val>
                                            <p:strVal val="ppt_w"/>
                                          </p:val>
                                        </p:tav>
                                        <p:tav tm="100000">
                                          <p:val>
                                            <p:strVal val="ppt_w"/>
                                          </p:val>
                                        </p:tav>
                                      </p:tavLst>
                                    </p:anim>
                                    <p:anim calcmode="lin" valueType="num">
                                      <p:cBhvr>
                                        <p:cTn id="27" dur="3000"/>
                                        <p:tgtEl>
                                          <p:spTgt spid="24583"/>
                                        </p:tgtEl>
                                        <p:attrNameLst>
                                          <p:attrName>ppt_h</p:attrName>
                                        </p:attrNameLst>
                                      </p:cBhvr>
                                      <p:tavLst>
                                        <p:tav tm="0">
                                          <p:val>
                                            <p:strVal val="ppt_h"/>
                                          </p:val>
                                        </p:tav>
                                        <p:tav tm="100000">
                                          <p:val>
                                            <p:fltVal val="0"/>
                                          </p:val>
                                        </p:tav>
                                      </p:tavLst>
                                    </p:anim>
                                    <p:set>
                                      <p:cBhvr>
                                        <p:cTn id="28" dur="1" fill="hold">
                                          <p:stCondLst>
                                            <p:cond delay="2999"/>
                                          </p:stCondLst>
                                        </p:cTn>
                                        <p:tgtEl>
                                          <p:spTgt spid="24583"/>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24585"/>
                                        </p:tgtEl>
                                        <p:attrNameLst>
                                          <p:attrName>ppt_x</p:attrName>
                                        </p:attrNameLst>
                                      </p:cBhvr>
                                      <p:tavLst>
                                        <p:tav tm="0">
                                          <p:val>
                                            <p:strVal val="ppt_x"/>
                                          </p:val>
                                        </p:tav>
                                        <p:tav tm="100000">
                                          <p:val>
                                            <p:strVal val="ppt_x"/>
                                          </p:val>
                                        </p:tav>
                                      </p:tavLst>
                                    </p:anim>
                                    <p:anim calcmode="lin" valueType="num">
                                      <p:cBhvr>
                                        <p:cTn id="31" dur="3000"/>
                                        <p:tgtEl>
                                          <p:spTgt spid="24585"/>
                                        </p:tgtEl>
                                        <p:attrNameLst>
                                          <p:attrName>ppt_y</p:attrName>
                                        </p:attrNameLst>
                                      </p:cBhvr>
                                      <p:tavLst>
                                        <p:tav tm="0">
                                          <p:val>
                                            <p:strVal val="ppt_y"/>
                                          </p:val>
                                        </p:tav>
                                        <p:tav tm="100000">
                                          <p:val>
                                            <p:strVal val="ppt_y+ppt_h/2"/>
                                          </p:val>
                                        </p:tav>
                                      </p:tavLst>
                                    </p:anim>
                                    <p:anim calcmode="lin" valueType="num">
                                      <p:cBhvr>
                                        <p:cTn id="32" dur="3000"/>
                                        <p:tgtEl>
                                          <p:spTgt spid="24585"/>
                                        </p:tgtEl>
                                        <p:attrNameLst>
                                          <p:attrName>ppt_w</p:attrName>
                                        </p:attrNameLst>
                                      </p:cBhvr>
                                      <p:tavLst>
                                        <p:tav tm="0">
                                          <p:val>
                                            <p:strVal val="ppt_w"/>
                                          </p:val>
                                        </p:tav>
                                        <p:tav tm="100000">
                                          <p:val>
                                            <p:strVal val="ppt_w"/>
                                          </p:val>
                                        </p:tav>
                                      </p:tavLst>
                                    </p:anim>
                                    <p:anim calcmode="lin" valueType="num">
                                      <p:cBhvr>
                                        <p:cTn id="33" dur="3000"/>
                                        <p:tgtEl>
                                          <p:spTgt spid="24585"/>
                                        </p:tgtEl>
                                        <p:attrNameLst>
                                          <p:attrName>ppt_h</p:attrName>
                                        </p:attrNameLst>
                                      </p:cBhvr>
                                      <p:tavLst>
                                        <p:tav tm="0">
                                          <p:val>
                                            <p:strVal val="ppt_h"/>
                                          </p:val>
                                        </p:tav>
                                        <p:tav tm="100000">
                                          <p:val>
                                            <p:fltVal val="0"/>
                                          </p:val>
                                        </p:tav>
                                      </p:tavLst>
                                    </p:anim>
                                    <p:set>
                                      <p:cBhvr>
                                        <p:cTn id="34" dur="1" fill="hold">
                                          <p:stCondLst>
                                            <p:cond delay="2999"/>
                                          </p:stCondLst>
                                        </p:cTn>
                                        <p:tgtEl>
                                          <p:spTgt spid="2458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4584"/>
                                        </p:tgtEl>
                                        <p:attrNameLst>
                                          <p:attrName>ppt_x</p:attrName>
                                        </p:attrNameLst>
                                      </p:cBhvr>
                                      <p:tavLst>
                                        <p:tav tm="0">
                                          <p:val>
                                            <p:strVal val="ppt_x"/>
                                          </p:val>
                                        </p:tav>
                                        <p:tav tm="100000">
                                          <p:val>
                                            <p:strVal val="ppt_x"/>
                                          </p:val>
                                        </p:tav>
                                      </p:tavLst>
                                    </p:anim>
                                    <p:anim calcmode="lin" valueType="num">
                                      <p:cBhvr>
                                        <p:cTn id="37" dur="3000"/>
                                        <p:tgtEl>
                                          <p:spTgt spid="24584"/>
                                        </p:tgtEl>
                                        <p:attrNameLst>
                                          <p:attrName>ppt_y</p:attrName>
                                        </p:attrNameLst>
                                      </p:cBhvr>
                                      <p:tavLst>
                                        <p:tav tm="0">
                                          <p:val>
                                            <p:strVal val="ppt_y"/>
                                          </p:val>
                                        </p:tav>
                                        <p:tav tm="100000">
                                          <p:val>
                                            <p:strVal val="ppt_y-ppt_h/2"/>
                                          </p:val>
                                        </p:tav>
                                      </p:tavLst>
                                    </p:anim>
                                    <p:anim calcmode="lin" valueType="num">
                                      <p:cBhvr>
                                        <p:cTn id="38" dur="3000"/>
                                        <p:tgtEl>
                                          <p:spTgt spid="24584"/>
                                        </p:tgtEl>
                                        <p:attrNameLst>
                                          <p:attrName>ppt_w</p:attrName>
                                        </p:attrNameLst>
                                      </p:cBhvr>
                                      <p:tavLst>
                                        <p:tav tm="0">
                                          <p:val>
                                            <p:strVal val="ppt_w"/>
                                          </p:val>
                                        </p:tav>
                                        <p:tav tm="100000">
                                          <p:val>
                                            <p:strVal val="ppt_w"/>
                                          </p:val>
                                        </p:tav>
                                      </p:tavLst>
                                    </p:anim>
                                    <p:anim calcmode="lin" valueType="num">
                                      <p:cBhvr>
                                        <p:cTn id="39" dur="3000"/>
                                        <p:tgtEl>
                                          <p:spTgt spid="24584"/>
                                        </p:tgtEl>
                                        <p:attrNameLst>
                                          <p:attrName>ppt_h</p:attrName>
                                        </p:attrNameLst>
                                      </p:cBhvr>
                                      <p:tavLst>
                                        <p:tav tm="0">
                                          <p:val>
                                            <p:strVal val="ppt_h"/>
                                          </p:val>
                                        </p:tav>
                                        <p:tav tm="100000">
                                          <p:val>
                                            <p:fltVal val="0"/>
                                          </p:val>
                                        </p:tav>
                                      </p:tavLst>
                                    </p:anim>
                                    <p:set>
                                      <p:cBhvr>
                                        <p:cTn id="40" dur="1" fill="hold">
                                          <p:stCondLst>
                                            <p:cond delay="2999"/>
                                          </p:stCondLst>
                                        </p:cTn>
                                        <p:tgtEl>
                                          <p:spTgt spid="24584"/>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7412"/>
                                        </p:tgtEl>
                                        <p:attrNameLst>
                                          <p:attrName>style.visibility</p:attrName>
                                        </p:attrNameLst>
                                      </p:cBhvr>
                                      <p:to>
                                        <p:strVal val="visible"/>
                                      </p:to>
                                    </p:set>
                                    <p:anim calcmode="lin" valueType="num">
                                      <p:cBhvr>
                                        <p:cTn id="43" dur="3500" fill="hold"/>
                                        <p:tgtEl>
                                          <p:spTgt spid="17412"/>
                                        </p:tgtEl>
                                        <p:attrNameLst>
                                          <p:attrName>ppt_w</p:attrName>
                                        </p:attrNameLst>
                                      </p:cBhvr>
                                      <p:tavLst>
                                        <p:tav tm="0">
                                          <p:val>
                                            <p:fltVal val="0"/>
                                          </p:val>
                                        </p:tav>
                                        <p:tav tm="100000">
                                          <p:val>
                                            <p:strVal val="#ppt_w"/>
                                          </p:val>
                                        </p:tav>
                                      </p:tavLst>
                                    </p:anim>
                                    <p:anim calcmode="lin" valueType="num">
                                      <p:cBhvr>
                                        <p:cTn id="44" dur="3500" fill="hold"/>
                                        <p:tgtEl>
                                          <p:spTgt spid="17412"/>
                                        </p:tgtEl>
                                        <p:attrNameLst>
                                          <p:attrName>ppt_h</p:attrName>
                                        </p:attrNameLst>
                                      </p:cBhvr>
                                      <p:tavLst>
                                        <p:tav tm="0">
                                          <p:val>
                                            <p:strVal val="#ppt_h"/>
                                          </p:val>
                                        </p:tav>
                                        <p:tav tm="100000">
                                          <p:val>
                                            <p:strVal val="#ppt_h"/>
                                          </p:val>
                                        </p:tav>
                                      </p:tavLst>
                                    </p:anim>
                                  </p:childTnLst>
                                </p:cTn>
                              </p:par>
                            </p:childTnLst>
                          </p:cTn>
                        </p:par>
                        <p:par>
                          <p:cTn id="45" fill="hold">
                            <p:stCondLst>
                              <p:cond delay="35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1"/>
                                          </p:val>
                                        </p:tav>
                                        <p:tav tm="100000">
                                          <p:val>
                                            <p:strVal val="#ppt_x"/>
                                          </p:val>
                                        </p:tav>
                                      </p:tavLst>
                                    </p:anim>
                                    <p:anim calcmode="lin" valueType="num">
                                      <p:cBhvr>
                                        <p:cTn id="5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animBg="1"/>
      <p:bldP spid="24584" grpId="0" animBg="1"/>
      <p:bldP spid="24585" grpId="0" animBg="1"/>
      <p:bldP spid="24586" grpId="0" animBg="1"/>
      <p:bldP spid="24587" grpId="0" animBg="1"/>
      <p:bldP spid="24590" grpId="0" animBg="1"/>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765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9460" name="Picture 5" descr="bird1008"/>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27653" name="Text Box 6"/>
          <p:cNvSpPr txBox="1">
            <a:spLocks noChangeArrowheads="1"/>
          </p:cNvSpPr>
          <p:nvPr/>
        </p:nvSpPr>
        <p:spPr bwMode="auto">
          <a:xfrm>
            <a:off x="242888" y="3235325"/>
            <a:ext cx="2368550" cy="341313"/>
          </a:xfrm>
          <a:prstGeom prst="rect">
            <a:avLst/>
          </a:prstGeom>
          <a:noFill/>
          <a:ln w="9525">
            <a:noFill/>
            <a:miter lim="800000"/>
            <a:headEnd/>
            <a:tailEnd/>
          </a:ln>
        </p:spPr>
        <p:txBody>
          <a:bodyPr lIns="82936" tIns="41469" rIns="82936" bIns="41469">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6631" name="AutoShape 7"/>
          <p:cNvSpPr>
            <a:spLocks noChangeArrowheads="1"/>
          </p:cNvSpPr>
          <p:nvPr/>
        </p:nvSpPr>
        <p:spPr bwMode="auto">
          <a:xfrm flipV="1">
            <a:off x="-323850" y="0"/>
            <a:ext cx="9791700" cy="5715000"/>
          </a:xfrm>
          <a:prstGeom prst="triangle">
            <a:avLst>
              <a:gd name="adj" fmla="val 50000"/>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2" name="AutoShape 8"/>
          <p:cNvSpPr>
            <a:spLocks noChangeArrowheads="1"/>
          </p:cNvSpPr>
          <p:nvPr/>
        </p:nvSpPr>
        <p:spPr bwMode="auto">
          <a:xfrm>
            <a:off x="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3" name="AutoShape 9"/>
          <p:cNvSpPr>
            <a:spLocks noChangeArrowheads="1"/>
          </p:cNvSpPr>
          <p:nvPr/>
        </p:nvSpPr>
        <p:spPr bwMode="auto">
          <a:xfrm flipH="1">
            <a:off x="457200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4" name="AutoShape 10"/>
          <p:cNvSpPr>
            <a:spLocks noChangeArrowheads="1"/>
          </p:cNvSpPr>
          <p:nvPr/>
        </p:nvSpPr>
        <p:spPr bwMode="auto">
          <a:xfrm>
            <a:off x="0" y="1606550"/>
            <a:ext cx="4572000" cy="410845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5" name="AutoShape 11"/>
          <p:cNvSpPr>
            <a:spLocks noChangeArrowheads="1"/>
          </p:cNvSpPr>
          <p:nvPr/>
        </p:nvSpPr>
        <p:spPr bwMode="auto">
          <a:xfrm>
            <a:off x="0" y="2917825"/>
            <a:ext cx="4572000" cy="2797175"/>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6" name="AutoShape 12"/>
          <p:cNvSpPr>
            <a:spLocks noChangeArrowheads="1"/>
          </p:cNvSpPr>
          <p:nvPr/>
        </p:nvSpPr>
        <p:spPr bwMode="auto">
          <a:xfrm>
            <a:off x="0" y="4418013"/>
            <a:ext cx="4572000" cy="12969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8" name="AutoShape 14"/>
          <p:cNvSpPr>
            <a:spLocks noChangeArrowheads="1"/>
          </p:cNvSpPr>
          <p:nvPr/>
        </p:nvSpPr>
        <p:spPr bwMode="auto">
          <a:xfrm flipH="1">
            <a:off x="4572000" y="1333500"/>
            <a:ext cx="4572000" cy="43815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9" name="AutoShape 15"/>
          <p:cNvSpPr>
            <a:spLocks noChangeArrowheads="1"/>
          </p:cNvSpPr>
          <p:nvPr/>
        </p:nvSpPr>
        <p:spPr bwMode="auto">
          <a:xfrm flipH="1">
            <a:off x="4572000" y="2678113"/>
            <a:ext cx="4572000" cy="30368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40" name="AutoShape 16"/>
          <p:cNvSpPr>
            <a:spLocks noChangeArrowheads="1"/>
          </p:cNvSpPr>
          <p:nvPr/>
        </p:nvSpPr>
        <p:spPr bwMode="auto">
          <a:xfrm flipH="1">
            <a:off x="4572000" y="4237038"/>
            <a:ext cx="4572000" cy="1477962"/>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5" name="14 CuadroTexto"/>
          <p:cNvSpPr txBox="1"/>
          <p:nvPr/>
        </p:nvSpPr>
        <p:spPr>
          <a:xfrm>
            <a:off x="857250" y="4791075"/>
            <a:ext cx="7500938"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No obstante, afirma, algunos de ellos habrían logrado sobrevivir y continuar viviendo en el mundo posterior a este cataclismo, y fue a partir de ellos, que tuvimos noticias de los atlantes.</a:t>
            </a:r>
          </a:p>
        </p:txBody>
      </p:sp>
    </p:spTree>
  </p:cSld>
  <p:clrMapOvr>
    <a:masterClrMapping/>
  </p:clrMapOvr>
  <mc:AlternateContent xmlns:mc="http://schemas.openxmlformats.org/markup-compatibility/2006">
    <mc:Choice xmlns:p14="http://schemas.microsoft.com/office/powerpoint/2010/main" Requires="p14">
      <p:transition spd="slow" p14:dur="2250" advTm="24000">
        <p14:prism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4" fill="hold" grpId="0" nodeType="withEffect">
                                  <p:stCondLst>
                                    <p:cond delay="0"/>
                                  </p:stCondLst>
                                  <p:childTnLst>
                                    <p:animEffect transition="out" filter="wipe(down)">
                                      <p:cBhvr>
                                        <p:cTn id="6" dur="3000"/>
                                        <p:tgtEl>
                                          <p:spTgt spid="26633"/>
                                        </p:tgtEl>
                                      </p:cBhvr>
                                    </p:animEffect>
                                    <p:set>
                                      <p:cBhvr>
                                        <p:cTn id="7" dur="1" fill="hold">
                                          <p:stCondLst>
                                            <p:cond delay="2999"/>
                                          </p:stCondLst>
                                        </p:cTn>
                                        <p:tgtEl>
                                          <p:spTgt spid="26633"/>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3000"/>
                                        <p:tgtEl>
                                          <p:spTgt spid="26638"/>
                                        </p:tgtEl>
                                      </p:cBhvr>
                                    </p:animEffect>
                                    <p:set>
                                      <p:cBhvr>
                                        <p:cTn id="10" dur="1" fill="hold">
                                          <p:stCondLst>
                                            <p:cond delay="2999"/>
                                          </p:stCondLst>
                                        </p:cTn>
                                        <p:tgtEl>
                                          <p:spTgt spid="26638"/>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3000"/>
                                        <p:tgtEl>
                                          <p:spTgt spid="26640"/>
                                        </p:tgtEl>
                                      </p:cBhvr>
                                    </p:animEffect>
                                    <p:set>
                                      <p:cBhvr>
                                        <p:cTn id="13" dur="1" fill="hold">
                                          <p:stCondLst>
                                            <p:cond delay="2999"/>
                                          </p:stCondLst>
                                        </p:cTn>
                                        <p:tgtEl>
                                          <p:spTgt spid="26640"/>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3000"/>
                                        <p:tgtEl>
                                          <p:spTgt spid="26639"/>
                                        </p:tgtEl>
                                      </p:cBhvr>
                                    </p:animEffect>
                                    <p:set>
                                      <p:cBhvr>
                                        <p:cTn id="16" dur="1" fill="hold">
                                          <p:stCondLst>
                                            <p:cond delay="2999"/>
                                          </p:stCondLst>
                                        </p:cTn>
                                        <p:tgtEl>
                                          <p:spTgt spid="26639"/>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3000"/>
                                        <p:tgtEl>
                                          <p:spTgt spid="26636"/>
                                        </p:tgtEl>
                                      </p:cBhvr>
                                    </p:animEffect>
                                    <p:set>
                                      <p:cBhvr>
                                        <p:cTn id="19" dur="1" fill="hold">
                                          <p:stCondLst>
                                            <p:cond delay="2999"/>
                                          </p:stCondLst>
                                        </p:cTn>
                                        <p:tgtEl>
                                          <p:spTgt spid="26636"/>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6635"/>
                                        </p:tgtEl>
                                      </p:cBhvr>
                                    </p:animEffect>
                                    <p:set>
                                      <p:cBhvr>
                                        <p:cTn id="22" dur="1" fill="hold">
                                          <p:stCondLst>
                                            <p:cond delay="2999"/>
                                          </p:stCondLst>
                                        </p:cTn>
                                        <p:tgtEl>
                                          <p:spTgt spid="26635"/>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6634"/>
                                        </p:tgtEl>
                                      </p:cBhvr>
                                    </p:animEffect>
                                    <p:set>
                                      <p:cBhvr>
                                        <p:cTn id="25" dur="1" fill="hold">
                                          <p:stCondLst>
                                            <p:cond delay="2999"/>
                                          </p:stCondLst>
                                        </p:cTn>
                                        <p:tgtEl>
                                          <p:spTgt spid="26634"/>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3000"/>
                                        <p:tgtEl>
                                          <p:spTgt spid="26632"/>
                                        </p:tgtEl>
                                      </p:cBhvr>
                                    </p:animEffect>
                                    <p:set>
                                      <p:cBhvr>
                                        <p:cTn id="28" dur="1" fill="hold">
                                          <p:stCondLst>
                                            <p:cond delay="2999"/>
                                          </p:stCondLst>
                                        </p:cTn>
                                        <p:tgtEl>
                                          <p:spTgt spid="26632"/>
                                        </p:tgtEl>
                                        <p:attrNameLst>
                                          <p:attrName>style.visibility</p:attrName>
                                        </p:attrNameLst>
                                      </p:cBhvr>
                                      <p:to>
                                        <p:strVal val="hidden"/>
                                      </p:to>
                                    </p:set>
                                  </p:childTnLst>
                                </p:cTn>
                              </p:par>
                              <p:par>
                                <p:cTn id="29" presetID="17" presetClass="exit" presetSubtype="10" fill="hold" grpId="0" nodeType="withEffect">
                                  <p:stCondLst>
                                    <p:cond delay="0"/>
                                  </p:stCondLst>
                                  <p:childTnLst>
                                    <p:anim calcmode="lin" valueType="num">
                                      <p:cBhvr>
                                        <p:cTn id="30" dur="3000"/>
                                        <p:tgtEl>
                                          <p:spTgt spid="26631"/>
                                        </p:tgtEl>
                                        <p:attrNameLst>
                                          <p:attrName>ppt_w</p:attrName>
                                        </p:attrNameLst>
                                      </p:cBhvr>
                                      <p:tavLst>
                                        <p:tav tm="0">
                                          <p:val>
                                            <p:strVal val="ppt_w"/>
                                          </p:val>
                                        </p:tav>
                                        <p:tav tm="100000">
                                          <p:val>
                                            <p:fltVal val="0"/>
                                          </p:val>
                                        </p:tav>
                                      </p:tavLst>
                                    </p:anim>
                                    <p:anim calcmode="lin" valueType="num">
                                      <p:cBhvr>
                                        <p:cTn id="31" dur="3000"/>
                                        <p:tgtEl>
                                          <p:spTgt spid="26631"/>
                                        </p:tgtEl>
                                        <p:attrNameLst>
                                          <p:attrName>ppt_h</p:attrName>
                                        </p:attrNameLst>
                                      </p:cBhvr>
                                      <p:tavLst>
                                        <p:tav tm="0">
                                          <p:val>
                                            <p:strVal val="ppt_h"/>
                                          </p:val>
                                        </p:tav>
                                        <p:tav tm="100000">
                                          <p:val>
                                            <p:strVal val="ppt_h"/>
                                          </p:val>
                                        </p:tav>
                                      </p:tavLst>
                                    </p:anim>
                                    <p:set>
                                      <p:cBhvr>
                                        <p:cTn id="32" dur="1" fill="hold">
                                          <p:stCondLst>
                                            <p:cond delay="2999"/>
                                          </p:stCondLst>
                                        </p:cTn>
                                        <p:tgtEl>
                                          <p:spTgt spid="26631"/>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19460"/>
                                        </p:tgtEl>
                                        <p:attrNameLst>
                                          <p:attrName>style.visibility</p:attrName>
                                        </p:attrNameLst>
                                      </p:cBhvr>
                                      <p:to>
                                        <p:strVal val="visible"/>
                                      </p:to>
                                    </p:set>
                                    <p:anim calcmode="lin" valueType="num">
                                      <p:cBhvr>
                                        <p:cTn id="35" dur="3000" fill="hold"/>
                                        <p:tgtEl>
                                          <p:spTgt spid="19460"/>
                                        </p:tgtEl>
                                        <p:attrNameLst>
                                          <p:attrName>ppt_w</p:attrName>
                                        </p:attrNameLst>
                                      </p:cBhvr>
                                      <p:tavLst>
                                        <p:tav tm="0">
                                          <p:val>
                                            <p:strVal val="4/3*#ppt_w"/>
                                          </p:val>
                                        </p:tav>
                                        <p:tav tm="100000">
                                          <p:val>
                                            <p:strVal val="#ppt_w"/>
                                          </p:val>
                                        </p:tav>
                                      </p:tavLst>
                                    </p:anim>
                                    <p:anim calcmode="lin" valueType="num">
                                      <p:cBhvr>
                                        <p:cTn id="36" dur="3000" fill="hold"/>
                                        <p:tgtEl>
                                          <p:spTgt spid="19460"/>
                                        </p:tgtEl>
                                        <p:attrNameLst>
                                          <p:attrName>ppt_h</p:attrName>
                                        </p:attrNameLst>
                                      </p:cBhvr>
                                      <p:tavLst>
                                        <p:tav tm="0">
                                          <p:val>
                                            <p:strVal val="4/3*#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1"/>
                                          </p:val>
                                        </p:tav>
                                        <p:tav tm="100000">
                                          <p:val>
                                            <p:strVal val="#ppt_x"/>
                                          </p:val>
                                        </p:tav>
                                      </p:tavLst>
                                    </p:anim>
                                    <p:anim calcmode="lin" valueType="num">
                                      <p:cBhvr>
                                        <p:cTn id="4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animBg="1"/>
      <p:bldP spid="26632" grpId="0" animBg="1"/>
      <p:bldP spid="26633" grpId="0" animBg="1"/>
      <p:bldP spid="26634" grpId="0" animBg="1"/>
      <p:bldP spid="26635" grpId="0" animBg="1"/>
      <p:bldP spid="26636" grpId="0" animBg="1"/>
      <p:bldP spid="26638" grpId="0" animBg="1"/>
      <p:bldP spid="26639" grpId="0" animBg="1"/>
      <p:bldP spid="26640" grpId="0" animBg="1"/>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cimiento-entra-agua-y-hielo-a2018256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pic>
        <p:nvPicPr>
          <p:cNvPr id="8" name="7 Imagen" descr="Nacimiento-entra-agua-y-hielo-a2018256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4" name="3 CuadroTexto"/>
          <p:cNvSpPr txBox="1"/>
          <p:nvPr/>
        </p:nvSpPr>
        <p:spPr>
          <a:xfrm>
            <a:off x="357188" y="4514850"/>
            <a:ext cx="835818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verdadera historia de este mítico lugar seguirá siendo un misterio para hombres de ciencia y espíritus inquietos, ya que hasta el momento ha sido imposible determinar siquiera su mera existencia. Aun así, y como dice el viejo refrán</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 “cuando el río suena, agua o piedras lleva”</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5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969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3556" name="Picture 5" descr="cotorra"/>
          <p:cNvPicPr>
            <a:picLocks noChangeAspect="1" noChangeArrowheads="1"/>
          </p:cNvPicPr>
          <p:nvPr/>
        </p:nvPicPr>
        <p:blipFill>
          <a:blip r:embed="rId2"/>
          <a:srcRect/>
          <a:stretch>
            <a:fillRect/>
          </a:stretch>
        </p:blipFill>
        <p:spPr bwMode="auto">
          <a:xfrm>
            <a:off x="0" y="3175"/>
            <a:ext cx="9144000" cy="5708650"/>
          </a:xfrm>
          <a:prstGeom prst="rect">
            <a:avLst/>
          </a:prstGeom>
          <a:noFill/>
          <a:ln w="9525">
            <a:noFill/>
            <a:miter lim="800000"/>
            <a:headEnd/>
            <a:tailEnd/>
          </a:ln>
          <a:scene3d>
            <a:camera prst="orthographicFront"/>
            <a:lightRig rig="threePt" dir="t"/>
          </a:scene3d>
          <a:sp3d>
            <a:bevelT w="165100" prst="coolSlant"/>
          </a:sp3d>
        </p:spPr>
      </p:pic>
      <p:sp>
        <p:nvSpPr>
          <p:cNvPr id="29701" name="Text Box 6"/>
          <p:cNvSpPr txBox="1">
            <a:spLocks noChangeArrowheads="1"/>
          </p:cNvSpPr>
          <p:nvPr/>
        </p:nvSpPr>
        <p:spPr bwMode="auto">
          <a:xfrm>
            <a:off x="2220913" y="4054475"/>
            <a:ext cx="4427537" cy="341313"/>
          </a:xfrm>
          <a:prstGeom prst="rect">
            <a:avLst/>
          </a:prstGeom>
          <a:noFill/>
          <a:ln w="9525">
            <a:noFill/>
            <a:miter lim="800000"/>
            <a:headEnd/>
            <a:tailEnd/>
          </a:ln>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31751" name="AutoShape 7"/>
          <p:cNvSpPr>
            <a:spLocks noChangeArrowheads="1"/>
          </p:cNvSpPr>
          <p:nvPr/>
        </p:nvSpPr>
        <p:spPr bwMode="auto">
          <a:xfrm>
            <a:off x="0" y="0"/>
            <a:ext cx="9144000" cy="5715000"/>
          </a:xfrm>
          <a:prstGeom prst="diamond">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6" name="AutoShape 12"/>
          <p:cNvSpPr>
            <a:spLocks noChangeArrowheads="1"/>
          </p:cNvSpPr>
          <p:nvPr/>
        </p:nvSpPr>
        <p:spPr bwMode="auto">
          <a:xfrm>
            <a:off x="814388" y="0"/>
            <a:ext cx="7575550" cy="5715000"/>
          </a:xfrm>
          <a:prstGeom prst="diamond">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7" name="AutoShape 13"/>
          <p:cNvSpPr>
            <a:spLocks noChangeArrowheads="1"/>
          </p:cNvSpPr>
          <p:nvPr/>
        </p:nvSpPr>
        <p:spPr bwMode="auto">
          <a:xfrm flipV="1">
            <a:off x="0" y="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8" name="AutoShape 14"/>
          <p:cNvSpPr>
            <a:spLocks noChangeArrowheads="1"/>
          </p:cNvSpPr>
          <p:nvPr/>
        </p:nvSpPr>
        <p:spPr bwMode="auto">
          <a:xfrm>
            <a:off x="0" y="285750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9" name="AutoShape 15"/>
          <p:cNvSpPr>
            <a:spLocks noChangeArrowheads="1"/>
          </p:cNvSpPr>
          <p:nvPr/>
        </p:nvSpPr>
        <p:spPr bwMode="auto">
          <a:xfrm flipH="1">
            <a:off x="4572000" y="285750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60" name="AutoShape 16"/>
          <p:cNvSpPr>
            <a:spLocks noChangeArrowheads="1"/>
          </p:cNvSpPr>
          <p:nvPr/>
        </p:nvSpPr>
        <p:spPr bwMode="auto">
          <a:xfrm flipH="1" flipV="1">
            <a:off x="4572000" y="3175"/>
            <a:ext cx="4572000" cy="285432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357188" y="4237038"/>
            <a:ext cx="8572500"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¿Es posible, que la Atlántida nunca haya existido? ¿Es posible que sabios como Platón hayan hecho mención a ella sin que su existencia hubiese sido constatada? ¿Es posible, que varias religiones hablen de hechos y lugares, que se relacionen con esta legendaria tierra solo por casualidad o coincidencia?</a:t>
            </a:r>
          </a:p>
        </p:txBody>
      </p:sp>
    </p:spTree>
  </p:cSld>
  <p:clrMapOvr>
    <a:masterClrMapping/>
  </p:clrMapOvr>
  <mc:AlternateContent xmlns:mc="http://schemas.openxmlformats.org/markup-compatibility/2006">
    <mc:Choice xmlns:p14="http://schemas.microsoft.com/office/powerpoint/2010/main" Requires="p14">
      <p:transition spd="slow" p14:dur="2000" advTm="33000">
        <p:split orient="vert"/>
      </p:transition>
    </mc:Choice>
    <mc:Fallback>
      <p:transition spd="slow" advTm="3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31756"/>
                                        </p:tgtEl>
                                      </p:cBhvr>
                                    </p:animEffect>
                                    <p:set>
                                      <p:cBhvr>
                                        <p:cTn id="7" dur="1" fill="hold">
                                          <p:stCondLst>
                                            <p:cond delay="2999"/>
                                          </p:stCondLst>
                                        </p:cTn>
                                        <p:tgtEl>
                                          <p:spTgt spid="3175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31751"/>
                                        </p:tgtEl>
                                      </p:cBhvr>
                                    </p:animEffect>
                                    <p:set>
                                      <p:cBhvr>
                                        <p:cTn id="10" dur="1" fill="hold">
                                          <p:stCondLst>
                                            <p:cond delay="2999"/>
                                          </p:stCondLst>
                                        </p:cTn>
                                        <p:tgtEl>
                                          <p:spTgt spid="31751"/>
                                        </p:tgtEl>
                                        <p:attrNameLst>
                                          <p:attrName>style.visibility</p:attrName>
                                        </p:attrNameLst>
                                      </p:cBhvr>
                                      <p:to>
                                        <p:strVal val="hidden"/>
                                      </p:to>
                                    </p:set>
                                  </p:childTnLst>
                                </p:cTn>
                              </p:par>
                              <p:par>
                                <p:cTn id="11" presetID="17" presetClass="exit" presetSubtype="10" fill="hold" grpId="0" nodeType="withEffect">
                                  <p:stCondLst>
                                    <p:cond delay="0"/>
                                  </p:stCondLst>
                                  <p:childTnLst>
                                    <p:anim calcmode="lin" valueType="num">
                                      <p:cBhvr>
                                        <p:cTn id="12" dur="3000"/>
                                        <p:tgtEl>
                                          <p:spTgt spid="31759"/>
                                        </p:tgtEl>
                                        <p:attrNameLst>
                                          <p:attrName>ppt_w</p:attrName>
                                        </p:attrNameLst>
                                      </p:cBhvr>
                                      <p:tavLst>
                                        <p:tav tm="0">
                                          <p:val>
                                            <p:strVal val="ppt_w"/>
                                          </p:val>
                                        </p:tav>
                                        <p:tav tm="100000">
                                          <p:val>
                                            <p:fltVal val="0"/>
                                          </p:val>
                                        </p:tav>
                                      </p:tavLst>
                                    </p:anim>
                                    <p:anim calcmode="lin" valueType="num">
                                      <p:cBhvr>
                                        <p:cTn id="13" dur="3000"/>
                                        <p:tgtEl>
                                          <p:spTgt spid="31759"/>
                                        </p:tgtEl>
                                        <p:attrNameLst>
                                          <p:attrName>ppt_h</p:attrName>
                                        </p:attrNameLst>
                                      </p:cBhvr>
                                      <p:tavLst>
                                        <p:tav tm="0">
                                          <p:val>
                                            <p:strVal val="ppt_h"/>
                                          </p:val>
                                        </p:tav>
                                        <p:tav tm="100000">
                                          <p:val>
                                            <p:strVal val="ppt_h"/>
                                          </p:val>
                                        </p:tav>
                                      </p:tavLst>
                                    </p:anim>
                                    <p:set>
                                      <p:cBhvr>
                                        <p:cTn id="14" dur="1" fill="hold">
                                          <p:stCondLst>
                                            <p:cond delay="2999"/>
                                          </p:stCondLst>
                                        </p:cTn>
                                        <p:tgtEl>
                                          <p:spTgt spid="31759"/>
                                        </p:tgtEl>
                                        <p:attrNameLst>
                                          <p:attrName>style.visibility</p:attrName>
                                        </p:attrNameLst>
                                      </p:cBhvr>
                                      <p:to>
                                        <p:strVal val="hidden"/>
                                      </p:to>
                                    </p:set>
                                  </p:childTnLst>
                                </p:cTn>
                              </p:par>
                              <p:par>
                                <p:cTn id="15" presetID="17" presetClass="exit" presetSubtype="10" fill="hold" grpId="0" nodeType="withEffect">
                                  <p:stCondLst>
                                    <p:cond delay="0"/>
                                  </p:stCondLst>
                                  <p:childTnLst>
                                    <p:anim calcmode="lin" valueType="num">
                                      <p:cBhvr>
                                        <p:cTn id="16" dur="3000"/>
                                        <p:tgtEl>
                                          <p:spTgt spid="31760"/>
                                        </p:tgtEl>
                                        <p:attrNameLst>
                                          <p:attrName>ppt_w</p:attrName>
                                        </p:attrNameLst>
                                      </p:cBhvr>
                                      <p:tavLst>
                                        <p:tav tm="0">
                                          <p:val>
                                            <p:strVal val="ppt_w"/>
                                          </p:val>
                                        </p:tav>
                                        <p:tav tm="100000">
                                          <p:val>
                                            <p:fltVal val="0"/>
                                          </p:val>
                                        </p:tav>
                                      </p:tavLst>
                                    </p:anim>
                                    <p:anim calcmode="lin" valueType="num">
                                      <p:cBhvr>
                                        <p:cTn id="17" dur="3000"/>
                                        <p:tgtEl>
                                          <p:spTgt spid="31760"/>
                                        </p:tgtEl>
                                        <p:attrNameLst>
                                          <p:attrName>ppt_h</p:attrName>
                                        </p:attrNameLst>
                                      </p:cBhvr>
                                      <p:tavLst>
                                        <p:tav tm="0">
                                          <p:val>
                                            <p:strVal val="ppt_h"/>
                                          </p:val>
                                        </p:tav>
                                        <p:tav tm="100000">
                                          <p:val>
                                            <p:strVal val="ppt_h"/>
                                          </p:val>
                                        </p:tav>
                                      </p:tavLst>
                                    </p:anim>
                                    <p:set>
                                      <p:cBhvr>
                                        <p:cTn id="18" dur="1" fill="hold">
                                          <p:stCondLst>
                                            <p:cond delay="2999"/>
                                          </p:stCondLst>
                                        </p:cTn>
                                        <p:tgtEl>
                                          <p:spTgt spid="31760"/>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3000"/>
                                        <p:tgtEl>
                                          <p:spTgt spid="31757"/>
                                        </p:tgtEl>
                                        <p:attrNameLst>
                                          <p:attrName>ppt_w</p:attrName>
                                        </p:attrNameLst>
                                      </p:cBhvr>
                                      <p:tavLst>
                                        <p:tav tm="0">
                                          <p:val>
                                            <p:strVal val="ppt_w"/>
                                          </p:val>
                                        </p:tav>
                                        <p:tav tm="100000">
                                          <p:val>
                                            <p:fltVal val="0"/>
                                          </p:val>
                                        </p:tav>
                                      </p:tavLst>
                                    </p:anim>
                                    <p:anim calcmode="lin" valueType="num">
                                      <p:cBhvr>
                                        <p:cTn id="21" dur="3000"/>
                                        <p:tgtEl>
                                          <p:spTgt spid="31757"/>
                                        </p:tgtEl>
                                        <p:attrNameLst>
                                          <p:attrName>ppt_h</p:attrName>
                                        </p:attrNameLst>
                                      </p:cBhvr>
                                      <p:tavLst>
                                        <p:tav tm="0">
                                          <p:val>
                                            <p:strVal val="ppt_h"/>
                                          </p:val>
                                        </p:tav>
                                        <p:tav tm="100000">
                                          <p:val>
                                            <p:strVal val="ppt_h"/>
                                          </p:val>
                                        </p:tav>
                                      </p:tavLst>
                                    </p:anim>
                                    <p:set>
                                      <p:cBhvr>
                                        <p:cTn id="22" dur="1" fill="hold">
                                          <p:stCondLst>
                                            <p:cond delay="2999"/>
                                          </p:stCondLst>
                                        </p:cTn>
                                        <p:tgtEl>
                                          <p:spTgt spid="31757"/>
                                        </p:tgtEl>
                                        <p:attrNameLst>
                                          <p:attrName>style.visibility</p:attrName>
                                        </p:attrNameLst>
                                      </p:cBhvr>
                                      <p:to>
                                        <p:strVal val="hidden"/>
                                      </p:to>
                                    </p:set>
                                  </p:childTnLst>
                                </p:cTn>
                              </p:par>
                              <p:par>
                                <p:cTn id="23" presetID="17" presetClass="exit" presetSubtype="10" fill="hold" grpId="0" nodeType="withEffect">
                                  <p:stCondLst>
                                    <p:cond delay="0"/>
                                  </p:stCondLst>
                                  <p:childTnLst>
                                    <p:anim calcmode="lin" valueType="num">
                                      <p:cBhvr>
                                        <p:cTn id="24" dur="3000"/>
                                        <p:tgtEl>
                                          <p:spTgt spid="31758"/>
                                        </p:tgtEl>
                                        <p:attrNameLst>
                                          <p:attrName>ppt_w</p:attrName>
                                        </p:attrNameLst>
                                      </p:cBhvr>
                                      <p:tavLst>
                                        <p:tav tm="0">
                                          <p:val>
                                            <p:strVal val="ppt_w"/>
                                          </p:val>
                                        </p:tav>
                                        <p:tav tm="100000">
                                          <p:val>
                                            <p:fltVal val="0"/>
                                          </p:val>
                                        </p:tav>
                                      </p:tavLst>
                                    </p:anim>
                                    <p:anim calcmode="lin" valueType="num">
                                      <p:cBhvr>
                                        <p:cTn id="25" dur="3000"/>
                                        <p:tgtEl>
                                          <p:spTgt spid="31758"/>
                                        </p:tgtEl>
                                        <p:attrNameLst>
                                          <p:attrName>ppt_h</p:attrName>
                                        </p:attrNameLst>
                                      </p:cBhvr>
                                      <p:tavLst>
                                        <p:tav tm="0">
                                          <p:val>
                                            <p:strVal val="ppt_h"/>
                                          </p:val>
                                        </p:tav>
                                        <p:tav tm="100000">
                                          <p:val>
                                            <p:strVal val="ppt_h"/>
                                          </p:val>
                                        </p:tav>
                                      </p:tavLst>
                                    </p:anim>
                                    <p:set>
                                      <p:cBhvr>
                                        <p:cTn id="26" dur="1" fill="hold">
                                          <p:stCondLst>
                                            <p:cond delay="2999"/>
                                          </p:stCondLst>
                                        </p:cTn>
                                        <p:tgtEl>
                                          <p:spTgt spid="31758"/>
                                        </p:tgtEl>
                                        <p:attrNameLst>
                                          <p:attrName>style.visibility</p:attrName>
                                        </p:attrNameLst>
                                      </p:cBhvr>
                                      <p:to>
                                        <p:strVal val="hidden"/>
                                      </p:to>
                                    </p:set>
                                  </p:childTnLst>
                                </p:cTn>
                              </p:par>
                              <p:par>
                                <p:cTn id="27" presetID="55" presetClass="entr" presetSubtype="0" fill="hold" nodeType="withEffect">
                                  <p:stCondLst>
                                    <p:cond delay="0"/>
                                  </p:stCondLst>
                                  <p:childTnLst>
                                    <p:set>
                                      <p:cBhvr>
                                        <p:cTn id="28" dur="1" fill="hold">
                                          <p:stCondLst>
                                            <p:cond delay="0"/>
                                          </p:stCondLst>
                                        </p:cTn>
                                        <p:tgtEl>
                                          <p:spTgt spid="23556"/>
                                        </p:tgtEl>
                                        <p:attrNameLst>
                                          <p:attrName>style.visibility</p:attrName>
                                        </p:attrNameLst>
                                      </p:cBhvr>
                                      <p:to>
                                        <p:strVal val="visible"/>
                                      </p:to>
                                    </p:set>
                                    <p:anim calcmode="lin" valueType="num">
                                      <p:cBhvr>
                                        <p:cTn id="29" dur="3000" fill="hold"/>
                                        <p:tgtEl>
                                          <p:spTgt spid="23556"/>
                                        </p:tgtEl>
                                        <p:attrNameLst>
                                          <p:attrName>ppt_w</p:attrName>
                                        </p:attrNameLst>
                                      </p:cBhvr>
                                      <p:tavLst>
                                        <p:tav tm="0">
                                          <p:val>
                                            <p:strVal val="#ppt_w*0.70"/>
                                          </p:val>
                                        </p:tav>
                                        <p:tav tm="100000">
                                          <p:val>
                                            <p:strVal val="#ppt_w"/>
                                          </p:val>
                                        </p:tav>
                                      </p:tavLst>
                                    </p:anim>
                                    <p:anim calcmode="lin" valueType="num">
                                      <p:cBhvr>
                                        <p:cTn id="30" dur="3000" fill="hold"/>
                                        <p:tgtEl>
                                          <p:spTgt spid="23556"/>
                                        </p:tgtEl>
                                        <p:attrNameLst>
                                          <p:attrName>ppt_h</p:attrName>
                                        </p:attrNameLst>
                                      </p:cBhvr>
                                      <p:tavLst>
                                        <p:tav tm="0">
                                          <p:val>
                                            <p:strVal val="#ppt_h"/>
                                          </p:val>
                                        </p:tav>
                                        <p:tav tm="100000">
                                          <p:val>
                                            <p:strVal val="#ppt_h"/>
                                          </p:val>
                                        </p:tav>
                                      </p:tavLst>
                                    </p:anim>
                                    <p:animEffect transition="in" filter="fade">
                                      <p:cBhvr>
                                        <p:cTn id="31" dur="3000"/>
                                        <p:tgtEl>
                                          <p:spTgt spid="23556"/>
                                        </p:tgtEl>
                                      </p:cBhvr>
                                    </p:animEffect>
                                  </p:childTnLst>
                                </p:cTn>
                              </p:par>
                            </p:childTnLst>
                          </p:cTn>
                        </p:par>
                        <p:par>
                          <p:cTn id="32" fill="hold">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1"/>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animBg="1"/>
      <p:bldP spid="31756" grpId="0" animBg="1"/>
      <p:bldP spid="31757" grpId="0" animBg="1"/>
      <p:bldP spid="31758" grpId="0" animBg="1"/>
      <p:bldP spid="31759" grpId="0" animBg="1"/>
      <p:bldP spid="31760" grpId="0" animBg="1"/>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nito-gato-cat-mascotas-minino-felin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Marco"/>
          <p:cNvSpPr/>
          <p:nvPr/>
        </p:nvSpPr>
        <p:spPr>
          <a:xfrm>
            <a:off x="468313" y="338138"/>
            <a:ext cx="8280400" cy="5099050"/>
          </a:xfrm>
          <a:prstGeom prst="frame">
            <a:avLst/>
          </a:prstGeom>
          <a:solidFill>
            <a:schemeClr val="accent5">
              <a:lumMod val="60000"/>
              <a:lumOff val="40000"/>
              <a:alpha val="70000"/>
            </a:schemeClr>
          </a:solidFill>
          <a:ln>
            <a:solidFill>
              <a:schemeClr val="accent5">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403350" y="1177925"/>
            <a:ext cx="6408738" cy="3419475"/>
          </a:xfrm>
          <a:prstGeom prst="frame">
            <a:avLst>
              <a:gd name="adj1" fmla="val 18611"/>
            </a:avLst>
          </a:prstGeom>
          <a:solidFill>
            <a:schemeClr val="accent5">
              <a:lumMod val="60000"/>
              <a:lumOff val="40000"/>
              <a:alpha val="70000"/>
            </a:schemeClr>
          </a:solidFill>
          <a:ln>
            <a:solidFill>
              <a:schemeClr val="accent5">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339975" y="1957388"/>
            <a:ext cx="4535488" cy="1860550"/>
          </a:xfrm>
          <a:prstGeom prst="frame">
            <a:avLst>
              <a:gd name="adj1" fmla="val 29278"/>
            </a:avLst>
          </a:prstGeom>
          <a:solidFill>
            <a:schemeClr val="accent5">
              <a:lumMod val="60000"/>
              <a:lumOff val="40000"/>
              <a:alpha val="70000"/>
            </a:schemeClr>
          </a:solidFill>
          <a:ln>
            <a:solidFill>
              <a:schemeClr val="accent5">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642938" y="4791075"/>
            <a:ext cx="7929562"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Seguramente, que no. Es evidente, que algo hay detrás de todas estas menciones y leyendas, y tal vez, algún día lo sepamos y sus misterios queden desvelados.</a:t>
            </a:r>
          </a:p>
        </p:txBody>
      </p:sp>
    </p:spTree>
  </p:cSld>
  <p:clrMapOvr>
    <a:masterClrMapping/>
  </p:clrMapOvr>
  <mc:AlternateContent xmlns:mc="http://schemas.openxmlformats.org/markup-compatibility/2006">
    <mc:Choice xmlns:p14="http://schemas.microsoft.com/office/powerpoint/2010/main" Requires="p14">
      <p:transition spd="slow" p14:dur="2250" advTm="21000">
        <p:wipe/>
      </p:transition>
    </mc:Choice>
    <mc:Fallback>
      <p:transition spd="slow" advTm="21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4" descr="E:\MIS COSAS\DOCUMENTOS ANA\PAISAJES\MONTAÑAS\n44sukrumehmetomur0.jpg"/>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7" name="6 Marco"/>
          <p:cNvSpPr/>
          <p:nvPr/>
        </p:nvSpPr>
        <p:spPr>
          <a:xfrm>
            <a:off x="1619250" y="1704975"/>
            <a:ext cx="5832475" cy="2376488"/>
          </a:xfrm>
          <a:prstGeom prst="frame">
            <a:avLst>
              <a:gd name="adj1" fmla="val 323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Marco"/>
          <p:cNvSpPr/>
          <p:nvPr/>
        </p:nvSpPr>
        <p:spPr>
          <a:xfrm>
            <a:off x="1042988" y="1128713"/>
            <a:ext cx="7129462" cy="3529012"/>
          </a:xfrm>
          <a:prstGeom prst="frame">
            <a:avLst>
              <a:gd name="adj1" fmla="val 220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2" name="11 Marco"/>
          <p:cNvSpPr/>
          <p:nvPr/>
        </p:nvSpPr>
        <p:spPr>
          <a:xfrm>
            <a:off x="684213" y="696913"/>
            <a:ext cx="7775575" cy="4321175"/>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3" name="12 Marco"/>
          <p:cNvSpPr/>
          <p:nvPr/>
        </p:nvSpPr>
        <p:spPr>
          <a:xfrm>
            <a:off x="0" y="0"/>
            <a:ext cx="9144000" cy="57150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7 CuadroTexto"/>
          <p:cNvSpPr txBox="1"/>
          <p:nvPr/>
        </p:nvSpPr>
        <p:spPr>
          <a:xfrm>
            <a:off x="785813" y="4514850"/>
            <a:ext cx="792956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Mientras tanto, lo que hace más atrapante aún a esta leyenda es, precisamente eso, su escurridiza y velada presencia a través de los milenios precedentes, que han contribuido a hacer de ella un misterio, que hasta ahora ha sido imposible descifrar.</a:t>
            </a:r>
          </a:p>
        </p:txBody>
      </p:sp>
    </p:spTree>
  </p:cSld>
  <p:clrMapOvr>
    <a:masterClrMapping/>
  </p:clrMapOvr>
  <mc:AlternateContent xmlns:mc="http://schemas.openxmlformats.org/markup-compatibility/2006">
    <mc:Choice xmlns:p14="http://schemas.microsoft.com/office/powerpoint/2010/main" Requires="p14">
      <p:transition spd="slow" p14:dur="2250" advTm="30000">
        <p14:warp dir="i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1" fill="hold" nodeType="withEffect">
                                  <p:stCondLst>
                                    <p:cond delay="0"/>
                                  </p:stCondLst>
                                  <p:childTnLst>
                                    <p:animEffect transition="out" filter="wheel(1)">
                                      <p:cBhvr>
                                        <p:cTn id="6" dur="1000"/>
                                        <p:tgtEl>
                                          <p:spTgt spid="7"/>
                                        </p:tgtEl>
                                      </p:cBhvr>
                                    </p:animEffect>
                                    <p:set>
                                      <p:cBhvr>
                                        <p:cTn id="7" dur="1" fill="hold">
                                          <p:stCondLst>
                                            <p:cond delay="999"/>
                                          </p:stCondLst>
                                        </p:cTn>
                                        <p:tgtEl>
                                          <p:spTgt spid="7"/>
                                        </p:tgtEl>
                                        <p:attrNameLst>
                                          <p:attrName>style.visibility</p:attrName>
                                        </p:attrNameLst>
                                      </p:cBhvr>
                                      <p:to>
                                        <p:strVal val="hidden"/>
                                      </p:to>
                                    </p:set>
                                  </p:childTnLst>
                                </p:cTn>
                              </p:par>
                              <p:par>
                                <p:cTn id="8" presetID="21" presetClass="exit" presetSubtype="1" fill="hold" nodeType="withEffect">
                                  <p:stCondLst>
                                    <p:cond delay="1000"/>
                                  </p:stCondLst>
                                  <p:childTnLst>
                                    <p:animEffect transition="out" filter="wheel(1)">
                                      <p:cBhvr>
                                        <p:cTn id="9" dur="1000"/>
                                        <p:tgtEl>
                                          <p:spTgt spid="11"/>
                                        </p:tgtEl>
                                      </p:cBhvr>
                                    </p:animEffect>
                                    <p:set>
                                      <p:cBhvr>
                                        <p:cTn id="10" dur="1" fill="hold">
                                          <p:stCondLst>
                                            <p:cond delay="999"/>
                                          </p:stCondLst>
                                        </p:cTn>
                                        <p:tgtEl>
                                          <p:spTgt spid="11"/>
                                        </p:tgtEl>
                                        <p:attrNameLst>
                                          <p:attrName>style.visibility</p:attrName>
                                        </p:attrNameLst>
                                      </p:cBhvr>
                                      <p:to>
                                        <p:strVal val="hidden"/>
                                      </p:to>
                                    </p:set>
                                  </p:childTnLst>
                                </p:cTn>
                              </p:par>
                              <p:par>
                                <p:cTn id="11" presetID="21" presetClass="exit" presetSubtype="1" fill="hold" nodeType="withEffect">
                                  <p:stCondLst>
                                    <p:cond delay="2000"/>
                                  </p:stCondLst>
                                  <p:childTnLst>
                                    <p:animEffect transition="out" filter="wheel(1)">
                                      <p:cBhvr>
                                        <p:cTn id="12" dur="1000"/>
                                        <p:tgtEl>
                                          <p:spTgt spid="12"/>
                                        </p:tgtEl>
                                      </p:cBhvr>
                                    </p:animEffect>
                                    <p:set>
                                      <p:cBhvr>
                                        <p:cTn id="13" dur="1" fill="hold">
                                          <p:stCondLst>
                                            <p:cond delay="999"/>
                                          </p:stCondLst>
                                        </p:cTn>
                                        <p:tgtEl>
                                          <p:spTgt spid="12"/>
                                        </p:tgtEl>
                                        <p:attrNameLst>
                                          <p:attrName>style.visibility</p:attrName>
                                        </p:attrNameLst>
                                      </p:cBhvr>
                                      <p:to>
                                        <p:strVal val="hidden"/>
                                      </p:to>
                                    </p:set>
                                  </p:childTnLst>
                                </p:cTn>
                              </p:par>
                              <p:par>
                                <p:cTn id="14" presetID="21" presetClass="exit" presetSubtype="1" fill="hold" nodeType="withEffect">
                                  <p:stCondLst>
                                    <p:cond delay="3000"/>
                                  </p:stCondLst>
                                  <p:childTnLst>
                                    <p:animEffect transition="out" filter="wheel(1)">
                                      <p:cBhvr>
                                        <p:cTn id="15" dur="1000"/>
                                        <p:tgtEl>
                                          <p:spTgt spid="13"/>
                                        </p:tgtEl>
                                      </p:cBhvr>
                                    </p:animEffect>
                                    <p:set>
                                      <p:cBhvr>
                                        <p:cTn id="16" dur="1" fill="hold">
                                          <p:stCondLst>
                                            <p:cond delay="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31745"/>
                                        </p:tgtEl>
                                        <p:attrNameLst>
                                          <p:attrName>style.visibility</p:attrName>
                                        </p:attrNameLst>
                                      </p:cBhvr>
                                      <p:to>
                                        <p:strVal val="visible"/>
                                      </p:to>
                                    </p:set>
                                    <p:anim calcmode="lin" valueType="num">
                                      <p:cBhvr>
                                        <p:cTn id="19" dur="5000" fill="hold"/>
                                        <p:tgtEl>
                                          <p:spTgt spid="31745"/>
                                        </p:tgtEl>
                                        <p:attrNameLst>
                                          <p:attrName>ppt_w</p:attrName>
                                        </p:attrNameLst>
                                      </p:cBhvr>
                                      <p:tavLst>
                                        <p:tav tm="0">
                                          <p:val>
                                            <p:strVal val="4/3*#ppt_w"/>
                                          </p:val>
                                        </p:tav>
                                        <p:tav tm="100000">
                                          <p:val>
                                            <p:strVal val="#ppt_w"/>
                                          </p:val>
                                        </p:tav>
                                      </p:tavLst>
                                    </p:anim>
                                    <p:anim calcmode="lin" valueType="num">
                                      <p:cBhvr>
                                        <p:cTn id="20" dur="5000" fill="hold"/>
                                        <p:tgtEl>
                                          <p:spTgt spid="31745"/>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bores de hogar.jpg"/>
          <p:cNvPicPr>
            <a:picLocks noChangeAspect="1"/>
          </p:cNvPicPr>
          <p:nvPr/>
        </p:nvPicPr>
        <p:blipFill>
          <a:blip r:embed="rId2"/>
          <a:srcRect/>
          <a:stretch>
            <a:fillRect/>
          </a:stretch>
        </p:blipFill>
        <p:spPr bwMode="auto">
          <a:xfrm>
            <a:off x="179512" y="-958924"/>
            <a:ext cx="8712968" cy="6768752"/>
          </a:xfrm>
          <a:prstGeom prst="rect">
            <a:avLst/>
          </a:prstGeom>
          <a:noFill/>
          <a:ln w="9525">
            <a:noFill/>
            <a:miter lim="800000"/>
            <a:headEnd/>
            <a:tailEnd/>
          </a:ln>
          <a:scene3d>
            <a:camera prst="perspectiveRelaxedModerately"/>
            <a:lightRig rig="threePt" dir="t"/>
          </a:scene3d>
          <a:sp3d>
            <a:bevelT w="190500" h="101600" prst="softRound"/>
          </a:sp3d>
        </p:spPr>
      </p:pic>
      <p:sp>
        <p:nvSpPr>
          <p:cNvPr id="6" name="5 Trapecio"/>
          <p:cNvSpPr/>
          <p:nvPr/>
        </p:nvSpPr>
        <p:spPr>
          <a:xfrm>
            <a:off x="0" y="2857500"/>
            <a:ext cx="9144000" cy="2857500"/>
          </a:xfrm>
          <a:prstGeom prst="trapezoid">
            <a:avLst>
              <a:gd name="adj" fmla="val 70867"/>
            </a:avLst>
          </a:prstGeom>
          <a:solidFill>
            <a:schemeClr val="accent5">
              <a:lumMod val="60000"/>
              <a:lumOff val="4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857500"/>
          </a:xfrm>
          <a:prstGeom prst="trapezoid">
            <a:avLst>
              <a:gd name="adj" fmla="val 72500"/>
            </a:avLst>
          </a:prstGeom>
          <a:solidFill>
            <a:schemeClr val="accent5">
              <a:lumMod val="60000"/>
              <a:lumOff val="4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rot="5400000">
            <a:off x="5072063" y="1643062"/>
            <a:ext cx="5715000" cy="2428875"/>
          </a:xfrm>
          <a:prstGeom prst="flowChartMerge">
            <a:avLst/>
          </a:prstGeom>
          <a:solidFill>
            <a:schemeClr val="accent5">
              <a:lumMod val="60000"/>
              <a:lumOff val="4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rot="5400000" flipV="1">
            <a:off x="-1643062" y="1643062"/>
            <a:ext cx="5715000" cy="2428875"/>
          </a:xfrm>
          <a:prstGeom prst="flowChartMerge">
            <a:avLst/>
          </a:prstGeom>
          <a:solidFill>
            <a:schemeClr val="accent5">
              <a:lumMod val="60000"/>
              <a:lumOff val="40000"/>
              <a:alpha val="67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357188" y="4699000"/>
            <a:ext cx="8215312" cy="1016000"/>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Arial" charset="0"/>
                <a:cs typeface="Arial" charset="0"/>
              </a:rPr>
              <a:t>Atlántida, la 'ciudad perdida' en el mar. </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Una mirada científica de la historia de una sociedad utópica y avanzada que ha cautivado a ocultistas y soñadores por generaciones a través de las historias.</a:t>
            </a:r>
          </a:p>
        </p:txBody>
      </p:sp>
    </p:spTree>
  </p:cSld>
  <p:clrMapOvr>
    <a:masterClrMapping/>
  </p:clrMapOvr>
  <mc:AlternateContent xmlns:mc="http://schemas.openxmlformats.org/markup-compatibility/2006">
    <mc:Choice xmlns:p14="http://schemas.microsoft.com/office/powerpoint/2010/main" Requires="p14">
      <p:transition spd="slow" p14:dur="2000" advTm="24000">
        <p:split orient="vert" dir="in"/>
      </p:transition>
    </mc:Choice>
    <mc:Fallback>
      <p:transition spd="slow" advTm="24000">
        <p:split orient="ver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
                                          </p:val>
                                        </p:tav>
                                      </p:tavLst>
                                    </p:anim>
                                    <p:anim calcmode="lin" valueType="num">
                                      <p:cBhvr>
                                        <p:cTn id="7" dur="3000"/>
                                        <p:tgtEl>
                                          <p:spTgt spid="7"/>
                                        </p:tgtEl>
                                        <p:attrNameLst>
                                          <p:attrName>ppt_y</p:attrName>
                                        </p:attrNameLst>
                                      </p:cBhvr>
                                      <p:tavLst>
                                        <p:tav tm="0">
                                          <p:val>
                                            <p:strVal val="ppt_y"/>
                                          </p:val>
                                        </p:tav>
                                        <p:tav tm="100000">
                                          <p:val>
                                            <p:strVal val="ppt_y-ppt_h/2"/>
                                          </p:val>
                                        </p:tav>
                                      </p:tavLst>
                                    </p:anim>
                                    <p:anim calcmode="lin" valueType="num">
                                      <p:cBhvr>
                                        <p:cTn id="8" dur="3000"/>
                                        <p:tgtEl>
                                          <p:spTgt spid="7"/>
                                        </p:tgtEl>
                                        <p:attrNameLst>
                                          <p:attrName>ppt_w</p:attrName>
                                        </p:attrNameLst>
                                      </p:cBhvr>
                                      <p:tavLst>
                                        <p:tav tm="0">
                                          <p:val>
                                            <p:strVal val="ppt_w"/>
                                          </p:val>
                                        </p:tav>
                                        <p:tav tm="100000">
                                          <p:val>
                                            <p:strVal val="ppt_w"/>
                                          </p:val>
                                        </p:tav>
                                      </p:tavLst>
                                    </p:anim>
                                    <p:anim calcmode="lin" valueType="num">
                                      <p:cBhvr>
                                        <p:cTn id="9" dur="3000"/>
                                        <p:tgtEl>
                                          <p:spTgt spid="7"/>
                                        </p:tgtEl>
                                        <p:attrNameLst>
                                          <p:attrName>ppt_h</p:attrName>
                                        </p:attrNameLst>
                                      </p:cBhvr>
                                      <p:tavLst>
                                        <p:tav tm="0">
                                          <p:val>
                                            <p:strVal val="ppt_h"/>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4"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3000"/>
                                        <p:tgtEl>
                                          <p:spTgt spid="4"/>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a:srcRect/>
          <a:stretch>
            <a:fillRect/>
          </a:stretch>
        </p:blipFill>
        <p:spPr bwMode="auto">
          <a:xfrm>
            <a:off x="1357313" y="0"/>
            <a:ext cx="6429375" cy="5715000"/>
          </a:xfrm>
          <a:prstGeom prst="rect">
            <a:avLst/>
          </a:prstGeom>
          <a:noFill/>
          <a:ln w="9525">
            <a:noFill/>
            <a:miter lim="800000"/>
            <a:headEnd/>
            <a:tailEnd/>
          </a:ln>
          <a:scene3d>
            <a:camera prst="orthographicFront"/>
            <a:lightRig rig="threePt" dir="t"/>
          </a:scene3d>
          <a:sp3d>
            <a:bevelT w="203200" h="114300" prst="coolSlant"/>
          </a:sp3d>
        </p:spPr>
      </p:pic>
      <p:sp>
        <p:nvSpPr>
          <p:cNvPr id="5" name="4 Rectángulo"/>
          <p:cNvSpPr/>
          <p:nvPr/>
        </p:nvSpPr>
        <p:spPr>
          <a:xfrm>
            <a:off x="0" y="0"/>
            <a:ext cx="1357313" cy="5715000"/>
          </a:xfrm>
          <a:prstGeom prst="rect">
            <a:avLst/>
          </a:prstGeom>
          <a:blipFill>
            <a:blip r:embed="rId3" cstate="print"/>
            <a:stretch>
              <a:fillRect/>
            </a:stretch>
          </a:blipFill>
          <a:ln>
            <a:noFill/>
          </a:ln>
          <a:scene3d>
            <a:camera prst="orthographicFront"/>
            <a:lightRig rig="threePt" dir="t"/>
          </a:scene3d>
          <a:sp3d>
            <a:bevelT w="203200" h="1143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786688" y="0"/>
            <a:ext cx="1357312" cy="5715000"/>
          </a:xfrm>
          <a:prstGeom prst="rect">
            <a:avLst/>
          </a:prstGeom>
          <a:blipFill>
            <a:blip r:embed="rId3" cstate="print"/>
            <a:stretch>
              <a:fillRect/>
            </a:stretch>
          </a:blipFill>
          <a:ln>
            <a:noFill/>
          </a:ln>
          <a:scene3d>
            <a:camera prst="orthographicFront"/>
            <a:lightRig rig="threePt" dir="t"/>
          </a:scene3d>
          <a:sp3d>
            <a:bevelT w="203200" h="1143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357313" y="0"/>
            <a:ext cx="6429375" cy="5715000"/>
          </a:xfrm>
          <a:prstGeom prst="rect">
            <a:avLst/>
          </a:prstGeom>
          <a:solidFill>
            <a:schemeClr val="accent5">
              <a:lumMod val="60000"/>
              <a:lumOff val="40000"/>
              <a:alpha val="62000"/>
            </a:schemeClr>
          </a:solidFill>
          <a:ln>
            <a:noFill/>
          </a:ln>
          <a:scene3d>
            <a:camera prst="orthographicFront"/>
            <a:lightRig rig="threePt" dir="t"/>
          </a:scene3d>
          <a:sp3d>
            <a:bevelT w="203200" h="1143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42875" y="4791075"/>
            <a:ext cx="87153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Mucho se ha escrito sobre ella y muchos han gastado fortunas y sacrificado sus vidas por buscarla. Los orígenes de esta historia se conocen, a diferencia de muchas otras leyendas cuyo inicio es una incógnita.</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3481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4580" name="Picture 5" descr="cardinaldelnorte"/>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32775" name="AutoShape 7"/>
          <p:cNvSpPr>
            <a:spLocks noChangeArrowheads="1"/>
          </p:cNvSpPr>
          <p:nvPr/>
        </p:nvSpPr>
        <p:spPr bwMode="auto">
          <a:xfrm>
            <a:off x="-142875" y="-142875"/>
            <a:ext cx="9286875" cy="29289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6" name="AutoShape 8"/>
          <p:cNvSpPr>
            <a:spLocks noChangeArrowheads="1"/>
          </p:cNvSpPr>
          <p:nvPr/>
        </p:nvSpPr>
        <p:spPr bwMode="auto">
          <a:xfrm flipV="1">
            <a:off x="-142875" y="2714625"/>
            <a:ext cx="9286875" cy="30003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7" name="AutoShape 9"/>
          <p:cNvSpPr>
            <a:spLocks noChangeArrowheads="1"/>
          </p:cNvSpPr>
          <p:nvPr/>
        </p:nvSpPr>
        <p:spPr bwMode="auto">
          <a:xfrm rot="-5400000">
            <a:off x="-607219" y="321469"/>
            <a:ext cx="5857875" cy="492918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8" name="AutoShape 10"/>
          <p:cNvSpPr>
            <a:spLocks noChangeArrowheads="1"/>
          </p:cNvSpPr>
          <p:nvPr/>
        </p:nvSpPr>
        <p:spPr bwMode="auto">
          <a:xfrm rot="5400000" flipH="1">
            <a:off x="4036218" y="607217"/>
            <a:ext cx="5857875" cy="435768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9" name="8 CuadroTexto"/>
          <p:cNvSpPr txBox="1"/>
          <p:nvPr/>
        </p:nvSpPr>
        <p:spPr>
          <a:xfrm>
            <a:off x="428625" y="4514850"/>
            <a:ext cx="821531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Es paradójico que hoy muchos hablen de ella como una utopía pacífica, cuando las notas de Platón (de acuerdo a la </a:t>
            </a:r>
            <a:r>
              <a:rPr lang="es-ES" b="1" i="1" dirty="0" err="1">
                <a:effectLst>
                  <a:glow rad="101600">
                    <a:srgbClr val="C00000">
                      <a:alpha val="60000"/>
                    </a:srgbClr>
                  </a:glow>
                  <a:outerShdw blurRad="38100" dist="38100" dir="2700000" algn="tl">
                    <a:srgbClr val="000000">
                      <a:alpha val="43137"/>
                    </a:srgbClr>
                  </a:outerShdw>
                </a:effectLst>
                <a:latin typeface="Arial" charset="0"/>
                <a:cs typeface="Arial" charset="0"/>
              </a:rPr>
              <a:t>Encyclopedia</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 of </a:t>
            </a:r>
            <a:r>
              <a:rPr lang="es-ES" b="1" i="1" dirty="0" err="1">
                <a:effectLst>
                  <a:glow rad="101600">
                    <a:srgbClr val="C00000">
                      <a:alpha val="60000"/>
                    </a:srgbClr>
                  </a:glow>
                  <a:outerShdw blurRad="38100" dist="38100" dir="2700000" algn="tl">
                    <a:srgbClr val="000000">
                      <a:alpha val="43137"/>
                    </a:srgbClr>
                  </a:outerShdw>
                </a:effectLst>
                <a:latin typeface="Arial" charset="0"/>
                <a:cs typeface="Arial" charset="0"/>
              </a:rPr>
              <a:t>Dubious</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i="1" dirty="0" err="1">
                <a:effectLst>
                  <a:glow rad="101600">
                    <a:srgbClr val="C00000">
                      <a:alpha val="60000"/>
                    </a:srgbClr>
                  </a:glow>
                  <a:outerShdw blurRad="38100" dist="38100" dir="2700000" algn="tl">
                    <a:srgbClr val="000000">
                      <a:alpha val="43137"/>
                    </a:srgbClr>
                  </a:outerShdw>
                </a:effectLst>
                <a:latin typeface="Arial" charset="0"/>
                <a:cs typeface="Arial" charset="0"/>
              </a:rPr>
              <a:t>Archaeology</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del arqueólogo Ken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Feder</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dicen que</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Atlántida no es un lugar para admirar e imitar, ni la sociedad perfecta; es lo contrario.</a:t>
            </a:r>
          </a:p>
        </p:txBody>
      </p:sp>
    </p:spTree>
  </p:cSld>
  <p:clrMapOvr>
    <a:masterClrMapping/>
  </p:clrMapOvr>
  <mc:AlternateContent xmlns:mc="http://schemas.openxmlformats.org/markup-compatibility/2006">
    <mc:Choice xmlns:p14="http://schemas.microsoft.com/office/powerpoint/2010/main" Requires="p14">
      <p:transition spd="slow" p14:dur="2250" advTm="31000">
        <p14:ripp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32776"/>
                                        </p:tgtEl>
                                        <p:attrNameLst>
                                          <p:attrName>ppt_x</p:attrName>
                                        </p:attrNameLst>
                                      </p:cBhvr>
                                      <p:tavLst>
                                        <p:tav tm="0">
                                          <p:val>
                                            <p:strVal val="ppt_x"/>
                                          </p:val>
                                        </p:tav>
                                        <p:tav tm="100000">
                                          <p:val>
                                            <p:strVal val="ppt_x"/>
                                          </p:val>
                                        </p:tav>
                                      </p:tavLst>
                                    </p:anim>
                                    <p:anim calcmode="lin" valueType="num">
                                      <p:cBhvr>
                                        <p:cTn id="7" dur="3000"/>
                                        <p:tgtEl>
                                          <p:spTgt spid="32776"/>
                                        </p:tgtEl>
                                        <p:attrNameLst>
                                          <p:attrName>ppt_y</p:attrName>
                                        </p:attrNameLst>
                                      </p:cBhvr>
                                      <p:tavLst>
                                        <p:tav tm="0">
                                          <p:val>
                                            <p:strVal val="ppt_y"/>
                                          </p:val>
                                        </p:tav>
                                        <p:tav tm="100000">
                                          <p:val>
                                            <p:strVal val="ppt_y+ppt_h/2"/>
                                          </p:val>
                                        </p:tav>
                                      </p:tavLst>
                                    </p:anim>
                                    <p:anim calcmode="lin" valueType="num">
                                      <p:cBhvr>
                                        <p:cTn id="8" dur="3000"/>
                                        <p:tgtEl>
                                          <p:spTgt spid="32776"/>
                                        </p:tgtEl>
                                        <p:attrNameLst>
                                          <p:attrName>ppt_w</p:attrName>
                                        </p:attrNameLst>
                                      </p:cBhvr>
                                      <p:tavLst>
                                        <p:tav tm="0">
                                          <p:val>
                                            <p:strVal val="ppt_w"/>
                                          </p:val>
                                        </p:tav>
                                        <p:tav tm="100000">
                                          <p:val>
                                            <p:strVal val="ppt_w"/>
                                          </p:val>
                                        </p:tav>
                                      </p:tavLst>
                                    </p:anim>
                                    <p:anim calcmode="lin" valueType="num">
                                      <p:cBhvr>
                                        <p:cTn id="9" dur="3000"/>
                                        <p:tgtEl>
                                          <p:spTgt spid="32776"/>
                                        </p:tgtEl>
                                        <p:attrNameLst>
                                          <p:attrName>ppt_h</p:attrName>
                                        </p:attrNameLst>
                                      </p:cBhvr>
                                      <p:tavLst>
                                        <p:tav tm="0">
                                          <p:val>
                                            <p:strVal val="ppt_h"/>
                                          </p:val>
                                        </p:tav>
                                        <p:tav tm="100000">
                                          <p:val>
                                            <p:fltVal val="0"/>
                                          </p:val>
                                        </p:tav>
                                      </p:tavLst>
                                    </p:anim>
                                    <p:set>
                                      <p:cBhvr>
                                        <p:cTn id="10" dur="1" fill="hold">
                                          <p:stCondLst>
                                            <p:cond delay="2999"/>
                                          </p:stCondLst>
                                        </p:cTn>
                                        <p:tgtEl>
                                          <p:spTgt spid="3277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2775"/>
                                        </p:tgtEl>
                                        <p:attrNameLst>
                                          <p:attrName>ppt_x</p:attrName>
                                        </p:attrNameLst>
                                      </p:cBhvr>
                                      <p:tavLst>
                                        <p:tav tm="0">
                                          <p:val>
                                            <p:strVal val="ppt_x"/>
                                          </p:val>
                                        </p:tav>
                                        <p:tav tm="100000">
                                          <p:val>
                                            <p:strVal val="ppt_x"/>
                                          </p:val>
                                        </p:tav>
                                      </p:tavLst>
                                    </p:anim>
                                    <p:anim calcmode="lin" valueType="num">
                                      <p:cBhvr>
                                        <p:cTn id="13" dur="3000"/>
                                        <p:tgtEl>
                                          <p:spTgt spid="32775"/>
                                        </p:tgtEl>
                                        <p:attrNameLst>
                                          <p:attrName>ppt_y</p:attrName>
                                        </p:attrNameLst>
                                      </p:cBhvr>
                                      <p:tavLst>
                                        <p:tav tm="0">
                                          <p:val>
                                            <p:strVal val="ppt_y"/>
                                          </p:val>
                                        </p:tav>
                                        <p:tav tm="100000">
                                          <p:val>
                                            <p:strVal val="ppt_y-ppt_h/2"/>
                                          </p:val>
                                        </p:tav>
                                      </p:tavLst>
                                    </p:anim>
                                    <p:anim calcmode="lin" valueType="num">
                                      <p:cBhvr>
                                        <p:cTn id="14" dur="3000"/>
                                        <p:tgtEl>
                                          <p:spTgt spid="32775"/>
                                        </p:tgtEl>
                                        <p:attrNameLst>
                                          <p:attrName>ppt_w</p:attrName>
                                        </p:attrNameLst>
                                      </p:cBhvr>
                                      <p:tavLst>
                                        <p:tav tm="0">
                                          <p:val>
                                            <p:strVal val="ppt_w"/>
                                          </p:val>
                                        </p:tav>
                                        <p:tav tm="100000">
                                          <p:val>
                                            <p:strVal val="ppt_w"/>
                                          </p:val>
                                        </p:tav>
                                      </p:tavLst>
                                    </p:anim>
                                    <p:anim calcmode="lin" valueType="num">
                                      <p:cBhvr>
                                        <p:cTn id="15" dur="3000"/>
                                        <p:tgtEl>
                                          <p:spTgt spid="32775"/>
                                        </p:tgtEl>
                                        <p:attrNameLst>
                                          <p:attrName>ppt_h</p:attrName>
                                        </p:attrNameLst>
                                      </p:cBhvr>
                                      <p:tavLst>
                                        <p:tav tm="0">
                                          <p:val>
                                            <p:strVal val="ppt_h"/>
                                          </p:val>
                                        </p:tav>
                                        <p:tav tm="100000">
                                          <p:val>
                                            <p:fltVal val="0"/>
                                          </p:val>
                                        </p:tav>
                                      </p:tavLst>
                                    </p:anim>
                                    <p:set>
                                      <p:cBhvr>
                                        <p:cTn id="16" dur="1" fill="hold">
                                          <p:stCondLst>
                                            <p:cond delay="2999"/>
                                          </p:stCondLst>
                                        </p:cTn>
                                        <p:tgtEl>
                                          <p:spTgt spid="3277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32778"/>
                                        </p:tgtEl>
                                        <p:attrNameLst>
                                          <p:attrName>ppt_x</p:attrName>
                                        </p:attrNameLst>
                                      </p:cBhvr>
                                      <p:tavLst>
                                        <p:tav tm="0">
                                          <p:val>
                                            <p:strVal val="ppt_x"/>
                                          </p:val>
                                        </p:tav>
                                        <p:tav tm="100000">
                                          <p:val>
                                            <p:strVal val="ppt_x+ppt_w/2"/>
                                          </p:val>
                                        </p:tav>
                                      </p:tavLst>
                                    </p:anim>
                                    <p:anim calcmode="lin" valueType="num">
                                      <p:cBhvr>
                                        <p:cTn id="19" dur="3000"/>
                                        <p:tgtEl>
                                          <p:spTgt spid="32778"/>
                                        </p:tgtEl>
                                        <p:attrNameLst>
                                          <p:attrName>ppt_y</p:attrName>
                                        </p:attrNameLst>
                                      </p:cBhvr>
                                      <p:tavLst>
                                        <p:tav tm="0">
                                          <p:val>
                                            <p:strVal val="ppt_y"/>
                                          </p:val>
                                        </p:tav>
                                        <p:tav tm="100000">
                                          <p:val>
                                            <p:strVal val="ppt_y"/>
                                          </p:val>
                                        </p:tav>
                                      </p:tavLst>
                                    </p:anim>
                                    <p:anim calcmode="lin" valueType="num">
                                      <p:cBhvr>
                                        <p:cTn id="20" dur="3000"/>
                                        <p:tgtEl>
                                          <p:spTgt spid="32778"/>
                                        </p:tgtEl>
                                        <p:attrNameLst>
                                          <p:attrName>ppt_w</p:attrName>
                                        </p:attrNameLst>
                                      </p:cBhvr>
                                      <p:tavLst>
                                        <p:tav tm="0">
                                          <p:val>
                                            <p:strVal val="ppt_w"/>
                                          </p:val>
                                        </p:tav>
                                        <p:tav tm="100000">
                                          <p:val>
                                            <p:fltVal val="0"/>
                                          </p:val>
                                        </p:tav>
                                      </p:tavLst>
                                    </p:anim>
                                    <p:anim calcmode="lin" valueType="num">
                                      <p:cBhvr>
                                        <p:cTn id="21" dur="3000"/>
                                        <p:tgtEl>
                                          <p:spTgt spid="32778"/>
                                        </p:tgtEl>
                                        <p:attrNameLst>
                                          <p:attrName>ppt_h</p:attrName>
                                        </p:attrNameLst>
                                      </p:cBhvr>
                                      <p:tavLst>
                                        <p:tav tm="0">
                                          <p:val>
                                            <p:strVal val="ppt_h"/>
                                          </p:val>
                                        </p:tav>
                                        <p:tav tm="100000">
                                          <p:val>
                                            <p:strVal val="ppt_h"/>
                                          </p:val>
                                        </p:tav>
                                      </p:tavLst>
                                    </p:anim>
                                    <p:set>
                                      <p:cBhvr>
                                        <p:cTn id="22" dur="1" fill="hold">
                                          <p:stCondLst>
                                            <p:cond delay="2999"/>
                                          </p:stCondLst>
                                        </p:cTn>
                                        <p:tgtEl>
                                          <p:spTgt spid="32778"/>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32777"/>
                                        </p:tgtEl>
                                        <p:attrNameLst>
                                          <p:attrName>ppt_x</p:attrName>
                                        </p:attrNameLst>
                                      </p:cBhvr>
                                      <p:tavLst>
                                        <p:tav tm="0">
                                          <p:val>
                                            <p:strVal val="ppt_x"/>
                                          </p:val>
                                        </p:tav>
                                        <p:tav tm="100000">
                                          <p:val>
                                            <p:strVal val="ppt_x-ppt_w/2"/>
                                          </p:val>
                                        </p:tav>
                                      </p:tavLst>
                                    </p:anim>
                                    <p:anim calcmode="lin" valueType="num">
                                      <p:cBhvr>
                                        <p:cTn id="25" dur="3000"/>
                                        <p:tgtEl>
                                          <p:spTgt spid="32777"/>
                                        </p:tgtEl>
                                        <p:attrNameLst>
                                          <p:attrName>ppt_y</p:attrName>
                                        </p:attrNameLst>
                                      </p:cBhvr>
                                      <p:tavLst>
                                        <p:tav tm="0">
                                          <p:val>
                                            <p:strVal val="ppt_y"/>
                                          </p:val>
                                        </p:tav>
                                        <p:tav tm="100000">
                                          <p:val>
                                            <p:strVal val="ppt_y"/>
                                          </p:val>
                                        </p:tav>
                                      </p:tavLst>
                                    </p:anim>
                                    <p:anim calcmode="lin" valueType="num">
                                      <p:cBhvr>
                                        <p:cTn id="26" dur="3000"/>
                                        <p:tgtEl>
                                          <p:spTgt spid="32777"/>
                                        </p:tgtEl>
                                        <p:attrNameLst>
                                          <p:attrName>ppt_w</p:attrName>
                                        </p:attrNameLst>
                                      </p:cBhvr>
                                      <p:tavLst>
                                        <p:tav tm="0">
                                          <p:val>
                                            <p:strVal val="ppt_w"/>
                                          </p:val>
                                        </p:tav>
                                        <p:tav tm="100000">
                                          <p:val>
                                            <p:fltVal val="0"/>
                                          </p:val>
                                        </p:tav>
                                      </p:tavLst>
                                    </p:anim>
                                    <p:anim calcmode="lin" valueType="num">
                                      <p:cBhvr>
                                        <p:cTn id="27" dur="3000"/>
                                        <p:tgtEl>
                                          <p:spTgt spid="32777"/>
                                        </p:tgtEl>
                                        <p:attrNameLst>
                                          <p:attrName>ppt_h</p:attrName>
                                        </p:attrNameLst>
                                      </p:cBhvr>
                                      <p:tavLst>
                                        <p:tav tm="0">
                                          <p:val>
                                            <p:strVal val="ppt_h"/>
                                          </p:val>
                                        </p:tav>
                                        <p:tav tm="100000">
                                          <p:val>
                                            <p:strVal val="ppt_h"/>
                                          </p:val>
                                        </p:tav>
                                      </p:tavLst>
                                    </p:anim>
                                    <p:set>
                                      <p:cBhvr>
                                        <p:cTn id="28" dur="1" fill="hold">
                                          <p:stCondLst>
                                            <p:cond delay="2999"/>
                                          </p:stCondLst>
                                        </p:cTn>
                                        <p:tgtEl>
                                          <p:spTgt spid="32777"/>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24580"/>
                                        </p:tgtEl>
                                        <p:attrNameLst>
                                          <p:attrName>style.visibility</p:attrName>
                                        </p:attrNameLst>
                                      </p:cBhvr>
                                      <p:to>
                                        <p:strVal val="visible"/>
                                      </p:to>
                                    </p:set>
                                    <p:anim calcmode="lin" valueType="num">
                                      <p:cBhvr>
                                        <p:cTn id="31" dur="3000" fill="hold"/>
                                        <p:tgtEl>
                                          <p:spTgt spid="24580"/>
                                        </p:tgtEl>
                                        <p:attrNameLst>
                                          <p:attrName>ppt_w</p:attrName>
                                        </p:attrNameLst>
                                      </p:cBhvr>
                                      <p:tavLst>
                                        <p:tav tm="0">
                                          <p:val>
                                            <p:strVal val="4/3*#ppt_w"/>
                                          </p:val>
                                        </p:tav>
                                        <p:tav tm="100000">
                                          <p:val>
                                            <p:strVal val="#ppt_w"/>
                                          </p:val>
                                        </p:tav>
                                      </p:tavLst>
                                    </p:anim>
                                    <p:anim calcmode="lin" valueType="num">
                                      <p:cBhvr>
                                        <p:cTn id="32" dur="3000" fill="hold"/>
                                        <p:tgtEl>
                                          <p:spTgt spid="24580"/>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animBg="1"/>
      <p:bldP spid="32776" grpId="0" animBg="1"/>
      <p:bldP spid="32777" grpId="0" animBg="1"/>
      <p:bldP spid="32778" grpId="0" animBg="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birdy-kissjjpeg"/>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AutoShape 8"/>
          <p:cNvSpPr>
            <a:spLocks noChangeArrowheads="1"/>
          </p:cNvSpPr>
          <p:nvPr/>
        </p:nvSpPr>
        <p:spPr bwMode="auto">
          <a:xfrm>
            <a:off x="-180975" y="2747963"/>
            <a:ext cx="9324975" cy="2967037"/>
          </a:xfrm>
          <a:prstGeom prst="triangle">
            <a:avLst>
              <a:gd name="adj" fmla="val 4987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7" name="AutoShape 10"/>
          <p:cNvSpPr>
            <a:spLocks noChangeArrowheads="1"/>
          </p:cNvSpPr>
          <p:nvPr/>
        </p:nvSpPr>
        <p:spPr bwMode="auto">
          <a:xfrm rot="10800000">
            <a:off x="-180977" y="0"/>
            <a:ext cx="9324975" cy="2928938"/>
          </a:xfrm>
          <a:prstGeom prst="triangle">
            <a:avLst>
              <a:gd name="adj" fmla="val 4987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AutoShape 8"/>
          <p:cNvSpPr>
            <a:spLocks noChangeArrowheads="1"/>
          </p:cNvSpPr>
          <p:nvPr/>
        </p:nvSpPr>
        <p:spPr bwMode="auto">
          <a:xfrm rot="-5400000">
            <a:off x="3833812" y="571500"/>
            <a:ext cx="6048376" cy="4572000"/>
          </a:xfrm>
          <a:prstGeom prst="triangle">
            <a:avLst>
              <a:gd name="adj" fmla="val 49935"/>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AutoShape 8"/>
          <p:cNvSpPr>
            <a:spLocks noChangeArrowheads="1"/>
          </p:cNvSpPr>
          <p:nvPr/>
        </p:nvSpPr>
        <p:spPr bwMode="auto">
          <a:xfrm rot="16200000" flipV="1">
            <a:off x="-828675" y="481012"/>
            <a:ext cx="6048376" cy="4752975"/>
          </a:xfrm>
          <a:prstGeom prst="triangle">
            <a:avLst>
              <a:gd name="adj" fmla="val 52014"/>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9" name="8 CuadroTexto"/>
          <p:cNvSpPr txBox="1"/>
          <p:nvPr/>
        </p:nvSpPr>
        <p:spPr>
          <a:xfrm>
            <a:off x="428625" y="4791075"/>
            <a:ext cx="828675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Atlántida es la encarnación de una nación próspera, tecnológicamente avanzada y militarmente poderosa que se corrompió precisamente por su bonanza económica, sofisticación y poder”.</a:t>
            </a:r>
          </a:p>
        </p:txBody>
      </p:sp>
    </p:spTree>
  </p:cSld>
  <p:clrMapOvr>
    <a:masterClrMapping/>
  </p:clrMapOvr>
  <mc:AlternateContent xmlns:mc="http://schemas.openxmlformats.org/markup-compatibility/2006">
    <mc:Choice xmlns:p14="http://schemas.microsoft.com/office/powerpoint/2010/main" Requires="p14">
      <p:transition spd="slow" p14:dur="2250" advTm="23000">
        <p14:prism dir="r"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
                                          </p:val>
                                        </p:tav>
                                      </p:tavLst>
                                    </p:anim>
                                    <p:anim calcmode="lin" valueType="num">
                                      <p:cBhvr>
                                        <p:cTn id="13" dur="3000"/>
                                        <p:tgtEl>
                                          <p:spTgt spid="7"/>
                                        </p:tgtEl>
                                        <p:attrNameLst>
                                          <p:attrName>ppt_y</p:attrName>
                                        </p:attrNameLst>
                                      </p:cBhvr>
                                      <p:tavLst>
                                        <p:tav tm="0">
                                          <p:val>
                                            <p:strVal val="ppt_y"/>
                                          </p:val>
                                        </p:tav>
                                        <p:tav tm="100000">
                                          <p:val>
                                            <p:strVal val="ppt_y-ppt_h/2"/>
                                          </p:val>
                                        </p:tav>
                                      </p:tavLst>
                                    </p:anim>
                                    <p:anim calcmode="lin" valueType="num">
                                      <p:cBhvr>
                                        <p:cTn id="14" dur="3000"/>
                                        <p:tgtEl>
                                          <p:spTgt spid="7"/>
                                        </p:tgtEl>
                                        <p:attrNameLst>
                                          <p:attrName>ppt_w</p:attrName>
                                        </p:attrNameLst>
                                      </p:cBhvr>
                                      <p:tavLst>
                                        <p:tav tm="0">
                                          <p:val>
                                            <p:strVal val="ppt_w"/>
                                          </p:val>
                                        </p:tav>
                                        <p:tav tm="100000">
                                          <p:val>
                                            <p:strVal val="ppt_w"/>
                                          </p:val>
                                        </p:tav>
                                      </p:tavLst>
                                    </p:anim>
                                    <p:anim calcmode="lin" valueType="num">
                                      <p:cBhvr>
                                        <p:cTn id="15" dur="3000"/>
                                        <p:tgtEl>
                                          <p:spTgt spid="7"/>
                                        </p:tgtEl>
                                        <p:attrNameLst>
                                          <p:attrName>ppt_h</p:attrName>
                                        </p:attrNameLst>
                                      </p:cBhvr>
                                      <p:tavLst>
                                        <p:tav tm="0">
                                          <p:val>
                                            <p:strVal val="ppt_h"/>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
                                          </p:val>
                                        </p:tav>
                                      </p:tavLst>
                                    </p:anim>
                                    <p:anim calcmode="lin" valueType="num">
                                      <p:cBhvr>
                                        <p:cTn id="19" dur="3000"/>
                                        <p:tgtEl>
                                          <p:spTgt spid="5"/>
                                        </p:tgtEl>
                                        <p:attrNameLst>
                                          <p:attrName>ppt_y</p:attrName>
                                        </p:attrNameLst>
                                      </p:cBhvr>
                                      <p:tavLst>
                                        <p:tav tm="0">
                                          <p:val>
                                            <p:strVal val="ppt_y"/>
                                          </p:val>
                                        </p:tav>
                                        <p:tav tm="100000">
                                          <p:val>
                                            <p:strVal val="ppt_y+ppt_h/2"/>
                                          </p:val>
                                        </p:tav>
                                      </p:tavLst>
                                    </p:anim>
                                    <p:anim calcmode="lin" valueType="num">
                                      <p:cBhvr>
                                        <p:cTn id="20" dur="3000"/>
                                        <p:tgtEl>
                                          <p:spTgt spid="5"/>
                                        </p:tgtEl>
                                        <p:attrNameLst>
                                          <p:attrName>ppt_w</p:attrName>
                                        </p:attrNameLst>
                                      </p:cBhvr>
                                      <p:tavLst>
                                        <p:tav tm="0">
                                          <p:val>
                                            <p:strVal val="ppt_w"/>
                                          </p:val>
                                        </p:tav>
                                        <p:tav tm="100000">
                                          <p:val>
                                            <p:strVal val="ppt_w"/>
                                          </p:val>
                                        </p:tav>
                                      </p:tavLst>
                                    </p:anim>
                                    <p:anim calcmode="lin" valueType="num">
                                      <p:cBhvr>
                                        <p:cTn id="21" dur="3000"/>
                                        <p:tgtEl>
                                          <p:spTgt spid="5"/>
                                        </p:tgtEl>
                                        <p:attrNameLst>
                                          <p:attrName>ppt_h</p:attrName>
                                        </p:attrNameLst>
                                      </p:cBhvr>
                                      <p:tavLst>
                                        <p:tav tm="0">
                                          <p:val>
                                            <p:strVal val="ppt_h"/>
                                          </p:val>
                                        </p:tav>
                                        <p:tav tm="100000">
                                          <p:val>
                                            <p:fltVal val="0"/>
                                          </p:val>
                                        </p:tav>
                                      </p:tavLst>
                                    </p:anim>
                                    <p:set>
                                      <p:cBhvr>
                                        <p:cTn id="22" dur="1" fill="hold">
                                          <p:stCondLst>
                                            <p:cond delay="2999"/>
                                          </p:stCondLst>
                                        </p:cTn>
                                        <p:tgtEl>
                                          <p:spTgt spid="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11"/>
                                        </p:tgtEl>
                                        <p:attrNameLst>
                                          <p:attrName>ppt_x</p:attrName>
                                        </p:attrNameLst>
                                      </p:cBhvr>
                                      <p:tavLst>
                                        <p:tav tm="0">
                                          <p:val>
                                            <p:strVal val="ppt_x"/>
                                          </p:val>
                                        </p:tav>
                                        <p:tav tm="100000">
                                          <p:val>
                                            <p:strVal val="ppt_x-ppt_w/2"/>
                                          </p:val>
                                        </p:tav>
                                      </p:tavLst>
                                    </p:anim>
                                    <p:anim calcmode="lin" valueType="num">
                                      <p:cBhvr>
                                        <p:cTn id="25" dur="3000"/>
                                        <p:tgtEl>
                                          <p:spTgt spid="11"/>
                                        </p:tgtEl>
                                        <p:attrNameLst>
                                          <p:attrName>ppt_y</p:attrName>
                                        </p:attrNameLst>
                                      </p:cBhvr>
                                      <p:tavLst>
                                        <p:tav tm="0">
                                          <p:val>
                                            <p:strVal val="ppt_y"/>
                                          </p:val>
                                        </p:tav>
                                        <p:tav tm="100000">
                                          <p:val>
                                            <p:strVal val="ppt_y"/>
                                          </p:val>
                                        </p:tav>
                                      </p:tavLst>
                                    </p:anim>
                                    <p:anim calcmode="lin" valueType="num">
                                      <p:cBhvr>
                                        <p:cTn id="26" dur="3000"/>
                                        <p:tgtEl>
                                          <p:spTgt spid="11"/>
                                        </p:tgtEl>
                                        <p:attrNameLst>
                                          <p:attrName>ppt_w</p:attrName>
                                        </p:attrNameLst>
                                      </p:cBhvr>
                                      <p:tavLst>
                                        <p:tav tm="0">
                                          <p:val>
                                            <p:strVal val="ppt_w"/>
                                          </p:val>
                                        </p:tav>
                                        <p:tav tm="100000">
                                          <p:val>
                                            <p:fltVal val="0"/>
                                          </p:val>
                                        </p:tav>
                                      </p:tavLst>
                                    </p:anim>
                                    <p:anim calcmode="lin" valueType="num">
                                      <p:cBhvr>
                                        <p:cTn id="27" dur="3000"/>
                                        <p:tgtEl>
                                          <p:spTgt spid="11"/>
                                        </p:tgtEl>
                                        <p:attrNameLst>
                                          <p:attrName>ppt_h</p:attrName>
                                        </p:attrNameLst>
                                      </p:cBhvr>
                                      <p:tavLst>
                                        <p:tav tm="0">
                                          <p:val>
                                            <p:strVal val="ppt_h"/>
                                          </p:val>
                                        </p:tav>
                                        <p:tav tm="100000">
                                          <p:val>
                                            <p:strVal val="ppt_h"/>
                                          </p:val>
                                        </p:tav>
                                      </p:tavLst>
                                    </p:anim>
                                    <p:set>
                                      <p:cBhvr>
                                        <p:cTn id="28" dur="1" fill="hold">
                                          <p:stCondLst>
                                            <p:cond delay="2999"/>
                                          </p:stCondLst>
                                        </p:cTn>
                                        <p:tgtEl>
                                          <p:spTgt spid="11"/>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strVal val="4/3*#ppt_w"/>
                                          </p:val>
                                        </p:tav>
                                        <p:tav tm="100000">
                                          <p:val>
                                            <p:strVal val="#ppt_w"/>
                                          </p:val>
                                        </p:tav>
                                      </p:tavLst>
                                    </p:anim>
                                    <p:anim calcmode="lin" valueType="num">
                                      <p:cBhvr>
                                        <p:cTn id="32" dur="3000" fill="hold"/>
                                        <p:tgtEl>
                                          <p:spTgt spid="12"/>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1" grpId="0" animBg="1"/>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a:srcRect/>
          <a:stretch>
            <a:fillRect/>
          </a:stretch>
        </p:blipFill>
        <p:spPr bwMode="auto">
          <a:xfrm>
            <a:off x="1714500" y="0"/>
            <a:ext cx="5715000" cy="571500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0" y="0"/>
            <a:ext cx="1692275" cy="5715000"/>
          </a:xfrm>
          <a:prstGeom prst="rect">
            <a:avLst/>
          </a:prstGeom>
          <a:gradFill flip="none" rotWithShape="1">
            <a:gsLst>
              <a:gs pos="0">
                <a:schemeClr val="accent5">
                  <a:shade val="30000"/>
                  <a:satMod val="115000"/>
                </a:schemeClr>
              </a:gs>
              <a:gs pos="50000">
                <a:schemeClr val="accent5">
                  <a:shade val="67500"/>
                  <a:satMod val="115000"/>
                </a:schemeClr>
              </a:gs>
              <a:gs pos="100000">
                <a:schemeClr val="accent5">
                  <a:shade val="100000"/>
                  <a:satMod val="115000"/>
                </a:schemeClr>
              </a:gs>
            </a:gsLst>
            <a:lin ang="108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451725" y="0"/>
            <a:ext cx="1692275" cy="5715000"/>
          </a:xfrm>
          <a:prstGeom prst="rect">
            <a:avLst/>
          </a:prstGeom>
          <a:gradFill flip="none" rotWithShape="1">
            <a:gsLst>
              <a:gs pos="0">
                <a:schemeClr val="accent5">
                  <a:shade val="30000"/>
                  <a:satMod val="115000"/>
                </a:schemeClr>
              </a:gs>
              <a:gs pos="50000">
                <a:schemeClr val="accent5">
                  <a:shade val="67500"/>
                  <a:satMod val="115000"/>
                </a:schemeClr>
              </a:gs>
              <a:gs pos="100000">
                <a:schemeClr val="accent5">
                  <a:shade val="100000"/>
                  <a:satMod val="115000"/>
                </a:schemeClr>
              </a:gs>
            </a:gsLst>
            <a:lin ang="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692275" y="0"/>
            <a:ext cx="5759450" cy="5715000"/>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57188" y="4514850"/>
            <a:ext cx="8215312"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Atlántida, en conclusión, es más la leyenda de una ciudad rival de Atenas que una civilización sumergida. Y si hoy existiera de verdad, sus habitantes y regentes probablemente tratarían de conquistar y someter al resto de la humanidad.</a:t>
            </a: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3000"/>
                                        <p:tgtEl>
                                          <p:spTgt spid="4"/>
                                        </p:tgtEl>
                                      </p:cBhvr>
                                    </p:animEffect>
                                  </p:childTnLst>
                                </p:cTn>
                              </p:par>
                              <p:par>
                                <p:cTn id="15" presetID="21"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2)">
                                      <p:cBhvr>
                                        <p:cTn id="17" dur="3000"/>
                                        <p:tgtEl>
                                          <p:spTgt spid="7"/>
                                        </p:tgtEl>
                                      </p:cBhvr>
                                    </p:animEffect>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685800" y="1774825"/>
            <a:ext cx="7772400" cy="1225550"/>
          </a:xfrm>
          <a:scene3d>
            <a:camera prst="orthographicFront"/>
            <a:lightRig rig="threePt" dir="t"/>
          </a:scene3d>
          <a:sp3d>
            <a:bevelT w="165100" prst="coolSlant"/>
          </a:sp3d>
        </p:spPr>
        <p:txBody>
          <a:bodyPr/>
          <a:lstStyle/>
          <a:p>
            <a:pPr eaLnBrk="1" hangingPunct="1"/>
            <a:endParaRPr lang="es-ES" altLang="es-ES" smtClean="0"/>
          </a:p>
        </p:txBody>
      </p:sp>
      <p:sp>
        <p:nvSpPr>
          <p:cNvPr id="37891" name="Rectangle 3"/>
          <p:cNvSpPr>
            <a:spLocks noGrp="1" noChangeArrowheads="1"/>
          </p:cNvSpPr>
          <p:nvPr>
            <p:ph type="subTitle" idx="1"/>
          </p:nvPr>
        </p:nvSpPr>
        <p:spPr>
          <a:scene3d>
            <a:camera prst="orthographicFront"/>
            <a:lightRig rig="threePt" dir="t"/>
          </a:scene3d>
          <a:sp3d>
            <a:bevelT w="165100" prst="coolSlant"/>
          </a:sp3d>
        </p:spPr>
        <p:txBody>
          <a:bodyPr/>
          <a:lstStyle/>
          <a:p>
            <a:pPr eaLnBrk="1" hangingPunct="1"/>
            <a:endParaRPr lang="es-ES" altLang="es-ES" smtClean="0">
              <a:solidFill>
                <a:srgbClr val="FFFFFF"/>
              </a:solidFill>
            </a:endParaRPr>
          </a:p>
        </p:txBody>
      </p:sp>
      <p:pic>
        <p:nvPicPr>
          <p:cNvPr id="21508" name="Picture 5" descr="cotorras"/>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37893" name="Text Box 6"/>
          <p:cNvSpPr txBox="1">
            <a:spLocks noChangeArrowheads="1"/>
          </p:cNvSpPr>
          <p:nvPr/>
        </p:nvSpPr>
        <p:spPr bwMode="auto">
          <a:xfrm>
            <a:off x="260350" y="461963"/>
            <a:ext cx="1895475" cy="598487"/>
          </a:xfrm>
          <a:prstGeom prst="rect">
            <a:avLst/>
          </a:prstGeom>
          <a:noFill/>
          <a:ln w="9525">
            <a:noFill/>
            <a:miter lim="800000"/>
            <a:headEnd/>
            <a:tailEnd/>
          </a:ln>
          <a:scene3d>
            <a:camera prst="orthographicFront"/>
            <a:lightRig rig="threePt" dir="t"/>
          </a:scene3d>
          <a:sp3d>
            <a:bevelT w="165100" prst="coolSlant"/>
          </a:sp3d>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8681" name="AutoShape 9"/>
          <p:cNvSpPr>
            <a:spLocks noChangeArrowheads="1"/>
          </p:cNvSpPr>
          <p:nvPr/>
        </p:nvSpPr>
        <p:spPr bwMode="auto">
          <a:xfrm>
            <a:off x="2195513" y="-166688"/>
            <a:ext cx="5184775" cy="5881688"/>
          </a:xfrm>
          <a:prstGeom prst="flowChartMerg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2" name="AutoShape 10"/>
          <p:cNvSpPr>
            <a:spLocks noChangeArrowheads="1"/>
          </p:cNvSpPr>
          <p:nvPr/>
        </p:nvSpPr>
        <p:spPr bwMode="auto">
          <a:xfrm flipV="1">
            <a:off x="-142875" y="-166688"/>
            <a:ext cx="2698750" cy="5881688"/>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3" name="AutoShape 11"/>
          <p:cNvSpPr>
            <a:spLocks noChangeArrowheads="1"/>
          </p:cNvSpPr>
          <p:nvPr/>
        </p:nvSpPr>
        <p:spPr bwMode="auto">
          <a:xfrm flipH="1" flipV="1">
            <a:off x="6732588" y="-142875"/>
            <a:ext cx="2411412" cy="5857875"/>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4" name="AutoShape 12"/>
          <p:cNvSpPr>
            <a:spLocks noChangeArrowheads="1"/>
          </p:cNvSpPr>
          <p:nvPr/>
        </p:nvSpPr>
        <p:spPr bwMode="auto">
          <a:xfrm>
            <a:off x="-180975" y="-166688"/>
            <a:ext cx="5040313" cy="5881688"/>
          </a:xfrm>
          <a:prstGeom prst="flowChartExtra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5" name="AutoShape 13"/>
          <p:cNvSpPr>
            <a:spLocks noChangeArrowheads="1"/>
          </p:cNvSpPr>
          <p:nvPr/>
        </p:nvSpPr>
        <p:spPr bwMode="auto">
          <a:xfrm>
            <a:off x="4787900" y="-166688"/>
            <a:ext cx="4356100" cy="5881688"/>
          </a:xfrm>
          <a:prstGeom prst="flowChartExtra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CuadroTexto"/>
          <p:cNvSpPr txBox="1"/>
          <p:nvPr/>
        </p:nvSpPr>
        <p:spPr>
          <a:xfrm>
            <a:off x="428625"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conclusión es que Platón creó la Atlántida como un elemento literario ficticio, debido a que no hay rastros de ella en ninguna otra parte del mundo. No existe evidencia de ninguna parte del mundo de que la Atlántida existió antes de que el célebre filósofo escribiera sobre ella.</a:t>
            </a:r>
          </a:p>
        </p:txBody>
      </p:sp>
    </p:spTree>
  </p:cSld>
  <p:clrMapOvr>
    <a:masterClrMapping/>
  </p:clrMapOvr>
  <mc:AlternateContent xmlns:mc="http://schemas.openxmlformats.org/markup-compatibility/2006">
    <mc:Choice xmlns:p14="http://schemas.microsoft.com/office/powerpoint/2010/main" Requires="p14">
      <p:transition spd="slow" p14:dur="2000" advTm="30000">
        <p14:ferris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3000"/>
                                        <p:tgtEl>
                                          <p:spTgt spid="28684"/>
                                        </p:tgtEl>
                                        <p:attrNameLst>
                                          <p:attrName>ppt_w</p:attrName>
                                        </p:attrNameLst>
                                      </p:cBhvr>
                                      <p:tavLst>
                                        <p:tav tm="0">
                                          <p:val>
                                            <p:strVal val="ppt_w"/>
                                          </p:val>
                                        </p:tav>
                                        <p:tav tm="100000">
                                          <p:val>
                                            <p:fltVal val="0"/>
                                          </p:val>
                                        </p:tav>
                                      </p:tavLst>
                                    </p:anim>
                                    <p:anim calcmode="lin" valueType="num">
                                      <p:cBhvr>
                                        <p:cTn id="7" dur="3000"/>
                                        <p:tgtEl>
                                          <p:spTgt spid="28684"/>
                                        </p:tgtEl>
                                        <p:attrNameLst>
                                          <p:attrName>ppt_h</p:attrName>
                                        </p:attrNameLst>
                                      </p:cBhvr>
                                      <p:tavLst>
                                        <p:tav tm="0">
                                          <p:val>
                                            <p:strVal val="ppt_h"/>
                                          </p:val>
                                        </p:tav>
                                        <p:tav tm="100000">
                                          <p:val>
                                            <p:strVal val="ppt_h"/>
                                          </p:val>
                                        </p:tav>
                                      </p:tavLst>
                                    </p:anim>
                                    <p:set>
                                      <p:cBhvr>
                                        <p:cTn id="8" dur="1" fill="hold">
                                          <p:stCondLst>
                                            <p:cond delay="2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3000"/>
                                        <p:tgtEl>
                                          <p:spTgt spid="28685"/>
                                        </p:tgtEl>
                                        <p:attrNameLst>
                                          <p:attrName>ppt_w</p:attrName>
                                        </p:attrNameLst>
                                      </p:cBhvr>
                                      <p:tavLst>
                                        <p:tav tm="0">
                                          <p:val>
                                            <p:strVal val="ppt_w"/>
                                          </p:val>
                                        </p:tav>
                                        <p:tav tm="100000">
                                          <p:val>
                                            <p:fltVal val="0"/>
                                          </p:val>
                                        </p:tav>
                                      </p:tavLst>
                                    </p:anim>
                                    <p:anim calcmode="lin" valueType="num">
                                      <p:cBhvr>
                                        <p:cTn id="11" dur="3000"/>
                                        <p:tgtEl>
                                          <p:spTgt spid="28685"/>
                                        </p:tgtEl>
                                        <p:attrNameLst>
                                          <p:attrName>ppt_h</p:attrName>
                                        </p:attrNameLst>
                                      </p:cBhvr>
                                      <p:tavLst>
                                        <p:tav tm="0">
                                          <p:val>
                                            <p:strVal val="ppt_h"/>
                                          </p:val>
                                        </p:tav>
                                        <p:tav tm="100000">
                                          <p:val>
                                            <p:strVal val="ppt_h"/>
                                          </p:val>
                                        </p:tav>
                                      </p:tavLst>
                                    </p:anim>
                                    <p:set>
                                      <p:cBhvr>
                                        <p:cTn id="12" dur="1" fill="hold">
                                          <p:stCondLst>
                                            <p:cond delay="2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28682"/>
                                        </p:tgtEl>
                                        <p:attrNameLst>
                                          <p:attrName>ppt_x</p:attrName>
                                        </p:attrNameLst>
                                      </p:cBhvr>
                                      <p:tavLst>
                                        <p:tav tm="0">
                                          <p:val>
                                            <p:strVal val="ppt_x"/>
                                          </p:val>
                                        </p:tav>
                                        <p:tav tm="100000">
                                          <p:val>
                                            <p:strVal val="ppt_x-ppt_w/2"/>
                                          </p:val>
                                        </p:tav>
                                      </p:tavLst>
                                    </p:anim>
                                    <p:anim calcmode="lin" valueType="num">
                                      <p:cBhvr>
                                        <p:cTn id="15" dur="3000"/>
                                        <p:tgtEl>
                                          <p:spTgt spid="28682"/>
                                        </p:tgtEl>
                                        <p:attrNameLst>
                                          <p:attrName>ppt_y</p:attrName>
                                        </p:attrNameLst>
                                      </p:cBhvr>
                                      <p:tavLst>
                                        <p:tav tm="0">
                                          <p:val>
                                            <p:strVal val="ppt_y"/>
                                          </p:val>
                                        </p:tav>
                                        <p:tav tm="100000">
                                          <p:val>
                                            <p:strVal val="ppt_y"/>
                                          </p:val>
                                        </p:tav>
                                      </p:tavLst>
                                    </p:anim>
                                    <p:anim calcmode="lin" valueType="num">
                                      <p:cBhvr>
                                        <p:cTn id="16" dur="3000"/>
                                        <p:tgtEl>
                                          <p:spTgt spid="28682"/>
                                        </p:tgtEl>
                                        <p:attrNameLst>
                                          <p:attrName>ppt_w</p:attrName>
                                        </p:attrNameLst>
                                      </p:cBhvr>
                                      <p:tavLst>
                                        <p:tav tm="0">
                                          <p:val>
                                            <p:strVal val="ppt_w"/>
                                          </p:val>
                                        </p:tav>
                                        <p:tav tm="100000">
                                          <p:val>
                                            <p:fltVal val="0"/>
                                          </p:val>
                                        </p:tav>
                                      </p:tavLst>
                                    </p:anim>
                                    <p:anim calcmode="lin" valueType="num">
                                      <p:cBhvr>
                                        <p:cTn id="17" dur="3000"/>
                                        <p:tgtEl>
                                          <p:spTgt spid="28682"/>
                                        </p:tgtEl>
                                        <p:attrNameLst>
                                          <p:attrName>ppt_h</p:attrName>
                                        </p:attrNameLst>
                                      </p:cBhvr>
                                      <p:tavLst>
                                        <p:tav tm="0">
                                          <p:val>
                                            <p:strVal val="ppt_h"/>
                                          </p:val>
                                        </p:tav>
                                        <p:tav tm="100000">
                                          <p:val>
                                            <p:strVal val="ppt_h"/>
                                          </p:val>
                                        </p:tav>
                                      </p:tavLst>
                                    </p:anim>
                                    <p:set>
                                      <p:cBhvr>
                                        <p:cTn id="18" dur="1" fill="hold">
                                          <p:stCondLst>
                                            <p:cond delay="2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28683"/>
                                        </p:tgtEl>
                                        <p:attrNameLst>
                                          <p:attrName>ppt_x</p:attrName>
                                        </p:attrNameLst>
                                      </p:cBhvr>
                                      <p:tavLst>
                                        <p:tav tm="0">
                                          <p:val>
                                            <p:strVal val="ppt_x"/>
                                          </p:val>
                                        </p:tav>
                                        <p:tav tm="100000">
                                          <p:val>
                                            <p:strVal val="ppt_x+ppt_w/2"/>
                                          </p:val>
                                        </p:tav>
                                      </p:tavLst>
                                    </p:anim>
                                    <p:anim calcmode="lin" valueType="num">
                                      <p:cBhvr>
                                        <p:cTn id="21" dur="3000"/>
                                        <p:tgtEl>
                                          <p:spTgt spid="28683"/>
                                        </p:tgtEl>
                                        <p:attrNameLst>
                                          <p:attrName>ppt_y</p:attrName>
                                        </p:attrNameLst>
                                      </p:cBhvr>
                                      <p:tavLst>
                                        <p:tav tm="0">
                                          <p:val>
                                            <p:strVal val="ppt_y"/>
                                          </p:val>
                                        </p:tav>
                                        <p:tav tm="100000">
                                          <p:val>
                                            <p:strVal val="ppt_y"/>
                                          </p:val>
                                        </p:tav>
                                      </p:tavLst>
                                    </p:anim>
                                    <p:anim calcmode="lin" valueType="num">
                                      <p:cBhvr>
                                        <p:cTn id="22" dur="3000"/>
                                        <p:tgtEl>
                                          <p:spTgt spid="28683"/>
                                        </p:tgtEl>
                                        <p:attrNameLst>
                                          <p:attrName>ppt_w</p:attrName>
                                        </p:attrNameLst>
                                      </p:cBhvr>
                                      <p:tavLst>
                                        <p:tav tm="0">
                                          <p:val>
                                            <p:strVal val="ppt_w"/>
                                          </p:val>
                                        </p:tav>
                                        <p:tav tm="100000">
                                          <p:val>
                                            <p:fltVal val="0"/>
                                          </p:val>
                                        </p:tav>
                                      </p:tavLst>
                                    </p:anim>
                                    <p:anim calcmode="lin" valueType="num">
                                      <p:cBhvr>
                                        <p:cTn id="23" dur="3000"/>
                                        <p:tgtEl>
                                          <p:spTgt spid="28683"/>
                                        </p:tgtEl>
                                        <p:attrNameLst>
                                          <p:attrName>ppt_h</p:attrName>
                                        </p:attrNameLst>
                                      </p:cBhvr>
                                      <p:tavLst>
                                        <p:tav tm="0">
                                          <p:val>
                                            <p:strVal val="ppt_h"/>
                                          </p:val>
                                        </p:tav>
                                        <p:tav tm="100000">
                                          <p:val>
                                            <p:strVal val="ppt_h"/>
                                          </p:val>
                                        </p:tav>
                                      </p:tavLst>
                                    </p:anim>
                                    <p:set>
                                      <p:cBhvr>
                                        <p:cTn id="24" dur="1" fill="hold">
                                          <p:stCondLst>
                                            <p:cond delay="2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28681"/>
                                        </p:tgtEl>
                                        <p:attrNameLst>
                                          <p:attrName>ppt_x</p:attrName>
                                        </p:attrNameLst>
                                      </p:cBhvr>
                                      <p:tavLst>
                                        <p:tav tm="0">
                                          <p:val>
                                            <p:strVal val="ppt_x"/>
                                          </p:val>
                                        </p:tav>
                                        <p:tav tm="100000">
                                          <p:val>
                                            <p:strVal val="ppt_x"/>
                                          </p:val>
                                        </p:tav>
                                      </p:tavLst>
                                    </p:anim>
                                    <p:anim calcmode="lin" valueType="num">
                                      <p:cBhvr>
                                        <p:cTn id="27" dur="3000"/>
                                        <p:tgtEl>
                                          <p:spTgt spid="28681"/>
                                        </p:tgtEl>
                                        <p:attrNameLst>
                                          <p:attrName>ppt_y</p:attrName>
                                        </p:attrNameLst>
                                      </p:cBhvr>
                                      <p:tavLst>
                                        <p:tav tm="0">
                                          <p:val>
                                            <p:strVal val="ppt_y"/>
                                          </p:val>
                                        </p:tav>
                                        <p:tav tm="100000">
                                          <p:val>
                                            <p:strVal val="ppt_y-ppt_h/2"/>
                                          </p:val>
                                        </p:tav>
                                      </p:tavLst>
                                    </p:anim>
                                    <p:anim calcmode="lin" valueType="num">
                                      <p:cBhvr>
                                        <p:cTn id="28" dur="3000"/>
                                        <p:tgtEl>
                                          <p:spTgt spid="28681"/>
                                        </p:tgtEl>
                                        <p:attrNameLst>
                                          <p:attrName>ppt_w</p:attrName>
                                        </p:attrNameLst>
                                      </p:cBhvr>
                                      <p:tavLst>
                                        <p:tav tm="0">
                                          <p:val>
                                            <p:strVal val="ppt_w"/>
                                          </p:val>
                                        </p:tav>
                                        <p:tav tm="100000">
                                          <p:val>
                                            <p:strVal val="ppt_w"/>
                                          </p:val>
                                        </p:tav>
                                      </p:tavLst>
                                    </p:anim>
                                    <p:anim calcmode="lin" valueType="num">
                                      <p:cBhvr>
                                        <p:cTn id="29" dur="3000"/>
                                        <p:tgtEl>
                                          <p:spTgt spid="28681"/>
                                        </p:tgtEl>
                                        <p:attrNameLst>
                                          <p:attrName>ppt_h</p:attrName>
                                        </p:attrNameLst>
                                      </p:cBhvr>
                                      <p:tavLst>
                                        <p:tav tm="0">
                                          <p:val>
                                            <p:strVal val="ppt_h"/>
                                          </p:val>
                                        </p:tav>
                                        <p:tav tm="100000">
                                          <p:val>
                                            <p:fltVal val="0"/>
                                          </p:val>
                                        </p:tav>
                                      </p:tavLst>
                                    </p:anim>
                                    <p:set>
                                      <p:cBhvr>
                                        <p:cTn id="30" dur="1" fill="hold">
                                          <p:stCondLst>
                                            <p:cond delay="2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3000" fill="hold"/>
                                        <p:tgtEl>
                                          <p:spTgt spid="21508"/>
                                        </p:tgtEl>
                                        <p:attrNameLst>
                                          <p:attrName>ppt_w</p:attrName>
                                        </p:attrNameLst>
                                      </p:cBhvr>
                                      <p:tavLst>
                                        <p:tav tm="0">
                                          <p:val>
                                            <p:strVal val="4/3*#ppt_w"/>
                                          </p:val>
                                        </p:tav>
                                        <p:tav tm="100000">
                                          <p:val>
                                            <p:strVal val="#ppt_w"/>
                                          </p:val>
                                        </p:tav>
                                      </p:tavLst>
                                    </p:anim>
                                    <p:anim calcmode="lin" valueType="num">
                                      <p:cBhvr>
                                        <p:cTn id="34" dur="3000" fill="hold"/>
                                        <p:tgtEl>
                                          <p:spTgt spid="21508"/>
                                        </p:tgtEl>
                                        <p:attrNameLst>
                                          <p:attrName>ppt_h</p:attrName>
                                        </p:attrNameLst>
                                      </p:cBhvr>
                                      <p:tavLst>
                                        <p:tav tm="0">
                                          <p:val>
                                            <p:strVal val="4/3*#ppt_h"/>
                                          </p:val>
                                        </p:tav>
                                        <p:tav tm="100000">
                                          <p:val>
                                            <p:strVal val="#ppt_h"/>
                                          </p:val>
                                        </p:tav>
                                      </p:tavLst>
                                    </p:anim>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6" descr="toucan-wallpapers120841024x768"/>
          <p:cNvPicPr>
            <a:picLocks noChangeAspect="1" noChangeArrowheads="1"/>
          </p:cNvPicPr>
          <p:nvPr/>
        </p:nvPicPr>
        <p:blipFill>
          <a:blip r:embed="rId2"/>
          <a:srcRect/>
          <a:stretch>
            <a:fillRect/>
          </a:stretch>
        </p:blipFill>
        <p:spPr bwMode="auto">
          <a:xfrm>
            <a:off x="0" y="-428625"/>
            <a:ext cx="9144000" cy="6310313"/>
          </a:xfrm>
          <a:prstGeom prst="rect">
            <a:avLst/>
          </a:prstGeom>
          <a:noFill/>
          <a:ln w="9525">
            <a:noFill/>
            <a:miter lim="800000"/>
            <a:headEnd/>
            <a:tailEnd/>
          </a:ln>
          <a:scene3d>
            <a:camera prst="orthographicFront"/>
            <a:lightRig rig="threePt" dir="t"/>
          </a:scene3d>
          <a:sp3d>
            <a:bevelT w="165100" prst="coolSlant"/>
          </a:sp3d>
        </p:spPr>
      </p:pic>
      <p:sp>
        <p:nvSpPr>
          <p:cNvPr id="38915" name="Text Box 7"/>
          <p:cNvSpPr txBox="1">
            <a:spLocks noChangeArrowheads="1"/>
          </p:cNvSpPr>
          <p:nvPr/>
        </p:nvSpPr>
        <p:spPr bwMode="auto">
          <a:xfrm>
            <a:off x="1549400" y="4432300"/>
            <a:ext cx="5830888" cy="341313"/>
          </a:xfrm>
          <a:prstGeom prst="rect">
            <a:avLst/>
          </a:prstGeom>
          <a:noFill/>
          <a:ln w="9525">
            <a:noFill/>
            <a:miter lim="800000"/>
            <a:headEnd/>
            <a:tailEnd/>
          </a:ln>
          <a:scene3d>
            <a:camera prst="orthographicFront"/>
            <a:lightRig rig="threePt" dir="t"/>
          </a:scene3d>
          <a:sp3d>
            <a:bevelT w="165100" prst="coolSlant"/>
          </a:sp3d>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38921" name="Rectangle 9"/>
          <p:cNvSpPr>
            <a:spLocks noChangeArrowheads="1"/>
          </p:cNvSpPr>
          <p:nvPr/>
        </p:nvSpPr>
        <p:spPr bwMode="auto">
          <a:xfrm>
            <a:off x="0" y="0"/>
            <a:ext cx="9144000" cy="5715000"/>
          </a:xfrm>
          <a:prstGeom prst="re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2" name="Rectangle 10"/>
          <p:cNvSpPr>
            <a:spLocks noChangeArrowheads="1"/>
          </p:cNvSpPr>
          <p:nvPr/>
        </p:nvSpPr>
        <p:spPr bwMode="auto">
          <a:xfrm>
            <a:off x="323850" y="336550"/>
            <a:ext cx="8424863" cy="4968875"/>
          </a:xfrm>
          <a:prstGeom prst="re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3" name="Rectangle 11"/>
          <p:cNvSpPr>
            <a:spLocks noChangeArrowheads="1"/>
          </p:cNvSpPr>
          <p:nvPr/>
        </p:nvSpPr>
        <p:spPr bwMode="auto">
          <a:xfrm>
            <a:off x="971550" y="841375"/>
            <a:ext cx="7345363" cy="4103688"/>
          </a:xfrm>
          <a:prstGeom prst="re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4" name="Rectangle 12"/>
          <p:cNvSpPr>
            <a:spLocks noChangeArrowheads="1"/>
          </p:cNvSpPr>
          <p:nvPr/>
        </p:nvSpPr>
        <p:spPr bwMode="auto">
          <a:xfrm>
            <a:off x="1692275" y="1344613"/>
            <a:ext cx="5832475" cy="3168650"/>
          </a:xfrm>
          <a:prstGeom prst="re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7 CuadroTexto"/>
          <p:cNvSpPr txBox="1"/>
          <p:nvPr/>
        </p:nvSpPr>
        <p:spPr>
          <a:xfrm>
            <a:off x="785813" y="4699000"/>
            <a:ext cx="8072437" cy="1016000"/>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Arial" charset="0"/>
                <a:cs typeface="Arial" charset="0"/>
              </a:rPr>
              <a:t>Así era el “mundo perdido”. </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Una serie de 'expertos'</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sobre la Atlántida ha especulado sobre la presunta localización del lugar ficticio, cada uno con su particular conjunto de evidencias y argumentos:</a:t>
            </a:r>
          </a:p>
        </p:txBody>
      </p:sp>
    </p:spTree>
  </p:cSld>
  <p:clrMapOvr>
    <a:masterClrMapping/>
  </p:clrMapOvr>
  <mc:AlternateContent xmlns:mc="http://schemas.openxmlformats.org/markup-compatibility/2006">
    <mc:Choice xmlns:p14="http://schemas.microsoft.com/office/powerpoint/2010/main" Requires="p14">
      <p:transition spd="slow" p14:dur="2000" advTm="24000">
        <p14:ferris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38924"/>
                                        </p:tgtEl>
                                      </p:cBhvr>
                                    </p:animEffect>
                                    <p:set>
                                      <p:cBhvr>
                                        <p:cTn id="7" dur="1" fill="hold">
                                          <p:stCondLst>
                                            <p:cond delay="2999"/>
                                          </p:stCondLst>
                                        </p:cTn>
                                        <p:tgtEl>
                                          <p:spTgt spid="3892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8923"/>
                                        </p:tgtEl>
                                      </p:cBhvr>
                                    </p:animEffect>
                                    <p:set>
                                      <p:cBhvr>
                                        <p:cTn id="10" dur="1" fill="hold">
                                          <p:stCondLst>
                                            <p:cond delay="2999"/>
                                          </p:stCondLst>
                                        </p:cTn>
                                        <p:tgtEl>
                                          <p:spTgt spid="38923"/>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38922"/>
                                        </p:tgtEl>
                                      </p:cBhvr>
                                    </p:animEffect>
                                    <p:set>
                                      <p:cBhvr>
                                        <p:cTn id="13" dur="1" fill="hold">
                                          <p:stCondLst>
                                            <p:cond delay="2999"/>
                                          </p:stCondLst>
                                        </p:cTn>
                                        <p:tgtEl>
                                          <p:spTgt spid="3892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38921"/>
                                        </p:tgtEl>
                                      </p:cBhvr>
                                    </p:animEffect>
                                    <p:set>
                                      <p:cBhvr>
                                        <p:cTn id="16" dur="1" fill="hold">
                                          <p:stCondLst>
                                            <p:cond delay="2999"/>
                                          </p:stCondLst>
                                        </p:cTn>
                                        <p:tgtEl>
                                          <p:spTgt spid="38921"/>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5605"/>
                                        </p:tgtEl>
                                        <p:attrNameLst>
                                          <p:attrName>style.visibility</p:attrName>
                                        </p:attrNameLst>
                                      </p:cBhvr>
                                      <p:to>
                                        <p:strVal val="visible"/>
                                      </p:to>
                                    </p:set>
                                    <p:animEffect transition="in" filter="fade">
                                      <p:cBhvr>
                                        <p:cTn id="19" dur="2000"/>
                                        <p:tgtEl>
                                          <p:spTgt spid="25605"/>
                                        </p:tgtEl>
                                      </p:cBhvr>
                                    </p:animEffect>
                                  </p:childTnLst>
                                </p:cTn>
                              </p:par>
                              <p:par>
                                <p:cTn id="20" presetID="23" presetClass="entr" presetSubtype="528" fill="hold" nodeType="withEffect">
                                  <p:stCondLst>
                                    <p:cond delay="0"/>
                                  </p:stCondLst>
                                  <p:childTnLst>
                                    <p:set>
                                      <p:cBhvr>
                                        <p:cTn id="21" dur="1" fill="hold">
                                          <p:stCondLst>
                                            <p:cond delay="0"/>
                                          </p:stCondLst>
                                        </p:cTn>
                                        <p:tgtEl>
                                          <p:spTgt spid="25605"/>
                                        </p:tgtEl>
                                        <p:attrNameLst>
                                          <p:attrName>style.visibility</p:attrName>
                                        </p:attrNameLst>
                                      </p:cBhvr>
                                      <p:to>
                                        <p:strVal val="visible"/>
                                      </p:to>
                                    </p:set>
                                    <p:anim calcmode="lin" valueType="num">
                                      <p:cBhvr>
                                        <p:cTn id="22" dur="3000" fill="hold"/>
                                        <p:tgtEl>
                                          <p:spTgt spid="25605"/>
                                        </p:tgtEl>
                                        <p:attrNameLst>
                                          <p:attrName>ppt_w</p:attrName>
                                        </p:attrNameLst>
                                      </p:cBhvr>
                                      <p:tavLst>
                                        <p:tav tm="0">
                                          <p:val>
                                            <p:fltVal val="0"/>
                                          </p:val>
                                        </p:tav>
                                        <p:tav tm="100000">
                                          <p:val>
                                            <p:strVal val="#ppt_w"/>
                                          </p:val>
                                        </p:tav>
                                      </p:tavLst>
                                    </p:anim>
                                    <p:anim calcmode="lin" valueType="num">
                                      <p:cBhvr>
                                        <p:cTn id="23" dur="3000" fill="hold"/>
                                        <p:tgtEl>
                                          <p:spTgt spid="25605"/>
                                        </p:tgtEl>
                                        <p:attrNameLst>
                                          <p:attrName>ppt_h</p:attrName>
                                        </p:attrNameLst>
                                      </p:cBhvr>
                                      <p:tavLst>
                                        <p:tav tm="0">
                                          <p:val>
                                            <p:fltVal val="0"/>
                                          </p:val>
                                        </p:tav>
                                        <p:tav tm="100000">
                                          <p:val>
                                            <p:strVal val="#ppt_h"/>
                                          </p:val>
                                        </p:tav>
                                      </p:tavLst>
                                    </p:anim>
                                    <p:anim calcmode="lin" valueType="num">
                                      <p:cBhvr>
                                        <p:cTn id="24" dur="3000" fill="hold"/>
                                        <p:tgtEl>
                                          <p:spTgt spid="25605"/>
                                        </p:tgtEl>
                                        <p:attrNameLst>
                                          <p:attrName>ppt_x</p:attrName>
                                        </p:attrNameLst>
                                      </p:cBhvr>
                                      <p:tavLst>
                                        <p:tav tm="0">
                                          <p:val>
                                            <p:fltVal val="0.5"/>
                                          </p:val>
                                        </p:tav>
                                        <p:tav tm="100000">
                                          <p:val>
                                            <p:strVal val="#ppt_x"/>
                                          </p:val>
                                        </p:tav>
                                      </p:tavLst>
                                    </p:anim>
                                    <p:anim calcmode="lin" valueType="num">
                                      <p:cBhvr>
                                        <p:cTn id="25" dur="3000" fill="hold"/>
                                        <p:tgtEl>
                                          <p:spTgt spid="25605"/>
                                        </p:tgtEl>
                                        <p:attrNameLst>
                                          <p:attrName>ppt_y</p:attrName>
                                        </p:attrNameLst>
                                      </p:cBhvr>
                                      <p:tavLst>
                                        <p:tav tm="0">
                                          <p:val>
                                            <p:fltVal val="0.5"/>
                                          </p:val>
                                        </p:tav>
                                        <p:tav tm="100000">
                                          <p:val>
                                            <p:strVal val="#ppt_y"/>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animBg="1"/>
      <p:bldP spid="38922" grpId="0" animBg="1"/>
      <p:bldP spid="38923" grpId="0" animBg="1"/>
      <p:bldP spid="38924" grpId="0" animBg="1"/>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 dedos sobre el mund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9" name="8 Rectángulo"/>
          <p:cNvSpPr/>
          <p:nvPr/>
        </p:nvSpPr>
        <p:spPr>
          <a:xfrm>
            <a:off x="0" y="0"/>
            <a:ext cx="9144000" cy="877888"/>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877888"/>
            <a:ext cx="9144000" cy="839787"/>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1717675"/>
            <a:ext cx="9144000" cy="839788"/>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57463"/>
            <a:ext cx="9144000" cy="839787"/>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397250"/>
            <a:ext cx="9144000" cy="722313"/>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0" y="4117975"/>
            <a:ext cx="9144000" cy="776288"/>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4786313"/>
            <a:ext cx="9144000" cy="928687"/>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285750" y="4514850"/>
            <a:ext cx="850106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han ubicado en el Océano Atlántico, en la Antártida, en Bolivia, Turquía, Alemania, Malta y el Caribe. Sin embargo, Platón no dejó dudas en cuanto a ubicación: “más allá de las Columnas de Hércules;​ y se la describe como más grande que Libia y Asia Menor juntas”.</a:t>
            </a:r>
          </a:p>
        </p:txBody>
      </p:sp>
    </p:spTree>
  </p:cSld>
  <p:clrMapOvr>
    <a:masterClrMapping/>
  </p:clrMapOvr>
  <mc:AlternateContent xmlns:mc="http://schemas.openxmlformats.org/markup-compatibility/2006">
    <mc:Choice xmlns:p14="http://schemas.microsoft.com/office/powerpoint/2010/main" Requires="p14">
      <p:transition spd="slow" p14:dur="200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2" presetClass="exit" presetSubtype="8" fill="hold" nodeType="withEffect">
                                  <p:stCondLst>
                                    <p:cond delay="0"/>
                                  </p:stCondLst>
                                  <p:childTnLst>
                                    <p:anim calcmode="lin" valueType="num">
                                      <p:cBhvr additive="base">
                                        <p:cTn id="9" dur="3000"/>
                                        <p:tgtEl>
                                          <p:spTgt spid="9"/>
                                        </p:tgtEl>
                                        <p:attrNameLst>
                                          <p:attrName>ppt_x</p:attrName>
                                        </p:attrNameLst>
                                      </p:cBhvr>
                                      <p:tavLst>
                                        <p:tav tm="0">
                                          <p:val>
                                            <p:strVal val="ppt_x"/>
                                          </p:val>
                                        </p:tav>
                                        <p:tav tm="100000">
                                          <p:val>
                                            <p:strVal val="0-ppt_w/2"/>
                                          </p:val>
                                        </p:tav>
                                      </p:tavLst>
                                    </p:anim>
                                    <p:anim calcmode="lin" valueType="num">
                                      <p:cBhvr additive="base">
                                        <p:cTn id="10" dur="3000"/>
                                        <p:tgtEl>
                                          <p:spTgt spid="9"/>
                                        </p:tgtEl>
                                        <p:attrNameLst>
                                          <p:attrName>ppt_y</p:attrName>
                                        </p:attrNameLst>
                                      </p:cBhvr>
                                      <p:tavLst>
                                        <p:tav tm="0">
                                          <p:val>
                                            <p:strVal val="ppt_y"/>
                                          </p:val>
                                        </p:tav>
                                        <p:tav tm="100000">
                                          <p:val>
                                            <p:strVal val="ppt_y"/>
                                          </p:val>
                                        </p:tav>
                                      </p:tavLst>
                                    </p:anim>
                                    <p:set>
                                      <p:cBhvr>
                                        <p:cTn id="11" dur="1" fill="hold">
                                          <p:stCondLst>
                                            <p:cond delay="2999"/>
                                          </p:stCondLst>
                                        </p:cTn>
                                        <p:tgtEl>
                                          <p:spTgt spid="9"/>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10"/>
                                        </p:tgtEl>
                                      </p:cBhvr>
                                    </p:animEffect>
                                    <p:set>
                                      <p:cBhvr>
                                        <p:cTn id="14" dur="1" fill="hold">
                                          <p:stCondLst>
                                            <p:cond delay="2999"/>
                                          </p:stCondLst>
                                        </p:cTn>
                                        <p:tgtEl>
                                          <p:spTgt spid="10"/>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3000"/>
                                        <p:tgtEl>
                                          <p:spTgt spid="10"/>
                                        </p:tgtEl>
                                        <p:attrNameLst>
                                          <p:attrName>ppt_x</p:attrName>
                                        </p:attrNameLst>
                                      </p:cBhvr>
                                      <p:tavLst>
                                        <p:tav tm="0">
                                          <p:val>
                                            <p:strVal val="ppt_x"/>
                                          </p:val>
                                        </p:tav>
                                        <p:tav tm="100000">
                                          <p:val>
                                            <p:strVal val="1+ppt_w/2"/>
                                          </p:val>
                                        </p:tav>
                                      </p:tavLst>
                                    </p:anim>
                                    <p:anim calcmode="lin" valueType="num">
                                      <p:cBhvr additive="base">
                                        <p:cTn id="17" dur="3000"/>
                                        <p:tgtEl>
                                          <p:spTgt spid="10"/>
                                        </p:tgtEl>
                                        <p:attrNameLst>
                                          <p:attrName>ppt_y</p:attrName>
                                        </p:attrNameLst>
                                      </p:cBhvr>
                                      <p:tavLst>
                                        <p:tav tm="0">
                                          <p:val>
                                            <p:strVal val="ppt_y"/>
                                          </p:val>
                                        </p:tav>
                                        <p:tav tm="100000">
                                          <p:val>
                                            <p:strVal val="ppt_y"/>
                                          </p:val>
                                        </p:tav>
                                      </p:tavLst>
                                    </p:anim>
                                    <p:set>
                                      <p:cBhvr>
                                        <p:cTn id="18" dur="1" fill="hold">
                                          <p:stCondLst>
                                            <p:cond delay="2999"/>
                                          </p:stCondLst>
                                        </p:cTn>
                                        <p:tgtEl>
                                          <p:spTgt spid="10"/>
                                        </p:tgtEl>
                                        <p:attrNameLst>
                                          <p:attrName>style.visibility</p:attrName>
                                        </p:attrNameLst>
                                      </p:cBhvr>
                                      <p:to>
                                        <p:strVal val="hidden"/>
                                      </p:to>
                                    </p:set>
                                  </p:childTnLst>
                                </p:cTn>
                              </p:par>
                              <p:par>
                                <p:cTn id="19" presetID="8" presetClass="exit" presetSubtype="32" fill="hold" grpId="0" nodeType="withEffect">
                                  <p:stCondLst>
                                    <p:cond delay="0"/>
                                  </p:stCondLst>
                                  <p:childTnLst>
                                    <p:animEffect transition="out" filter="diamond(out)">
                                      <p:cBhvr>
                                        <p:cTn id="20" dur="3000"/>
                                        <p:tgtEl>
                                          <p:spTgt spid="11"/>
                                        </p:tgtEl>
                                      </p:cBhvr>
                                    </p:animEffect>
                                    <p:set>
                                      <p:cBhvr>
                                        <p:cTn id="21" dur="1" fill="hold">
                                          <p:stCondLst>
                                            <p:cond delay="2999"/>
                                          </p:stCondLst>
                                        </p:cTn>
                                        <p:tgtEl>
                                          <p:spTgt spid="11"/>
                                        </p:tgtEl>
                                        <p:attrNameLst>
                                          <p:attrName>style.visibility</p:attrName>
                                        </p:attrNameLst>
                                      </p:cBhvr>
                                      <p:to>
                                        <p:strVal val="hidden"/>
                                      </p:to>
                                    </p:set>
                                  </p:childTnLst>
                                </p:cTn>
                              </p:par>
                              <p:par>
                                <p:cTn id="22" presetID="2" presetClass="exit" presetSubtype="8" fill="hold" nodeType="withEffect">
                                  <p:stCondLst>
                                    <p:cond delay="0"/>
                                  </p:stCondLst>
                                  <p:childTnLst>
                                    <p:anim calcmode="lin" valueType="num">
                                      <p:cBhvr additive="base">
                                        <p:cTn id="23" dur="3000"/>
                                        <p:tgtEl>
                                          <p:spTgt spid="11"/>
                                        </p:tgtEl>
                                        <p:attrNameLst>
                                          <p:attrName>ppt_x</p:attrName>
                                        </p:attrNameLst>
                                      </p:cBhvr>
                                      <p:tavLst>
                                        <p:tav tm="0">
                                          <p:val>
                                            <p:strVal val="ppt_x"/>
                                          </p:val>
                                        </p:tav>
                                        <p:tav tm="100000">
                                          <p:val>
                                            <p:strVal val="0-ppt_w/2"/>
                                          </p:val>
                                        </p:tav>
                                      </p:tavLst>
                                    </p:anim>
                                    <p:anim calcmode="lin" valueType="num">
                                      <p:cBhvr additive="base">
                                        <p:cTn id="24" dur="3000"/>
                                        <p:tgtEl>
                                          <p:spTgt spid="11"/>
                                        </p:tgtEl>
                                        <p:attrNameLst>
                                          <p:attrName>ppt_y</p:attrName>
                                        </p:attrNameLst>
                                      </p:cBhvr>
                                      <p:tavLst>
                                        <p:tav tm="0">
                                          <p:val>
                                            <p:strVal val="ppt_y"/>
                                          </p:val>
                                        </p:tav>
                                        <p:tav tm="100000">
                                          <p:val>
                                            <p:strVal val="ppt_y"/>
                                          </p:val>
                                        </p:tav>
                                      </p:tavLst>
                                    </p:anim>
                                    <p:set>
                                      <p:cBhvr>
                                        <p:cTn id="25" dur="1" fill="hold">
                                          <p:stCondLst>
                                            <p:cond delay="2999"/>
                                          </p:stCondLst>
                                        </p:cTn>
                                        <p:tgtEl>
                                          <p:spTgt spid="11"/>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12"/>
                                        </p:tgtEl>
                                        <p:attrNameLst>
                                          <p:attrName>ppt_x</p:attrName>
                                        </p:attrNameLst>
                                      </p:cBhvr>
                                      <p:tavLst>
                                        <p:tav tm="0">
                                          <p:val>
                                            <p:strVal val="ppt_x"/>
                                          </p:val>
                                        </p:tav>
                                        <p:tav tm="100000">
                                          <p:val>
                                            <p:strVal val="1+ppt_w/2"/>
                                          </p:val>
                                        </p:tav>
                                      </p:tavLst>
                                    </p:anim>
                                    <p:anim calcmode="lin" valueType="num">
                                      <p:cBhvr additive="base">
                                        <p:cTn id="31" dur="3000"/>
                                        <p:tgtEl>
                                          <p:spTgt spid="12"/>
                                        </p:tgtEl>
                                        <p:attrNameLst>
                                          <p:attrName>ppt_y</p:attrName>
                                        </p:attrNameLst>
                                      </p:cBhvr>
                                      <p:tavLst>
                                        <p:tav tm="0">
                                          <p:val>
                                            <p:strVal val="ppt_y"/>
                                          </p:val>
                                        </p:tav>
                                        <p:tav tm="100000">
                                          <p:val>
                                            <p:strVal val="ppt_y"/>
                                          </p:val>
                                        </p:tav>
                                      </p:tavLst>
                                    </p:anim>
                                    <p:set>
                                      <p:cBhvr>
                                        <p:cTn id="32" dur="1" fill="hold">
                                          <p:stCondLst>
                                            <p:cond delay="2999"/>
                                          </p:stCondLst>
                                        </p:cTn>
                                        <p:tgtEl>
                                          <p:spTgt spid="12"/>
                                        </p:tgtEl>
                                        <p:attrNameLst>
                                          <p:attrName>style.visibility</p:attrName>
                                        </p:attrNameLst>
                                      </p:cBhvr>
                                      <p:to>
                                        <p:strVal val="hidden"/>
                                      </p:to>
                                    </p:set>
                                  </p:childTnLst>
                                </p:cTn>
                              </p:par>
                              <p:par>
                                <p:cTn id="33" presetID="8" presetClass="exit" presetSubtype="32" fill="hold" grpId="0" nodeType="withEffect">
                                  <p:stCondLst>
                                    <p:cond delay="0"/>
                                  </p:stCondLst>
                                  <p:childTnLst>
                                    <p:animEffect transition="out" filter="diamond(out)">
                                      <p:cBhvr>
                                        <p:cTn id="34" dur="3000"/>
                                        <p:tgtEl>
                                          <p:spTgt spid="13"/>
                                        </p:tgtEl>
                                      </p:cBhvr>
                                    </p:animEffect>
                                    <p:set>
                                      <p:cBhvr>
                                        <p:cTn id="35" dur="1" fill="hold">
                                          <p:stCondLst>
                                            <p:cond delay="2999"/>
                                          </p:stCondLst>
                                        </p:cTn>
                                        <p:tgtEl>
                                          <p:spTgt spid="13"/>
                                        </p:tgtEl>
                                        <p:attrNameLst>
                                          <p:attrName>style.visibility</p:attrName>
                                        </p:attrNameLst>
                                      </p:cBhvr>
                                      <p:to>
                                        <p:strVal val="hidden"/>
                                      </p:to>
                                    </p:set>
                                  </p:childTnLst>
                                </p:cTn>
                              </p:par>
                              <p:par>
                                <p:cTn id="36" presetID="2" presetClass="exit" presetSubtype="8" fill="hold" nodeType="withEffect">
                                  <p:stCondLst>
                                    <p:cond delay="0"/>
                                  </p:stCondLst>
                                  <p:childTnLst>
                                    <p:anim calcmode="lin" valueType="num">
                                      <p:cBhvr additive="base">
                                        <p:cTn id="37" dur="3000"/>
                                        <p:tgtEl>
                                          <p:spTgt spid="13"/>
                                        </p:tgtEl>
                                        <p:attrNameLst>
                                          <p:attrName>ppt_x</p:attrName>
                                        </p:attrNameLst>
                                      </p:cBhvr>
                                      <p:tavLst>
                                        <p:tav tm="0">
                                          <p:val>
                                            <p:strVal val="ppt_x"/>
                                          </p:val>
                                        </p:tav>
                                        <p:tav tm="100000">
                                          <p:val>
                                            <p:strVal val="0-ppt_w/2"/>
                                          </p:val>
                                        </p:tav>
                                      </p:tavLst>
                                    </p:anim>
                                    <p:anim calcmode="lin" valueType="num">
                                      <p:cBhvr additive="base">
                                        <p:cTn id="38" dur="3000"/>
                                        <p:tgtEl>
                                          <p:spTgt spid="13"/>
                                        </p:tgtEl>
                                        <p:attrNameLst>
                                          <p:attrName>ppt_y</p:attrName>
                                        </p:attrNameLst>
                                      </p:cBhvr>
                                      <p:tavLst>
                                        <p:tav tm="0">
                                          <p:val>
                                            <p:strVal val="ppt_y"/>
                                          </p:val>
                                        </p:tav>
                                        <p:tav tm="100000">
                                          <p:val>
                                            <p:strVal val="ppt_y"/>
                                          </p:val>
                                        </p:tav>
                                      </p:tavLst>
                                    </p:anim>
                                    <p:set>
                                      <p:cBhvr>
                                        <p:cTn id="39" dur="1" fill="hold">
                                          <p:stCondLst>
                                            <p:cond delay="2999"/>
                                          </p:stCondLst>
                                        </p:cTn>
                                        <p:tgtEl>
                                          <p:spTgt spid="13"/>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3000"/>
                                        <p:tgtEl>
                                          <p:spTgt spid="14"/>
                                        </p:tgtEl>
                                        <p:attrNameLst>
                                          <p:attrName>ppt_x</p:attrName>
                                        </p:attrNameLst>
                                      </p:cBhvr>
                                      <p:tavLst>
                                        <p:tav tm="0">
                                          <p:val>
                                            <p:strVal val="ppt_x"/>
                                          </p:val>
                                        </p:tav>
                                        <p:tav tm="100000">
                                          <p:val>
                                            <p:strVal val="1+ppt_w/2"/>
                                          </p:val>
                                        </p:tav>
                                      </p:tavLst>
                                    </p:anim>
                                    <p:anim calcmode="lin" valueType="num">
                                      <p:cBhvr additive="base">
                                        <p:cTn id="45" dur="3000"/>
                                        <p:tgtEl>
                                          <p:spTgt spid="14"/>
                                        </p:tgtEl>
                                        <p:attrNameLst>
                                          <p:attrName>ppt_y</p:attrName>
                                        </p:attrNameLst>
                                      </p:cBhvr>
                                      <p:tavLst>
                                        <p:tav tm="0">
                                          <p:val>
                                            <p:strVal val="ppt_y"/>
                                          </p:val>
                                        </p:tav>
                                        <p:tav tm="100000">
                                          <p:val>
                                            <p:strVal val="ppt_y"/>
                                          </p:val>
                                        </p:tav>
                                      </p:tavLst>
                                    </p:anim>
                                    <p:set>
                                      <p:cBhvr>
                                        <p:cTn id="46" dur="1" fill="hold">
                                          <p:stCondLst>
                                            <p:cond delay="2999"/>
                                          </p:stCondLst>
                                        </p:cTn>
                                        <p:tgtEl>
                                          <p:spTgt spid="14"/>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3000"/>
                                        <p:tgtEl>
                                          <p:spTgt spid="15"/>
                                        </p:tgtEl>
                                      </p:cBhvr>
                                    </p:animEffect>
                                    <p:set>
                                      <p:cBhvr>
                                        <p:cTn id="49" dur="1" fill="hold">
                                          <p:stCondLst>
                                            <p:cond delay="2999"/>
                                          </p:stCondLst>
                                        </p:cTn>
                                        <p:tgtEl>
                                          <p:spTgt spid="15"/>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5"/>
                                        </p:tgtEl>
                                        <p:attrNameLst>
                                          <p:attrName>ppt_x</p:attrName>
                                        </p:attrNameLst>
                                      </p:cBhvr>
                                      <p:tavLst>
                                        <p:tav tm="0">
                                          <p:val>
                                            <p:strVal val="ppt_x"/>
                                          </p:val>
                                        </p:tav>
                                        <p:tav tm="100000">
                                          <p:val>
                                            <p:strVal val="0-ppt_w/2"/>
                                          </p:val>
                                        </p:tav>
                                      </p:tavLst>
                                    </p:anim>
                                    <p:anim calcmode="lin" valueType="num">
                                      <p:cBhvr additive="base">
                                        <p:cTn id="52" dur="3000"/>
                                        <p:tgtEl>
                                          <p:spTgt spid="15"/>
                                        </p:tgtEl>
                                        <p:attrNameLst>
                                          <p:attrName>ppt_y</p:attrName>
                                        </p:attrNameLst>
                                      </p:cBhvr>
                                      <p:tavLst>
                                        <p:tav tm="0">
                                          <p:val>
                                            <p:strVal val="ppt_y"/>
                                          </p:val>
                                        </p:tav>
                                        <p:tav tm="100000">
                                          <p:val>
                                            <p:strVal val="ppt_y"/>
                                          </p:val>
                                        </p:tav>
                                      </p:tavLst>
                                    </p:anim>
                                    <p:set>
                                      <p:cBhvr>
                                        <p:cTn id="53" dur="1" fill="hold">
                                          <p:stCondLst>
                                            <p:cond delay="2999"/>
                                          </p:stCondLst>
                                        </p:cTn>
                                        <p:tgtEl>
                                          <p:spTgt spid="15"/>
                                        </p:tgtEl>
                                        <p:attrNameLst>
                                          <p:attrName>style.visibility</p:attrName>
                                        </p:attrNameLst>
                                      </p:cBhvr>
                                      <p:to>
                                        <p:strVal val="hidden"/>
                                      </p:to>
                                    </p:set>
                                  </p:childTnLst>
                                </p:cTn>
                              </p:par>
                              <p:par>
                                <p:cTn id="54" presetID="4" presetClass="entr" presetSubtype="32"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ox(out)">
                                      <p:cBhvr>
                                        <p:cTn id="56" dur="3000"/>
                                        <p:tgtEl>
                                          <p:spTgt spid="4"/>
                                        </p:tgtEl>
                                      </p:cBhvr>
                                    </p:animEffec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childTnLst>
                          </p:cTn>
                        </p:par>
                        <p:par>
                          <p:cTn id="61" fill="hold">
                            <p:stCondLst>
                              <p:cond delay="3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1"/>
                                          </p:val>
                                        </p:tav>
                                        <p:tav tm="100000">
                                          <p:val>
                                            <p:strVal val="#ppt_x"/>
                                          </p:val>
                                        </p:tav>
                                      </p:tavLst>
                                    </p:anim>
                                    <p:anim calcmode="lin" valueType="num">
                                      <p:cBhvr>
                                        <p:cTn id="6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182527266_extras_fotos_gente_0.jpg"/>
          <p:cNvPicPr>
            <a:picLocks noChangeAspect="1"/>
          </p:cNvPicPr>
          <p:nvPr/>
        </p:nvPicPr>
        <p:blipFill>
          <a:blip r:embed="rId2"/>
          <a:srcRect/>
          <a:stretch>
            <a:fillRect/>
          </a:stretch>
        </p:blipFill>
        <p:spPr bwMode="auto">
          <a:xfrm>
            <a:off x="0" y="-285750"/>
            <a:ext cx="9144000" cy="6000750"/>
          </a:xfrm>
          <a:prstGeom prst="rect">
            <a:avLst/>
          </a:prstGeom>
          <a:noFill/>
          <a:ln w="9525">
            <a:noFill/>
            <a:miter lim="800000"/>
            <a:headEnd/>
            <a:tailEnd/>
          </a:ln>
          <a:scene3d>
            <a:camera prst="orthographicFront"/>
            <a:lightRig rig="threePt" dir="t"/>
          </a:scene3d>
          <a:sp3d>
            <a:bevelT w="165100" prst="coolSlant"/>
          </a:sp3d>
        </p:spPr>
      </p:pic>
      <p:sp>
        <p:nvSpPr>
          <p:cNvPr id="7" name="6 Triángulo rectángulo"/>
          <p:cNvSpPr/>
          <p:nvPr/>
        </p:nvSpPr>
        <p:spPr>
          <a:xfrm>
            <a:off x="0" y="0"/>
            <a:ext cx="2124075"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flipV="1">
            <a:off x="0" y="0"/>
            <a:ext cx="2051050"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1979613" y="0"/>
            <a:ext cx="2376487"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flipV="1">
            <a:off x="1979613" y="0"/>
            <a:ext cx="2305050"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284663" y="0"/>
            <a:ext cx="2590800"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flipV="1">
            <a:off x="4211638" y="0"/>
            <a:ext cx="2663825"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6732588" y="0"/>
            <a:ext cx="2411412"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flipH="1" flipV="1">
            <a:off x="6659563" y="0"/>
            <a:ext cx="2484437"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428625" y="4514850"/>
            <a:ext cx="828675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única forma de hacer a la Atlántida un lugar de misterio es ignorar el origen fantástico de la historia de Platón, olvidando que se trataba probablemente de una fábula moral y fantástica, y defender que el filósofo escribió algo que de verdad vio.</a:t>
            </a:r>
          </a:p>
        </p:txBody>
      </p:sp>
    </p:spTree>
  </p:cSld>
  <p:clrMapOvr>
    <a:masterClrMapping/>
  </p:clrMapOvr>
  <mc:AlternateContent xmlns:mc="http://schemas.openxmlformats.org/markup-compatibility/2006">
    <mc:Choice xmlns:p14="http://schemas.microsoft.com/office/powerpoint/2010/main" Requires="p14">
      <p:transition spd="slow" p14:dur="2000" advTm="30000">
        <p14:flip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7" presetClass="exit" presetSubtype="1" fill="hold" nodeType="withEffect">
                                  <p:stCondLst>
                                    <p:cond delay="0"/>
                                  </p:stCondLst>
                                  <p:childTnLst>
                                    <p:anim calcmode="lin" valueType="num">
                                      <p:cBhvr additive="base">
                                        <p:cTn id="9" dur="4000"/>
                                        <p:tgtEl>
                                          <p:spTgt spid="7"/>
                                        </p:tgtEl>
                                        <p:attrNameLst>
                                          <p:attrName>ppt_x</p:attrName>
                                        </p:attrNameLst>
                                      </p:cBhvr>
                                      <p:tavLst>
                                        <p:tav tm="0">
                                          <p:val>
                                            <p:strVal val="ppt_x"/>
                                          </p:val>
                                        </p:tav>
                                        <p:tav tm="100000">
                                          <p:val>
                                            <p:strVal val="ppt_x"/>
                                          </p:val>
                                        </p:tav>
                                      </p:tavLst>
                                    </p:anim>
                                    <p:anim calcmode="lin" valueType="num">
                                      <p:cBhvr additive="base">
                                        <p:cTn id="10" dur="4000"/>
                                        <p:tgtEl>
                                          <p:spTgt spid="7"/>
                                        </p:tgtEl>
                                        <p:attrNameLst>
                                          <p:attrName>ppt_y</p:attrName>
                                        </p:attrNameLst>
                                      </p:cBhvr>
                                      <p:tavLst>
                                        <p:tav tm="0">
                                          <p:val>
                                            <p:strVal val="ppt_y"/>
                                          </p:val>
                                        </p:tav>
                                        <p:tav tm="100000">
                                          <p:val>
                                            <p:strVal val="0-ppt_h/2"/>
                                          </p:val>
                                        </p:tav>
                                      </p:tavLst>
                                    </p:anim>
                                    <p:set>
                                      <p:cBhvr>
                                        <p:cTn id="11" dur="1" fill="hold">
                                          <p:stCondLst>
                                            <p:cond delay="3999"/>
                                          </p:stCondLst>
                                        </p:cTn>
                                        <p:tgtEl>
                                          <p:spTgt spid="7"/>
                                        </p:tgtEl>
                                        <p:attrNameLst>
                                          <p:attrName>style.visibility</p:attrName>
                                        </p:attrNameLst>
                                      </p:cBhvr>
                                      <p:to>
                                        <p:strVal val="hidden"/>
                                      </p:to>
                                    </p:set>
                                  </p:childTnLst>
                                </p:cTn>
                              </p:par>
                              <p:par>
                                <p:cTn id="12" presetID="8" presetClass="exit" presetSubtype="16" fill="hold" grpId="0" nodeType="withEffect">
                                  <p:stCondLst>
                                    <p:cond delay="0"/>
                                  </p:stCondLst>
                                  <p:childTnLst>
                                    <p:animEffect transition="out" filter="diamond(in)">
                                      <p:cBhvr>
                                        <p:cTn id="13" dur="4000"/>
                                        <p:tgtEl>
                                          <p:spTgt spid="8"/>
                                        </p:tgtEl>
                                      </p:cBhvr>
                                    </p:animEffect>
                                    <p:set>
                                      <p:cBhvr>
                                        <p:cTn id="14" dur="1" fill="hold">
                                          <p:stCondLst>
                                            <p:cond delay="3999"/>
                                          </p:stCondLst>
                                        </p:cTn>
                                        <p:tgtEl>
                                          <p:spTgt spid="8"/>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4000"/>
                                        <p:tgtEl>
                                          <p:spTgt spid="8"/>
                                        </p:tgtEl>
                                        <p:attrNameLst>
                                          <p:attrName>ppt_x</p:attrName>
                                        </p:attrNameLst>
                                      </p:cBhvr>
                                      <p:tavLst>
                                        <p:tav tm="0">
                                          <p:val>
                                            <p:strVal val="ppt_x"/>
                                          </p:val>
                                        </p:tav>
                                        <p:tav tm="100000">
                                          <p:val>
                                            <p:strVal val="ppt_x"/>
                                          </p:val>
                                        </p:tav>
                                      </p:tavLst>
                                    </p:anim>
                                    <p:anim calcmode="lin" valueType="num">
                                      <p:cBhvr additive="base">
                                        <p:cTn id="17" dur="4000"/>
                                        <p:tgtEl>
                                          <p:spTgt spid="8"/>
                                        </p:tgtEl>
                                        <p:attrNameLst>
                                          <p:attrName>ppt_y</p:attrName>
                                        </p:attrNameLst>
                                      </p:cBhvr>
                                      <p:tavLst>
                                        <p:tav tm="0">
                                          <p:val>
                                            <p:strVal val="ppt_y"/>
                                          </p:val>
                                        </p:tav>
                                        <p:tav tm="100000">
                                          <p:val>
                                            <p:strVal val="1+ppt_h/2"/>
                                          </p:val>
                                        </p:tav>
                                      </p:tavLst>
                                    </p:anim>
                                    <p:set>
                                      <p:cBhvr>
                                        <p:cTn id="18" dur="1" fill="hold">
                                          <p:stCondLst>
                                            <p:cond delay="3999"/>
                                          </p:stCondLst>
                                        </p:cTn>
                                        <p:tgtEl>
                                          <p:spTgt spid="8"/>
                                        </p:tgtEl>
                                        <p:attrNameLst>
                                          <p:attrName>style.visibility</p:attrName>
                                        </p:attrNameLst>
                                      </p:cBhvr>
                                      <p:to>
                                        <p:strVal val="hidden"/>
                                      </p:to>
                                    </p:set>
                                  </p:childTnLst>
                                </p:cTn>
                              </p:par>
                              <p:par>
                                <p:cTn id="19" presetID="8" presetClass="exit" presetSubtype="16" fill="hold" grpId="0" nodeType="withEffect">
                                  <p:stCondLst>
                                    <p:cond delay="0"/>
                                  </p:stCondLst>
                                  <p:childTnLst>
                                    <p:animEffect transition="out" filter="diamond(in)">
                                      <p:cBhvr>
                                        <p:cTn id="20" dur="4000"/>
                                        <p:tgtEl>
                                          <p:spTgt spid="9"/>
                                        </p:tgtEl>
                                      </p:cBhvr>
                                    </p:animEffect>
                                    <p:set>
                                      <p:cBhvr>
                                        <p:cTn id="21" dur="1" fill="hold">
                                          <p:stCondLst>
                                            <p:cond delay="3999"/>
                                          </p:stCondLst>
                                        </p:cTn>
                                        <p:tgtEl>
                                          <p:spTgt spid="9"/>
                                        </p:tgtEl>
                                        <p:attrNameLst>
                                          <p:attrName>style.visibility</p:attrName>
                                        </p:attrNameLst>
                                      </p:cBhvr>
                                      <p:to>
                                        <p:strVal val="hidden"/>
                                      </p:to>
                                    </p:set>
                                  </p:childTnLst>
                                </p:cTn>
                              </p:par>
                              <p:par>
                                <p:cTn id="22" presetID="7" presetClass="exit" presetSubtype="1" fill="hold"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0-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7" presetClass="exit" presetSubtype="4" fill="hold" nodeType="withEffect">
                                  <p:stCondLst>
                                    <p:cond delay="0"/>
                                  </p:stCondLst>
                                  <p:childTnLst>
                                    <p:anim calcmode="lin" valueType="num">
                                      <p:cBhvr additive="base">
                                        <p:cTn id="30" dur="4000"/>
                                        <p:tgtEl>
                                          <p:spTgt spid="10"/>
                                        </p:tgtEl>
                                        <p:attrNameLst>
                                          <p:attrName>ppt_x</p:attrName>
                                        </p:attrNameLst>
                                      </p:cBhvr>
                                      <p:tavLst>
                                        <p:tav tm="0">
                                          <p:val>
                                            <p:strVal val="ppt_x"/>
                                          </p:val>
                                        </p:tav>
                                        <p:tav tm="100000">
                                          <p:val>
                                            <p:strVal val="ppt_x"/>
                                          </p:val>
                                        </p:tav>
                                      </p:tavLst>
                                    </p:anim>
                                    <p:anim calcmode="lin" valueType="num">
                                      <p:cBhvr additive="base">
                                        <p:cTn id="31" dur="4000"/>
                                        <p:tgtEl>
                                          <p:spTgt spid="10"/>
                                        </p:tgtEl>
                                        <p:attrNameLst>
                                          <p:attrName>ppt_y</p:attrName>
                                        </p:attrNameLst>
                                      </p:cBhvr>
                                      <p:tavLst>
                                        <p:tav tm="0">
                                          <p:val>
                                            <p:strVal val="ppt_y"/>
                                          </p:val>
                                        </p:tav>
                                        <p:tav tm="100000">
                                          <p:val>
                                            <p:strVal val="1+ppt_h/2"/>
                                          </p:val>
                                        </p:tav>
                                      </p:tavLst>
                                    </p:anim>
                                    <p:set>
                                      <p:cBhvr>
                                        <p:cTn id="32" dur="1" fill="hold">
                                          <p:stCondLst>
                                            <p:cond delay="3999"/>
                                          </p:stCondLst>
                                        </p:cTn>
                                        <p:tgtEl>
                                          <p:spTgt spid="10"/>
                                        </p:tgtEl>
                                        <p:attrNameLst>
                                          <p:attrName>style.visibility</p:attrName>
                                        </p:attrNameLst>
                                      </p:cBhvr>
                                      <p:to>
                                        <p:strVal val="hidden"/>
                                      </p:to>
                                    </p:set>
                                  </p:childTnLst>
                                </p:cTn>
                              </p:par>
                              <p:par>
                                <p:cTn id="33" presetID="8" presetClass="exit" presetSubtype="16" fill="hold" grpId="0" nodeType="withEffect">
                                  <p:stCondLst>
                                    <p:cond delay="0"/>
                                  </p:stCondLst>
                                  <p:childTnLst>
                                    <p:animEffect transition="out" filter="diamond(in)">
                                      <p:cBhvr>
                                        <p:cTn id="34" dur="4000"/>
                                        <p:tgtEl>
                                          <p:spTgt spid="11"/>
                                        </p:tgtEl>
                                      </p:cBhvr>
                                    </p:animEffect>
                                    <p:set>
                                      <p:cBhvr>
                                        <p:cTn id="35" dur="1" fill="hold">
                                          <p:stCondLst>
                                            <p:cond delay="3999"/>
                                          </p:stCondLst>
                                        </p:cTn>
                                        <p:tgtEl>
                                          <p:spTgt spid="11"/>
                                        </p:tgtEl>
                                        <p:attrNameLst>
                                          <p:attrName>style.visibility</p:attrName>
                                        </p:attrNameLst>
                                      </p:cBhvr>
                                      <p:to>
                                        <p:strVal val="hidden"/>
                                      </p:to>
                                    </p:set>
                                  </p:childTnLst>
                                </p:cTn>
                              </p:par>
                              <p:par>
                                <p:cTn id="36" presetID="7" presetClass="exit" presetSubtype="1" fill="hold" nodeType="withEffect">
                                  <p:stCondLst>
                                    <p:cond delay="0"/>
                                  </p:stCondLst>
                                  <p:childTnLst>
                                    <p:anim calcmode="lin" valueType="num">
                                      <p:cBhvr additive="base">
                                        <p:cTn id="37" dur="4000"/>
                                        <p:tgtEl>
                                          <p:spTgt spid="11"/>
                                        </p:tgtEl>
                                        <p:attrNameLst>
                                          <p:attrName>ppt_x</p:attrName>
                                        </p:attrNameLst>
                                      </p:cBhvr>
                                      <p:tavLst>
                                        <p:tav tm="0">
                                          <p:val>
                                            <p:strVal val="ppt_x"/>
                                          </p:val>
                                        </p:tav>
                                        <p:tav tm="100000">
                                          <p:val>
                                            <p:strVal val="ppt_x"/>
                                          </p:val>
                                        </p:tav>
                                      </p:tavLst>
                                    </p:anim>
                                    <p:anim calcmode="lin" valueType="num">
                                      <p:cBhvr additive="base">
                                        <p:cTn id="38" dur="4000"/>
                                        <p:tgtEl>
                                          <p:spTgt spid="11"/>
                                        </p:tgtEl>
                                        <p:attrNameLst>
                                          <p:attrName>ppt_y</p:attrName>
                                        </p:attrNameLst>
                                      </p:cBhvr>
                                      <p:tavLst>
                                        <p:tav tm="0">
                                          <p:val>
                                            <p:strVal val="ppt_y"/>
                                          </p:val>
                                        </p:tav>
                                        <p:tav tm="100000">
                                          <p:val>
                                            <p:strVal val="0-ppt_h/2"/>
                                          </p:val>
                                        </p:tav>
                                      </p:tavLst>
                                    </p:anim>
                                    <p:set>
                                      <p:cBhvr>
                                        <p:cTn id="39" dur="1" fill="hold">
                                          <p:stCondLst>
                                            <p:cond delay="3999"/>
                                          </p:stCondLst>
                                        </p:cTn>
                                        <p:tgtEl>
                                          <p:spTgt spid="11"/>
                                        </p:tgtEl>
                                        <p:attrNameLst>
                                          <p:attrName>style.visibility</p:attrName>
                                        </p:attrNameLst>
                                      </p:cBhvr>
                                      <p:to>
                                        <p:strVal val="hidden"/>
                                      </p:to>
                                    </p:set>
                                  </p:childTnLst>
                                </p:cTn>
                              </p:par>
                              <p:par>
                                <p:cTn id="40" presetID="8" presetClass="exit" presetSubtype="16" fill="hold" grpId="0" nodeType="withEffect">
                                  <p:stCondLst>
                                    <p:cond delay="0"/>
                                  </p:stCondLst>
                                  <p:childTnLst>
                                    <p:animEffect transition="out" filter="diamond(in)">
                                      <p:cBhvr>
                                        <p:cTn id="41" dur="4000"/>
                                        <p:tgtEl>
                                          <p:spTgt spid="12"/>
                                        </p:tgtEl>
                                      </p:cBhvr>
                                    </p:animEffect>
                                    <p:set>
                                      <p:cBhvr>
                                        <p:cTn id="42" dur="1" fill="hold">
                                          <p:stCondLst>
                                            <p:cond delay="3999"/>
                                          </p:stCondLst>
                                        </p:cTn>
                                        <p:tgtEl>
                                          <p:spTgt spid="12"/>
                                        </p:tgtEl>
                                        <p:attrNameLst>
                                          <p:attrName>style.visibility</p:attrName>
                                        </p:attrNameLst>
                                      </p:cBhvr>
                                      <p:to>
                                        <p:strVal val="hidden"/>
                                      </p:to>
                                    </p:set>
                                  </p:childTnLst>
                                </p:cTn>
                              </p:par>
                              <p:par>
                                <p:cTn id="43" presetID="7" presetClass="exit" presetSubtype="4" fill="hold" nodeType="withEffect">
                                  <p:stCondLst>
                                    <p:cond delay="0"/>
                                  </p:stCondLst>
                                  <p:childTnLst>
                                    <p:anim calcmode="lin" valueType="num">
                                      <p:cBhvr additive="base">
                                        <p:cTn id="44" dur="4000"/>
                                        <p:tgtEl>
                                          <p:spTgt spid="12"/>
                                        </p:tgtEl>
                                        <p:attrNameLst>
                                          <p:attrName>ppt_x</p:attrName>
                                        </p:attrNameLst>
                                      </p:cBhvr>
                                      <p:tavLst>
                                        <p:tav tm="0">
                                          <p:val>
                                            <p:strVal val="ppt_x"/>
                                          </p:val>
                                        </p:tav>
                                        <p:tav tm="100000">
                                          <p:val>
                                            <p:strVal val="ppt_x"/>
                                          </p:val>
                                        </p:tav>
                                      </p:tavLst>
                                    </p:anim>
                                    <p:anim calcmode="lin" valueType="num">
                                      <p:cBhvr additive="base">
                                        <p:cTn id="45" dur="4000"/>
                                        <p:tgtEl>
                                          <p:spTgt spid="12"/>
                                        </p:tgtEl>
                                        <p:attrNameLst>
                                          <p:attrName>ppt_y</p:attrName>
                                        </p:attrNameLst>
                                      </p:cBhvr>
                                      <p:tavLst>
                                        <p:tav tm="0">
                                          <p:val>
                                            <p:strVal val="ppt_y"/>
                                          </p:val>
                                        </p:tav>
                                        <p:tav tm="100000">
                                          <p:val>
                                            <p:strVal val="1+ppt_h/2"/>
                                          </p:val>
                                        </p:tav>
                                      </p:tavLst>
                                    </p:anim>
                                    <p:set>
                                      <p:cBhvr>
                                        <p:cTn id="46" dur="1" fill="hold">
                                          <p:stCondLst>
                                            <p:cond delay="3999"/>
                                          </p:stCondLst>
                                        </p:cTn>
                                        <p:tgtEl>
                                          <p:spTgt spid="12"/>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4000"/>
                                        <p:tgtEl>
                                          <p:spTgt spid="13"/>
                                        </p:tgtEl>
                                      </p:cBhvr>
                                    </p:animEffect>
                                    <p:set>
                                      <p:cBhvr>
                                        <p:cTn id="49" dur="1" fill="hold">
                                          <p:stCondLst>
                                            <p:cond delay="3999"/>
                                          </p:stCondLst>
                                        </p:cTn>
                                        <p:tgtEl>
                                          <p:spTgt spid="13"/>
                                        </p:tgtEl>
                                        <p:attrNameLst>
                                          <p:attrName>style.visibility</p:attrName>
                                        </p:attrNameLst>
                                      </p:cBhvr>
                                      <p:to>
                                        <p:strVal val="hidden"/>
                                      </p:to>
                                    </p:set>
                                  </p:childTnLst>
                                </p:cTn>
                              </p:par>
                              <p:par>
                                <p:cTn id="50" presetID="7" presetClass="exit" presetSubtype="1" fill="hold" nodeType="withEffect">
                                  <p:stCondLst>
                                    <p:cond delay="0"/>
                                  </p:stCondLst>
                                  <p:childTnLst>
                                    <p:anim calcmode="lin" valueType="num">
                                      <p:cBhvr additive="base">
                                        <p:cTn id="51" dur="4000"/>
                                        <p:tgtEl>
                                          <p:spTgt spid="13"/>
                                        </p:tgtEl>
                                        <p:attrNameLst>
                                          <p:attrName>ppt_x</p:attrName>
                                        </p:attrNameLst>
                                      </p:cBhvr>
                                      <p:tavLst>
                                        <p:tav tm="0">
                                          <p:val>
                                            <p:strVal val="ppt_x"/>
                                          </p:val>
                                        </p:tav>
                                        <p:tav tm="100000">
                                          <p:val>
                                            <p:strVal val="ppt_x"/>
                                          </p:val>
                                        </p:tav>
                                      </p:tavLst>
                                    </p:anim>
                                    <p:anim calcmode="lin" valueType="num">
                                      <p:cBhvr additive="base">
                                        <p:cTn id="52" dur="4000"/>
                                        <p:tgtEl>
                                          <p:spTgt spid="13"/>
                                        </p:tgtEl>
                                        <p:attrNameLst>
                                          <p:attrName>ppt_y</p:attrName>
                                        </p:attrNameLst>
                                      </p:cBhvr>
                                      <p:tavLst>
                                        <p:tav tm="0">
                                          <p:val>
                                            <p:strVal val="ppt_y"/>
                                          </p:val>
                                        </p:tav>
                                        <p:tav tm="100000">
                                          <p:val>
                                            <p:strVal val="0-ppt_h/2"/>
                                          </p:val>
                                        </p:tav>
                                      </p:tavLst>
                                    </p:anim>
                                    <p:set>
                                      <p:cBhvr>
                                        <p:cTn id="53" dur="1" fill="hold">
                                          <p:stCondLst>
                                            <p:cond delay="3999"/>
                                          </p:stCondLst>
                                        </p:cTn>
                                        <p:tgtEl>
                                          <p:spTgt spid="13"/>
                                        </p:tgtEl>
                                        <p:attrNameLst>
                                          <p:attrName>style.visibility</p:attrName>
                                        </p:attrNameLst>
                                      </p:cBhvr>
                                      <p:to>
                                        <p:strVal val="hidden"/>
                                      </p:to>
                                    </p:set>
                                  </p:childTnLst>
                                </p:cTn>
                              </p:par>
                              <p:par>
                                <p:cTn id="54" presetID="8" presetClass="exit" presetSubtype="16" fill="hold" grpId="0" nodeType="withEffect">
                                  <p:stCondLst>
                                    <p:cond delay="0"/>
                                  </p:stCondLst>
                                  <p:childTnLst>
                                    <p:animEffect transition="out" filter="diamond(in)">
                                      <p:cBhvr>
                                        <p:cTn id="55" dur="4000"/>
                                        <p:tgtEl>
                                          <p:spTgt spid="14"/>
                                        </p:tgtEl>
                                      </p:cBhvr>
                                    </p:animEffect>
                                    <p:set>
                                      <p:cBhvr>
                                        <p:cTn id="56" dur="1" fill="hold">
                                          <p:stCondLst>
                                            <p:cond delay="3999"/>
                                          </p:stCondLst>
                                        </p:cTn>
                                        <p:tgtEl>
                                          <p:spTgt spid="14"/>
                                        </p:tgtEl>
                                        <p:attrNameLst>
                                          <p:attrName>style.visibility</p:attrName>
                                        </p:attrNameLst>
                                      </p:cBhvr>
                                      <p:to>
                                        <p:strVal val="hidden"/>
                                      </p:to>
                                    </p:set>
                                  </p:childTnLst>
                                </p:cTn>
                              </p:par>
                              <p:par>
                                <p:cTn id="57" presetID="7" presetClass="exit" presetSubtype="4" fill="hold" nodeType="withEffect">
                                  <p:stCondLst>
                                    <p:cond delay="0"/>
                                  </p:stCondLst>
                                  <p:childTnLst>
                                    <p:anim calcmode="lin" valueType="num">
                                      <p:cBhvr additive="base">
                                        <p:cTn id="58" dur="4000"/>
                                        <p:tgtEl>
                                          <p:spTgt spid="14"/>
                                        </p:tgtEl>
                                        <p:attrNameLst>
                                          <p:attrName>ppt_x</p:attrName>
                                        </p:attrNameLst>
                                      </p:cBhvr>
                                      <p:tavLst>
                                        <p:tav tm="0">
                                          <p:val>
                                            <p:strVal val="ppt_x"/>
                                          </p:val>
                                        </p:tav>
                                        <p:tav tm="100000">
                                          <p:val>
                                            <p:strVal val="ppt_x"/>
                                          </p:val>
                                        </p:tav>
                                      </p:tavLst>
                                    </p:anim>
                                    <p:anim calcmode="lin" valueType="num">
                                      <p:cBhvr additive="base">
                                        <p:cTn id="59" dur="4000"/>
                                        <p:tgtEl>
                                          <p:spTgt spid="14"/>
                                        </p:tgtEl>
                                        <p:attrNameLst>
                                          <p:attrName>ppt_y</p:attrName>
                                        </p:attrNameLst>
                                      </p:cBhvr>
                                      <p:tavLst>
                                        <p:tav tm="0">
                                          <p:val>
                                            <p:strVal val="ppt_y"/>
                                          </p:val>
                                        </p:tav>
                                        <p:tav tm="100000">
                                          <p:val>
                                            <p:strVal val="1+ppt_h/2"/>
                                          </p:val>
                                        </p:tav>
                                      </p:tavLst>
                                    </p:anim>
                                    <p:set>
                                      <p:cBhvr>
                                        <p:cTn id="60" dur="1" fill="hold">
                                          <p:stCondLst>
                                            <p:cond delay="3999"/>
                                          </p:stCondLst>
                                        </p:cTn>
                                        <p:tgtEl>
                                          <p:spTgt spid="14"/>
                                        </p:tgtEl>
                                        <p:attrNameLst>
                                          <p:attrName>style.visibility</p:attrName>
                                        </p:attrNameLst>
                                      </p:cBhvr>
                                      <p:to>
                                        <p:strVal val="hidden"/>
                                      </p:to>
                                    </p:set>
                                  </p:childTnLst>
                                </p:cTn>
                              </p:par>
                              <p:par>
                                <p:cTn id="61" presetID="16" presetClass="entr" presetSubtype="42"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arn(outHorizontal)">
                                      <p:cBhvr>
                                        <p:cTn id="63" dur="3000"/>
                                        <p:tgtEl>
                                          <p:spTgt spid="6"/>
                                        </p:tgtEl>
                                      </p:cBhvr>
                                    </p:animEffect>
                                  </p:childTnLst>
                                </p:cTn>
                              </p:par>
                              <p:par>
                                <p:cTn id="64" presetID="23" presetClass="entr" presetSubtype="288"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p:val>
                                            <p:strVal val="4/3*#ppt_w"/>
                                          </p:val>
                                        </p:tav>
                                        <p:tav tm="100000">
                                          <p:val>
                                            <p:strVal val="#ppt_w"/>
                                          </p:val>
                                        </p:tav>
                                      </p:tavLst>
                                    </p:anim>
                                    <p:anim calcmode="lin" valueType="num">
                                      <p:cBhvr>
                                        <p:cTn id="67" dur="3000" fill="hold"/>
                                        <p:tgtEl>
                                          <p:spTgt spid="6"/>
                                        </p:tgtEl>
                                        <p:attrNameLst>
                                          <p:attrName>ppt_h</p:attrName>
                                        </p:attrNameLst>
                                      </p:cBhvr>
                                      <p:tavLst>
                                        <p:tav tm="0">
                                          <p:val>
                                            <p:strVal val="4/3*#ppt_h"/>
                                          </p:val>
                                        </p:tav>
                                        <p:tav tm="100000">
                                          <p:val>
                                            <p:strVal val="#ppt_h"/>
                                          </p:val>
                                        </p:tav>
                                      </p:tavLst>
                                    </p:anim>
                                  </p:childTnLst>
                                </p:cTn>
                              </p:par>
                            </p:childTnLst>
                          </p:cTn>
                        </p:par>
                        <p:par>
                          <p:cTn id="68" fill="hold">
                            <p:stCondLst>
                              <p:cond delay="4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17"/>
                                        </p:tgtEl>
                                        <p:attrNameLst>
                                          <p:attrName>style.visibility</p:attrName>
                                        </p:attrNameLst>
                                      </p:cBhvr>
                                      <p:to>
                                        <p:strVal val="visible"/>
                                      </p:to>
                                    </p:set>
                                    <p:animEffect transition="in" filter="fade">
                                      <p:cBhvr>
                                        <p:cTn id="71" dur="1000"/>
                                        <p:tgtEl>
                                          <p:spTgt spid="17"/>
                                        </p:tgtEl>
                                      </p:cBhvr>
                                    </p:animEffect>
                                    <p:anim calcmode="lin" valueType="num">
                                      <p:cBhvr>
                                        <p:cTn id="72" dur="1000" fill="hold"/>
                                        <p:tgtEl>
                                          <p:spTgt spid="17"/>
                                        </p:tgtEl>
                                        <p:attrNameLst>
                                          <p:attrName>ppt_x</p:attrName>
                                        </p:attrNameLst>
                                      </p:cBhvr>
                                      <p:tavLst>
                                        <p:tav tm="0">
                                          <p:val>
                                            <p:strVal val="#ppt_x-.1"/>
                                          </p:val>
                                        </p:tav>
                                        <p:tav tm="100000">
                                          <p:val>
                                            <p:strVal val="#ppt_x"/>
                                          </p:val>
                                        </p:tav>
                                      </p:tavLst>
                                    </p:anim>
                                    <p:anim calcmode="lin" valueType="num">
                                      <p:cBhvr>
                                        <p:cTn id="7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om-here-to-eternity-clift-donna-reed.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7" name="6 Rectángulo"/>
          <p:cNvSpPr/>
          <p:nvPr/>
        </p:nvSpPr>
        <p:spPr>
          <a:xfrm>
            <a:off x="250825" y="217488"/>
            <a:ext cx="4365625" cy="2801937"/>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339975" y="1477963"/>
            <a:ext cx="4665663" cy="2868612"/>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429125" y="2857500"/>
            <a:ext cx="4391025" cy="2640013"/>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285750" y="4514850"/>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Ninguna de las ubicaciones propuestas antes calza con la descripción original. Como dijo Lyon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Sprague</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de Camp en su libro </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Continentes Perdidos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“no se puede cambiar todos los detalles de la historia de Platón y seguir teniendo la historia de Platón.</a:t>
            </a:r>
          </a:p>
        </p:txBody>
      </p:sp>
    </p:spTree>
  </p:cSld>
  <p:clrMapOvr>
    <a:masterClrMapping/>
  </p:clrMapOvr>
  <mc:AlternateContent xmlns:mc="http://schemas.openxmlformats.org/markup-compatibility/2006">
    <mc:Choice xmlns:p14="http://schemas.microsoft.com/office/powerpoint/2010/main" Requires="p14">
      <p:transition spd="slow" p14:dur="200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strVal val="4/3*#ppt_w"/>
                                          </p:val>
                                        </p:tav>
                                        <p:tav tm="100000">
                                          <p:val>
                                            <p:strVal val="#ppt_w"/>
                                          </p:val>
                                        </p:tav>
                                      </p:tavLst>
                                    </p:anim>
                                    <p:anim calcmode="lin" valueType="num">
                                      <p:cBhvr>
                                        <p:cTn id="17" dur="3000" fill="hold"/>
                                        <p:tgtEl>
                                          <p:spTgt spid="6"/>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1"/>
                                          </p:val>
                                        </p:tav>
                                        <p:tav tm="100000">
                                          <p:val>
                                            <p:strVal val="#ppt_x"/>
                                          </p:val>
                                        </p:tav>
                                      </p:tavLst>
                                    </p:anim>
                                    <p:anim calcmode="lin" valueType="num">
                                      <p:cBhvr>
                                        <p:cTn id="2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5" descr="Mariposas%20Burbujas_800"/>
          <p:cNvPicPr>
            <a:picLocks noChangeAspect="1" noChangeArrowheads="1"/>
          </p:cNvPicPr>
          <p:nvPr/>
        </p:nvPicPr>
        <p:blipFill>
          <a:blip r:embed="rId2"/>
          <a:srcRect/>
          <a:stretch>
            <a:fillRect/>
          </a:stretch>
        </p:blipFill>
        <p:spPr bwMode="auto">
          <a:xfrm>
            <a:off x="0" y="4763"/>
            <a:ext cx="9144000" cy="5707062"/>
          </a:xfrm>
          <a:prstGeom prst="rect">
            <a:avLst/>
          </a:prstGeom>
          <a:noFill/>
          <a:ln w="9525">
            <a:noFill/>
            <a:miter lim="800000"/>
            <a:headEnd/>
            <a:tailEnd/>
          </a:ln>
          <a:scene3d>
            <a:camera prst="orthographicFront"/>
            <a:lightRig rig="threePt" dir="t"/>
          </a:scene3d>
          <a:sp3d>
            <a:bevelT w="165100" prst="coolSlant"/>
          </a:sp3d>
        </p:spPr>
      </p:pic>
      <p:sp>
        <p:nvSpPr>
          <p:cNvPr id="36872" name="AutoShape 8"/>
          <p:cNvSpPr>
            <a:spLocks noChangeArrowheads="1"/>
          </p:cNvSpPr>
          <p:nvPr/>
        </p:nvSpPr>
        <p:spPr bwMode="auto">
          <a:xfrm>
            <a:off x="-180975" y="-166688"/>
            <a:ext cx="9324975" cy="5881688"/>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3" name="AutoShape 9"/>
          <p:cNvSpPr>
            <a:spLocks noChangeArrowheads="1"/>
          </p:cNvSpPr>
          <p:nvPr/>
        </p:nvSpPr>
        <p:spPr bwMode="auto">
          <a:xfrm flipH="1" flipV="1">
            <a:off x="-142875" y="-142875"/>
            <a:ext cx="9286875" cy="6024563"/>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6" name="5 CuadroTexto"/>
          <p:cNvSpPr txBox="1"/>
          <p:nvPr/>
        </p:nvSpPr>
        <p:spPr>
          <a:xfrm>
            <a:off x="357188"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El signo más obvio de lo mítico de la Atlántida es que, pese a los avances en oceanografía y el mapeo del suelo en décadas pasadas, nadie ha podido detectar rastros de ella. Por dos milenios, fue posible perdonar a quienes creyeron en un continente o ciudad sumergida.</a:t>
            </a: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r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36872"/>
                                        </p:tgtEl>
                                        <p:attrNameLst>
                                          <p:attrName>ppt_x</p:attrName>
                                        </p:attrNameLst>
                                      </p:cBhvr>
                                      <p:tavLst>
                                        <p:tav tm="0">
                                          <p:val>
                                            <p:strVal val="ppt_x"/>
                                          </p:val>
                                        </p:tav>
                                        <p:tav tm="100000">
                                          <p:val>
                                            <p:strVal val="ppt_x-ppt_w/2"/>
                                          </p:val>
                                        </p:tav>
                                      </p:tavLst>
                                    </p:anim>
                                    <p:anim calcmode="lin" valueType="num">
                                      <p:cBhvr>
                                        <p:cTn id="7" dur="3000"/>
                                        <p:tgtEl>
                                          <p:spTgt spid="36872"/>
                                        </p:tgtEl>
                                        <p:attrNameLst>
                                          <p:attrName>ppt_y</p:attrName>
                                        </p:attrNameLst>
                                      </p:cBhvr>
                                      <p:tavLst>
                                        <p:tav tm="0">
                                          <p:val>
                                            <p:strVal val="ppt_y"/>
                                          </p:val>
                                        </p:tav>
                                        <p:tav tm="100000">
                                          <p:val>
                                            <p:strVal val="ppt_y"/>
                                          </p:val>
                                        </p:tav>
                                      </p:tavLst>
                                    </p:anim>
                                    <p:anim calcmode="lin" valueType="num">
                                      <p:cBhvr>
                                        <p:cTn id="8" dur="3000"/>
                                        <p:tgtEl>
                                          <p:spTgt spid="36872"/>
                                        </p:tgtEl>
                                        <p:attrNameLst>
                                          <p:attrName>ppt_w</p:attrName>
                                        </p:attrNameLst>
                                      </p:cBhvr>
                                      <p:tavLst>
                                        <p:tav tm="0">
                                          <p:val>
                                            <p:strVal val="ppt_w"/>
                                          </p:val>
                                        </p:tav>
                                        <p:tav tm="100000">
                                          <p:val>
                                            <p:fltVal val="0"/>
                                          </p:val>
                                        </p:tav>
                                      </p:tavLst>
                                    </p:anim>
                                    <p:anim calcmode="lin" valueType="num">
                                      <p:cBhvr>
                                        <p:cTn id="9" dur="3000"/>
                                        <p:tgtEl>
                                          <p:spTgt spid="36872"/>
                                        </p:tgtEl>
                                        <p:attrNameLst>
                                          <p:attrName>ppt_h</p:attrName>
                                        </p:attrNameLst>
                                      </p:cBhvr>
                                      <p:tavLst>
                                        <p:tav tm="0">
                                          <p:val>
                                            <p:strVal val="ppt_h"/>
                                          </p:val>
                                        </p:tav>
                                        <p:tav tm="100000">
                                          <p:val>
                                            <p:strVal val="ppt_h"/>
                                          </p:val>
                                        </p:tav>
                                      </p:tavLst>
                                    </p:anim>
                                    <p:set>
                                      <p:cBhvr>
                                        <p:cTn id="10" dur="1" fill="hold">
                                          <p:stCondLst>
                                            <p:cond delay="2999"/>
                                          </p:stCondLst>
                                        </p:cTn>
                                        <p:tgtEl>
                                          <p:spTgt spid="368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6873"/>
                                        </p:tgtEl>
                                        <p:attrNameLst>
                                          <p:attrName>ppt_x</p:attrName>
                                        </p:attrNameLst>
                                      </p:cBhvr>
                                      <p:tavLst>
                                        <p:tav tm="0">
                                          <p:val>
                                            <p:strVal val="ppt_x"/>
                                          </p:val>
                                        </p:tav>
                                        <p:tav tm="100000">
                                          <p:val>
                                            <p:strVal val="ppt_x"/>
                                          </p:val>
                                        </p:tav>
                                      </p:tavLst>
                                    </p:anim>
                                    <p:anim calcmode="lin" valueType="num">
                                      <p:cBhvr>
                                        <p:cTn id="13" dur="3000"/>
                                        <p:tgtEl>
                                          <p:spTgt spid="36873"/>
                                        </p:tgtEl>
                                        <p:attrNameLst>
                                          <p:attrName>ppt_y</p:attrName>
                                        </p:attrNameLst>
                                      </p:cBhvr>
                                      <p:tavLst>
                                        <p:tav tm="0">
                                          <p:val>
                                            <p:strVal val="ppt_y"/>
                                          </p:val>
                                        </p:tav>
                                        <p:tav tm="100000">
                                          <p:val>
                                            <p:strVal val="ppt_y-ppt_h/2"/>
                                          </p:val>
                                        </p:tav>
                                      </p:tavLst>
                                    </p:anim>
                                    <p:anim calcmode="lin" valueType="num">
                                      <p:cBhvr>
                                        <p:cTn id="14" dur="3000"/>
                                        <p:tgtEl>
                                          <p:spTgt spid="36873"/>
                                        </p:tgtEl>
                                        <p:attrNameLst>
                                          <p:attrName>ppt_w</p:attrName>
                                        </p:attrNameLst>
                                      </p:cBhvr>
                                      <p:tavLst>
                                        <p:tav tm="0">
                                          <p:val>
                                            <p:strVal val="ppt_w"/>
                                          </p:val>
                                        </p:tav>
                                        <p:tav tm="100000">
                                          <p:val>
                                            <p:strVal val="ppt_w"/>
                                          </p:val>
                                        </p:tav>
                                      </p:tavLst>
                                    </p:anim>
                                    <p:anim calcmode="lin" valueType="num">
                                      <p:cBhvr>
                                        <p:cTn id="15" dur="3000"/>
                                        <p:tgtEl>
                                          <p:spTgt spid="36873"/>
                                        </p:tgtEl>
                                        <p:attrNameLst>
                                          <p:attrName>ppt_h</p:attrName>
                                        </p:attrNameLst>
                                      </p:cBhvr>
                                      <p:tavLst>
                                        <p:tav tm="0">
                                          <p:val>
                                            <p:strVal val="ppt_h"/>
                                          </p:val>
                                        </p:tav>
                                        <p:tav tm="100000">
                                          <p:val>
                                            <p:fltVal val="0"/>
                                          </p:val>
                                        </p:tav>
                                      </p:tavLst>
                                    </p:anim>
                                    <p:set>
                                      <p:cBhvr>
                                        <p:cTn id="16" dur="1" fill="hold">
                                          <p:stCondLst>
                                            <p:cond delay="2999"/>
                                          </p:stCondLst>
                                        </p:cTn>
                                        <p:tgtEl>
                                          <p:spTgt spid="36873"/>
                                        </p:tgtEl>
                                        <p:attrNameLst>
                                          <p:attrName>style.visibility</p:attrName>
                                        </p:attrNameLst>
                                      </p:cBhvr>
                                      <p:to>
                                        <p:strVal val="hidden"/>
                                      </p:to>
                                    </p:set>
                                  </p:childTnLst>
                                </p:cTn>
                              </p:par>
                              <p:par>
                                <p:cTn id="17" presetID="2" presetClass="entr" presetSubtype="9"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3000" fill="hold"/>
                                        <p:tgtEl>
                                          <p:spTgt spid="26628"/>
                                        </p:tgtEl>
                                        <p:attrNameLst>
                                          <p:attrName>ppt_x</p:attrName>
                                        </p:attrNameLst>
                                      </p:cBhvr>
                                      <p:tavLst>
                                        <p:tav tm="0">
                                          <p:val>
                                            <p:strVal val="0-#ppt_w/2"/>
                                          </p:val>
                                        </p:tav>
                                        <p:tav tm="100000">
                                          <p:val>
                                            <p:strVal val="#ppt_x"/>
                                          </p:val>
                                        </p:tav>
                                      </p:tavLst>
                                    </p:anim>
                                    <p:anim calcmode="lin" valueType="num">
                                      <p:cBhvr additive="base">
                                        <p:cTn id="20" dur="3000" fill="hold"/>
                                        <p:tgtEl>
                                          <p:spTgt spid="26628"/>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animBg="1"/>
      <p:bldP spid="36873" grpId="0" animBg="1"/>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685800" y="1774825"/>
            <a:ext cx="7772400" cy="1225550"/>
          </a:xfrm>
          <a:scene3d>
            <a:camera prst="orthographicFront"/>
            <a:lightRig rig="threePt" dir="t"/>
          </a:scene3d>
          <a:sp3d>
            <a:bevelT w="165100" prst="coolSlant"/>
          </a:sp3d>
        </p:spPr>
        <p:txBody>
          <a:bodyPr/>
          <a:lstStyle/>
          <a:p>
            <a:pPr eaLnBrk="1" hangingPunct="1"/>
            <a:endParaRPr lang="es-ES" altLang="es-ES" smtClean="0"/>
          </a:p>
        </p:txBody>
      </p:sp>
      <p:sp>
        <p:nvSpPr>
          <p:cNvPr id="44035" name="Rectangle 3"/>
          <p:cNvSpPr>
            <a:spLocks noGrp="1" noChangeArrowheads="1"/>
          </p:cNvSpPr>
          <p:nvPr>
            <p:ph type="subTitle" idx="1"/>
          </p:nvPr>
        </p:nvSpPr>
        <p:spPr>
          <a:scene3d>
            <a:camera prst="orthographicFront"/>
            <a:lightRig rig="threePt" dir="t"/>
          </a:scene3d>
          <a:sp3d>
            <a:bevelT w="165100" prst="coolSlant"/>
          </a:sp3d>
        </p:spPr>
        <p:txBody>
          <a:bodyPr/>
          <a:lstStyle/>
          <a:p>
            <a:pPr eaLnBrk="1" hangingPunct="1"/>
            <a:endParaRPr lang="es-ES" altLang="es-ES" smtClean="0">
              <a:solidFill>
                <a:srgbClr val="FFFFFF"/>
              </a:solidFill>
            </a:endParaRPr>
          </a:p>
        </p:txBody>
      </p:sp>
      <p:pic>
        <p:nvPicPr>
          <p:cNvPr id="18436" name="Picture 5" descr="ave"/>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44037" name="Text Box 6"/>
          <p:cNvSpPr txBox="1">
            <a:spLocks noChangeArrowheads="1"/>
          </p:cNvSpPr>
          <p:nvPr/>
        </p:nvSpPr>
        <p:spPr bwMode="auto">
          <a:xfrm>
            <a:off x="666750" y="1489075"/>
            <a:ext cx="3970338" cy="341313"/>
          </a:xfrm>
          <a:prstGeom prst="rect">
            <a:avLst/>
          </a:prstGeom>
          <a:noFill/>
          <a:ln w="9525">
            <a:noFill/>
            <a:miter lim="800000"/>
            <a:headEnd/>
            <a:tailEnd/>
          </a:ln>
          <a:scene3d>
            <a:camera prst="orthographicFront"/>
            <a:lightRig rig="threePt" dir="t"/>
          </a:scene3d>
          <a:sp3d>
            <a:bevelT w="165100" prst="coolSlant"/>
          </a:sp3d>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25607" name="AutoShape 7"/>
          <p:cNvSpPr>
            <a:spLocks noChangeArrowheads="1"/>
          </p:cNvSpPr>
          <p:nvPr/>
        </p:nvSpPr>
        <p:spPr bwMode="auto">
          <a:xfrm flipH="1">
            <a:off x="0" y="0"/>
            <a:ext cx="9144000" cy="5715000"/>
          </a:xfrm>
          <a:prstGeom prst="rtTriangle">
            <a:avLst/>
          </a:prstGeom>
          <a:solidFill>
            <a:schemeClr val="accent5">
              <a:lumMod val="75000"/>
              <a:alpha val="67058"/>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cs typeface="Arial" charset="0"/>
            </a:endParaRPr>
          </a:p>
        </p:txBody>
      </p:sp>
      <p:sp>
        <p:nvSpPr>
          <p:cNvPr id="25608" name="AutoShape 8"/>
          <p:cNvSpPr>
            <a:spLocks noChangeArrowheads="1"/>
          </p:cNvSpPr>
          <p:nvPr/>
        </p:nvSpPr>
        <p:spPr bwMode="auto">
          <a:xfrm flipV="1">
            <a:off x="0" y="0"/>
            <a:ext cx="9144000" cy="5715000"/>
          </a:xfrm>
          <a:prstGeom prst="rtTriangle">
            <a:avLst/>
          </a:prstGeom>
          <a:solidFill>
            <a:schemeClr val="accent5">
              <a:lumMod val="75000"/>
              <a:alpha val="67058"/>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cs typeface="Arial" charset="0"/>
            </a:endParaRPr>
          </a:p>
        </p:txBody>
      </p:sp>
      <p:sp>
        <p:nvSpPr>
          <p:cNvPr id="25609" name="AutoShape 9"/>
          <p:cNvSpPr>
            <a:spLocks noChangeArrowheads="1"/>
          </p:cNvSpPr>
          <p:nvPr/>
        </p:nvSpPr>
        <p:spPr bwMode="auto">
          <a:xfrm flipH="1">
            <a:off x="2411413" y="0"/>
            <a:ext cx="6732587" cy="5715000"/>
          </a:xfrm>
          <a:prstGeom prst="rtTriangle">
            <a:avLst/>
          </a:prstGeom>
          <a:solidFill>
            <a:schemeClr val="accent5">
              <a:lumMod val="40000"/>
              <a:lumOff val="60000"/>
              <a:alpha val="67058"/>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cs typeface="Arial" charset="0"/>
            </a:endParaRPr>
          </a:p>
        </p:txBody>
      </p:sp>
      <p:sp>
        <p:nvSpPr>
          <p:cNvPr id="25610" name="AutoShape 10"/>
          <p:cNvSpPr>
            <a:spLocks noChangeArrowheads="1"/>
          </p:cNvSpPr>
          <p:nvPr/>
        </p:nvSpPr>
        <p:spPr bwMode="auto">
          <a:xfrm flipV="1">
            <a:off x="0" y="0"/>
            <a:ext cx="9144000" cy="4117975"/>
          </a:xfrm>
          <a:prstGeom prst="rtTriangle">
            <a:avLst/>
          </a:prstGeom>
          <a:solidFill>
            <a:schemeClr val="accent5">
              <a:lumMod val="60000"/>
              <a:lumOff val="40000"/>
              <a:alpha val="67058"/>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cs typeface="Arial" charset="0"/>
            </a:endParaRPr>
          </a:p>
        </p:txBody>
      </p:sp>
      <p:sp>
        <p:nvSpPr>
          <p:cNvPr id="25611" name="AutoShape 11"/>
          <p:cNvSpPr>
            <a:spLocks noChangeArrowheads="1"/>
          </p:cNvSpPr>
          <p:nvPr/>
        </p:nvSpPr>
        <p:spPr bwMode="auto">
          <a:xfrm flipH="1">
            <a:off x="4284663" y="0"/>
            <a:ext cx="4859337" cy="5715000"/>
          </a:xfrm>
          <a:prstGeom prst="rtTriangle">
            <a:avLst/>
          </a:prstGeom>
          <a:solidFill>
            <a:schemeClr val="accent5">
              <a:lumMod val="40000"/>
              <a:lumOff val="60000"/>
              <a:alpha val="67058"/>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cs typeface="Arial" charset="0"/>
            </a:endParaRPr>
          </a:p>
        </p:txBody>
      </p:sp>
      <p:sp>
        <p:nvSpPr>
          <p:cNvPr id="25612" name="AutoShape 12"/>
          <p:cNvSpPr>
            <a:spLocks noChangeArrowheads="1"/>
          </p:cNvSpPr>
          <p:nvPr/>
        </p:nvSpPr>
        <p:spPr bwMode="auto">
          <a:xfrm flipV="1">
            <a:off x="0" y="0"/>
            <a:ext cx="9144000" cy="2917825"/>
          </a:xfrm>
          <a:prstGeom prst="rtTriangle">
            <a:avLst/>
          </a:prstGeom>
          <a:solidFill>
            <a:schemeClr val="accent5">
              <a:lumMod val="40000"/>
              <a:lumOff val="60000"/>
              <a:alpha val="67058"/>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cs typeface="Arial" charset="0"/>
            </a:endParaRPr>
          </a:p>
        </p:txBody>
      </p:sp>
      <p:sp>
        <p:nvSpPr>
          <p:cNvPr id="25613" name="AutoShape 13"/>
          <p:cNvSpPr>
            <a:spLocks noChangeArrowheads="1"/>
          </p:cNvSpPr>
          <p:nvPr/>
        </p:nvSpPr>
        <p:spPr bwMode="auto">
          <a:xfrm flipH="1">
            <a:off x="5867400" y="0"/>
            <a:ext cx="3276600" cy="5715000"/>
          </a:xfrm>
          <a:prstGeom prst="rtTriangle">
            <a:avLst/>
          </a:prstGeom>
          <a:solidFill>
            <a:schemeClr val="bg2">
              <a:lumMod val="60000"/>
              <a:lumOff val="40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25614" name="AutoShape 14"/>
          <p:cNvSpPr>
            <a:spLocks noChangeArrowheads="1"/>
          </p:cNvSpPr>
          <p:nvPr/>
        </p:nvSpPr>
        <p:spPr bwMode="auto">
          <a:xfrm flipV="1">
            <a:off x="0" y="0"/>
            <a:ext cx="9144000" cy="1897063"/>
          </a:xfrm>
          <a:prstGeom prst="rtTriangle">
            <a:avLst/>
          </a:prstGeom>
          <a:solidFill>
            <a:schemeClr val="bg2">
              <a:lumMod val="60000"/>
              <a:lumOff val="40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25615" name="AutoShape 15"/>
          <p:cNvSpPr>
            <a:spLocks noChangeArrowheads="1"/>
          </p:cNvSpPr>
          <p:nvPr/>
        </p:nvSpPr>
        <p:spPr bwMode="auto">
          <a:xfrm flipH="1">
            <a:off x="7235825" y="0"/>
            <a:ext cx="1908175" cy="5715000"/>
          </a:xfrm>
          <a:prstGeom prst="rtTriangle">
            <a:avLst/>
          </a:prstGeom>
          <a:solidFill>
            <a:schemeClr val="accent5">
              <a:lumMod val="20000"/>
              <a:lumOff val="80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25616" name="AutoShape 16"/>
          <p:cNvSpPr>
            <a:spLocks noChangeArrowheads="1"/>
          </p:cNvSpPr>
          <p:nvPr/>
        </p:nvSpPr>
        <p:spPr bwMode="auto">
          <a:xfrm flipV="1">
            <a:off x="0" y="0"/>
            <a:ext cx="9144000" cy="1057275"/>
          </a:xfrm>
          <a:prstGeom prst="rtTriangle">
            <a:avLst/>
          </a:prstGeom>
          <a:solidFill>
            <a:schemeClr val="accent5">
              <a:lumMod val="20000"/>
              <a:lumOff val="80000"/>
              <a:alpha val="67000"/>
            </a:schemeClr>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cs typeface="Arial" charset="0"/>
            </a:endParaRPr>
          </a:p>
        </p:txBody>
      </p:sp>
      <p:sp>
        <p:nvSpPr>
          <p:cNvPr id="17" name="16 CuadroTexto"/>
          <p:cNvSpPr txBox="1"/>
          <p:nvPr/>
        </p:nvSpPr>
        <p:spPr>
          <a:xfrm>
            <a:off x="428625" y="4791075"/>
            <a:ext cx="821531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Pero es inconcebible que a los oceanógrafos del mundo, operadores de submarinos y sondas submarinas se les haya pasado una masa de tierra “más grande que Libia y el Asia Menor juntas”.</a:t>
            </a:r>
          </a:p>
        </p:txBody>
      </p:sp>
    </p:spTree>
  </p:cSld>
  <p:clrMapOvr>
    <a:masterClrMapping/>
  </p:clrMapOvr>
  <mc:AlternateContent xmlns:mc="http://schemas.openxmlformats.org/markup-compatibility/2006">
    <mc:Choice xmlns:p14="http://schemas.microsoft.com/office/powerpoint/2010/main" Requires="p14">
      <p:transition spd="slow" p14:dur="2250" advTm="22000">
        <p14:ripple dir="l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8" fill="hold" grpId="0" nodeType="withEffect">
                                  <p:stCondLst>
                                    <p:cond delay="0"/>
                                  </p:stCondLst>
                                  <p:childTnLst>
                                    <p:animEffect transition="out" filter="wipe(left)">
                                      <p:cBhvr>
                                        <p:cTn id="6" dur="3000"/>
                                        <p:tgtEl>
                                          <p:spTgt spid="25615"/>
                                        </p:tgtEl>
                                      </p:cBhvr>
                                    </p:animEffect>
                                    <p:set>
                                      <p:cBhvr>
                                        <p:cTn id="7" dur="1" fill="hold">
                                          <p:stCondLst>
                                            <p:cond delay="2999"/>
                                          </p:stCondLst>
                                        </p:cTn>
                                        <p:tgtEl>
                                          <p:spTgt spid="25615"/>
                                        </p:tgtEl>
                                        <p:attrNameLst>
                                          <p:attrName>style.visibility</p:attrName>
                                        </p:attrNameLst>
                                      </p:cBhvr>
                                      <p:to>
                                        <p:strVal val="hidden"/>
                                      </p:to>
                                    </p:set>
                                  </p:childTnLst>
                                </p:cTn>
                              </p:par>
                              <p:par>
                                <p:cTn id="8" presetID="22" presetClass="exit" presetSubtype="8" fill="hold" grpId="0" nodeType="withEffect">
                                  <p:stCondLst>
                                    <p:cond delay="0"/>
                                  </p:stCondLst>
                                  <p:childTnLst>
                                    <p:animEffect transition="out" filter="wipe(left)">
                                      <p:cBhvr>
                                        <p:cTn id="9" dur="3000"/>
                                        <p:tgtEl>
                                          <p:spTgt spid="25613"/>
                                        </p:tgtEl>
                                      </p:cBhvr>
                                    </p:animEffect>
                                    <p:set>
                                      <p:cBhvr>
                                        <p:cTn id="10" dur="1" fill="hold">
                                          <p:stCondLst>
                                            <p:cond delay="2999"/>
                                          </p:stCondLst>
                                        </p:cTn>
                                        <p:tgtEl>
                                          <p:spTgt spid="25613"/>
                                        </p:tgtEl>
                                        <p:attrNameLst>
                                          <p:attrName>style.visibility</p:attrName>
                                        </p:attrNameLst>
                                      </p:cBhvr>
                                      <p:to>
                                        <p:strVal val="hidden"/>
                                      </p:to>
                                    </p:set>
                                  </p:childTnLst>
                                </p:cTn>
                              </p:par>
                              <p:par>
                                <p:cTn id="11" presetID="22" presetClass="exit" presetSubtype="8" fill="hold" grpId="0" nodeType="withEffect">
                                  <p:stCondLst>
                                    <p:cond delay="0"/>
                                  </p:stCondLst>
                                  <p:childTnLst>
                                    <p:animEffect transition="out" filter="wipe(left)">
                                      <p:cBhvr>
                                        <p:cTn id="12" dur="3000"/>
                                        <p:tgtEl>
                                          <p:spTgt spid="25611"/>
                                        </p:tgtEl>
                                      </p:cBhvr>
                                    </p:animEffect>
                                    <p:set>
                                      <p:cBhvr>
                                        <p:cTn id="13" dur="1" fill="hold">
                                          <p:stCondLst>
                                            <p:cond delay="2999"/>
                                          </p:stCondLst>
                                        </p:cTn>
                                        <p:tgtEl>
                                          <p:spTgt spid="25611"/>
                                        </p:tgtEl>
                                        <p:attrNameLst>
                                          <p:attrName>style.visibility</p:attrName>
                                        </p:attrNameLst>
                                      </p:cBhvr>
                                      <p:to>
                                        <p:strVal val="hidden"/>
                                      </p:to>
                                    </p:set>
                                  </p:childTnLst>
                                </p:cTn>
                              </p:par>
                              <p:par>
                                <p:cTn id="14" presetID="22" presetClass="exit" presetSubtype="8" fill="hold" grpId="0" nodeType="withEffect">
                                  <p:stCondLst>
                                    <p:cond delay="0"/>
                                  </p:stCondLst>
                                  <p:childTnLst>
                                    <p:animEffect transition="out" filter="wipe(left)">
                                      <p:cBhvr>
                                        <p:cTn id="15" dur="3000"/>
                                        <p:tgtEl>
                                          <p:spTgt spid="25609"/>
                                        </p:tgtEl>
                                      </p:cBhvr>
                                    </p:animEffect>
                                    <p:set>
                                      <p:cBhvr>
                                        <p:cTn id="16" dur="1" fill="hold">
                                          <p:stCondLst>
                                            <p:cond delay="2999"/>
                                          </p:stCondLst>
                                        </p:cTn>
                                        <p:tgtEl>
                                          <p:spTgt spid="25609"/>
                                        </p:tgtEl>
                                        <p:attrNameLst>
                                          <p:attrName>style.visibility</p:attrName>
                                        </p:attrNameLst>
                                      </p:cBhvr>
                                      <p:to>
                                        <p:strVal val="hidden"/>
                                      </p:to>
                                    </p:set>
                                  </p:childTnLst>
                                </p:cTn>
                              </p:par>
                              <p:par>
                                <p:cTn id="17" presetID="22" presetClass="exit" presetSubtype="8" fill="hold" grpId="0" nodeType="withEffect">
                                  <p:stCondLst>
                                    <p:cond delay="0"/>
                                  </p:stCondLst>
                                  <p:childTnLst>
                                    <p:animEffect transition="out" filter="wipe(left)">
                                      <p:cBhvr>
                                        <p:cTn id="18" dur="3000"/>
                                        <p:tgtEl>
                                          <p:spTgt spid="25607"/>
                                        </p:tgtEl>
                                      </p:cBhvr>
                                    </p:animEffect>
                                    <p:set>
                                      <p:cBhvr>
                                        <p:cTn id="19" dur="1" fill="hold">
                                          <p:stCondLst>
                                            <p:cond delay="2999"/>
                                          </p:stCondLst>
                                        </p:cTn>
                                        <p:tgtEl>
                                          <p:spTgt spid="25607"/>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3000"/>
                                        <p:tgtEl>
                                          <p:spTgt spid="25608"/>
                                        </p:tgtEl>
                                      </p:cBhvr>
                                    </p:animEffect>
                                    <p:set>
                                      <p:cBhvr>
                                        <p:cTn id="22" dur="1" fill="hold">
                                          <p:stCondLst>
                                            <p:cond delay="2999"/>
                                          </p:stCondLst>
                                        </p:cTn>
                                        <p:tgtEl>
                                          <p:spTgt spid="25608"/>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3000"/>
                                        <p:tgtEl>
                                          <p:spTgt spid="25610"/>
                                        </p:tgtEl>
                                      </p:cBhvr>
                                    </p:animEffect>
                                    <p:set>
                                      <p:cBhvr>
                                        <p:cTn id="25" dur="1" fill="hold">
                                          <p:stCondLst>
                                            <p:cond delay="2999"/>
                                          </p:stCondLst>
                                        </p:cTn>
                                        <p:tgtEl>
                                          <p:spTgt spid="25610"/>
                                        </p:tgtEl>
                                        <p:attrNameLst>
                                          <p:attrName>style.visibility</p:attrName>
                                        </p:attrNameLst>
                                      </p:cBhvr>
                                      <p:to>
                                        <p:strVal val="hidden"/>
                                      </p:to>
                                    </p:set>
                                  </p:childTnLst>
                                </p:cTn>
                              </p:par>
                              <p:par>
                                <p:cTn id="26" presetID="22" presetClass="exit" presetSubtype="4" fill="hold" grpId="1" nodeType="withEffect">
                                  <p:stCondLst>
                                    <p:cond delay="0"/>
                                  </p:stCondLst>
                                  <p:childTnLst>
                                    <p:animEffect transition="out" filter="wipe(down)">
                                      <p:cBhvr>
                                        <p:cTn id="27" dur="3000"/>
                                        <p:tgtEl>
                                          <p:spTgt spid="25610"/>
                                        </p:tgtEl>
                                      </p:cBhvr>
                                    </p:animEffect>
                                    <p:set>
                                      <p:cBhvr>
                                        <p:cTn id="28" dur="1" fill="hold">
                                          <p:stCondLst>
                                            <p:cond delay="2999"/>
                                          </p:stCondLst>
                                        </p:cTn>
                                        <p:tgtEl>
                                          <p:spTgt spid="25610"/>
                                        </p:tgtEl>
                                        <p:attrNameLst>
                                          <p:attrName>style.visibility</p:attrName>
                                        </p:attrNameLst>
                                      </p:cBhvr>
                                      <p:to>
                                        <p:strVal val="hidden"/>
                                      </p:to>
                                    </p:set>
                                  </p:childTnLst>
                                </p:cTn>
                              </p:par>
                              <p:par>
                                <p:cTn id="29" presetID="22" presetClass="exit" presetSubtype="4" fill="hold" grpId="0" nodeType="withEffect">
                                  <p:stCondLst>
                                    <p:cond delay="0"/>
                                  </p:stCondLst>
                                  <p:childTnLst>
                                    <p:animEffect transition="out" filter="wipe(down)">
                                      <p:cBhvr>
                                        <p:cTn id="30" dur="3000"/>
                                        <p:tgtEl>
                                          <p:spTgt spid="25612"/>
                                        </p:tgtEl>
                                      </p:cBhvr>
                                    </p:animEffect>
                                    <p:set>
                                      <p:cBhvr>
                                        <p:cTn id="31" dur="1" fill="hold">
                                          <p:stCondLst>
                                            <p:cond delay="2999"/>
                                          </p:stCondLst>
                                        </p:cTn>
                                        <p:tgtEl>
                                          <p:spTgt spid="25612"/>
                                        </p:tgtEl>
                                        <p:attrNameLst>
                                          <p:attrName>style.visibility</p:attrName>
                                        </p:attrNameLst>
                                      </p:cBhvr>
                                      <p:to>
                                        <p:strVal val="hidden"/>
                                      </p:to>
                                    </p:set>
                                  </p:childTnLst>
                                </p:cTn>
                              </p:par>
                              <p:par>
                                <p:cTn id="32" presetID="22" presetClass="exit" presetSubtype="4" fill="hold" grpId="0" nodeType="withEffect">
                                  <p:stCondLst>
                                    <p:cond delay="0"/>
                                  </p:stCondLst>
                                  <p:childTnLst>
                                    <p:animEffect transition="out" filter="wipe(down)">
                                      <p:cBhvr>
                                        <p:cTn id="33" dur="3000"/>
                                        <p:tgtEl>
                                          <p:spTgt spid="25614"/>
                                        </p:tgtEl>
                                      </p:cBhvr>
                                    </p:animEffect>
                                    <p:set>
                                      <p:cBhvr>
                                        <p:cTn id="34" dur="1" fill="hold">
                                          <p:stCondLst>
                                            <p:cond delay="2999"/>
                                          </p:stCondLst>
                                        </p:cTn>
                                        <p:tgtEl>
                                          <p:spTgt spid="25614"/>
                                        </p:tgtEl>
                                        <p:attrNameLst>
                                          <p:attrName>style.visibility</p:attrName>
                                        </p:attrNameLst>
                                      </p:cBhvr>
                                      <p:to>
                                        <p:strVal val="hidden"/>
                                      </p:to>
                                    </p:set>
                                  </p:childTnLst>
                                </p:cTn>
                              </p:par>
                              <p:par>
                                <p:cTn id="35" presetID="22" presetClass="exit" presetSubtype="4" fill="hold" grpId="0" nodeType="withEffect">
                                  <p:stCondLst>
                                    <p:cond delay="0"/>
                                  </p:stCondLst>
                                  <p:childTnLst>
                                    <p:animEffect transition="out" filter="wipe(down)">
                                      <p:cBhvr>
                                        <p:cTn id="36" dur="3000"/>
                                        <p:tgtEl>
                                          <p:spTgt spid="25616"/>
                                        </p:tgtEl>
                                      </p:cBhvr>
                                    </p:animEffect>
                                    <p:set>
                                      <p:cBhvr>
                                        <p:cTn id="37" dur="1" fill="hold">
                                          <p:stCondLst>
                                            <p:cond delay="2999"/>
                                          </p:stCondLst>
                                        </p:cTn>
                                        <p:tgtEl>
                                          <p:spTgt spid="25616"/>
                                        </p:tgtEl>
                                        <p:attrNameLst>
                                          <p:attrName>style.visibility</p:attrName>
                                        </p:attrNameLst>
                                      </p:cBhvr>
                                      <p:to>
                                        <p:strVal val="hidden"/>
                                      </p:to>
                                    </p:set>
                                  </p:childTnLst>
                                </p:cTn>
                              </p:par>
                              <p:par>
                                <p:cTn id="38" presetID="2" presetClass="entr" presetSubtype="12" fill="hold" nodeType="withEffect">
                                  <p:stCondLst>
                                    <p:cond delay="0"/>
                                  </p:stCondLst>
                                  <p:childTnLst>
                                    <p:set>
                                      <p:cBhvr>
                                        <p:cTn id="39" dur="1" fill="hold">
                                          <p:stCondLst>
                                            <p:cond delay="0"/>
                                          </p:stCondLst>
                                        </p:cTn>
                                        <p:tgtEl>
                                          <p:spTgt spid="18436"/>
                                        </p:tgtEl>
                                        <p:attrNameLst>
                                          <p:attrName>style.visibility</p:attrName>
                                        </p:attrNameLst>
                                      </p:cBhvr>
                                      <p:to>
                                        <p:strVal val="visible"/>
                                      </p:to>
                                    </p:set>
                                    <p:anim calcmode="lin" valueType="num">
                                      <p:cBhvr additive="base">
                                        <p:cTn id="40" dur="3000" fill="hold"/>
                                        <p:tgtEl>
                                          <p:spTgt spid="18436"/>
                                        </p:tgtEl>
                                        <p:attrNameLst>
                                          <p:attrName>ppt_x</p:attrName>
                                        </p:attrNameLst>
                                      </p:cBhvr>
                                      <p:tavLst>
                                        <p:tav tm="0">
                                          <p:val>
                                            <p:strVal val="0-#ppt_w/2"/>
                                          </p:val>
                                        </p:tav>
                                        <p:tav tm="100000">
                                          <p:val>
                                            <p:strVal val="#ppt_x"/>
                                          </p:val>
                                        </p:tav>
                                      </p:tavLst>
                                    </p:anim>
                                    <p:anim calcmode="lin" valueType="num">
                                      <p:cBhvr additive="base">
                                        <p:cTn id="41" dur="3000" fill="hold"/>
                                        <p:tgtEl>
                                          <p:spTgt spid="18436"/>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1"/>
                                          </p:val>
                                        </p:tav>
                                        <p:tav tm="100000">
                                          <p:val>
                                            <p:strVal val="#ppt_x"/>
                                          </p:val>
                                        </p:tav>
                                      </p:tavLst>
                                    </p:anim>
                                    <p:anim calcmode="lin" valueType="num">
                                      <p:cBhvr>
                                        <p:cTn id="4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nimBg="1"/>
      <p:bldP spid="25608" grpId="0" animBg="1"/>
      <p:bldP spid="25609" grpId="0" animBg="1"/>
      <p:bldP spid="25610" grpId="0" animBg="1"/>
      <p:bldP spid="25610" grpId="1" animBg="1"/>
      <p:bldP spid="25611" grpId="0" animBg="1"/>
      <p:bldP spid="25612" grpId="0" animBg="1"/>
      <p:bldP spid="25613" grpId="0" animBg="1"/>
      <p:bldP spid="25614" grpId="0" animBg="1"/>
      <p:bldP spid="25615" grpId="0" animBg="1"/>
      <p:bldP spid="25616" grpId="0" animBg="1"/>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a:xfrm>
            <a:off x="685800" y="1774825"/>
            <a:ext cx="7772400" cy="1225550"/>
          </a:xfrm>
          <a:scene3d>
            <a:camera prst="orthographicFront"/>
            <a:lightRig rig="threePt" dir="t"/>
          </a:scene3d>
          <a:sp3d>
            <a:bevelT w="165100" prst="coolSlant"/>
          </a:sp3d>
        </p:spPr>
        <p:txBody>
          <a:bodyPr/>
          <a:lstStyle/>
          <a:p>
            <a:pPr eaLnBrk="1" hangingPunct="1"/>
            <a:endParaRPr lang="es-ES" altLang="es-ES" smtClean="0"/>
          </a:p>
        </p:txBody>
      </p:sp>
      <p:sp>
        <p:nvSpPr>
          <p:cNvPr id="45059" name="Rectangle 3"/>
          <p:cNvSpPr>
            <a:spLocks noGrp="1" noChangeArrowheads="1"/>
          </p:cNvSpPr>
          <p:nvPr>
            <p:ph type="subTitle" idx="1"/>
          </p:nvPr>
        </p:nvSpPr>
        <p:spPr>
          <a:scene3d>
            <a:camera prst="orthographicFront"/>
            <a:lightRig rig="threePt" dir="t"/>
          </a:scene3d>
          <a:sp3d>
            <a:bevelT w="165100" prst="coolSlant"/>
          </a:sp3d>
        </p:spPr>
        <p:txBody>
          <a:bodyPr/>
          <a:lstStyle/>
          <a:p>
            <a:pPr eaLnBrk="1" hangingPunct="1"/>
            <a:endParaRPr lang="es-ES" altLang="es-ES" smtClean="0">
              <a:solidFill>
                <a:srgbClr val="FFFFFF"/>
              </a:solidFill>
            </a:endParaRPr>
          </a:p>
        </p:txBody>
      </p:sp>
      <p:pic>
        <p:nvPicPr>
          <p:cNvPr id="20484" name="Picture 5" descr="female-rufous-1-1024x768"/>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29703" name="AutoShape 7"/>
          <p:cNvSpPr>
            <a:spLocks noChangeArrowheads="1"/>
          </p:cNvSpPr>
          <p:nvPr/>
        </p:nvSpPr>
        <p:spPr bwMode="auto">
          <a:xfrm>
            <a:off x="1258888" y="0"/>
            <a:ext cx="6727825" cy="5715000"/>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4" name="Rectangle 8"/>
          <p:cNvSpPr>
            <a:spLocks noChangeArrowheads="1"/>
          </p:cNvSpPr>
          <p:nvPr/>
        </p:nvSpPr>
        <p:spPr bwMode="auto">
          <a:xfrm>
            <a:off x="0" y="0"/>
            <a:ext cx="1241425" cy="5715000"/>
          </a:xfrm>
          <a:prstGeom prst="re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5" name="Rectangle 9"/>
          <p:cNvSpPr>
            <a:spLocks noChangeArrowheads="1"/>
          </p:cNvSpPr>
          <p:nvPr/>
        </p:nvSpPr>
        <p:spPr bwMode="auto">
          <a:xfrm>
            <a:off x="7902575" y="0"/>
            <a:ext cx="1241425" cy="5715000"/>
          </a:xfrm>
          <a:prstGeom prst="rect">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6" name="AutoShape 10"/>
          <p:cNvSpPr>
            <a:spLocks noChangeArrowheads="1"/>
          </p:cNvSpPr>
          <p:nvPr/>
        </p:nvSpPr>
        <p:spPr bwMode="auto">
          <a:xfrm flipH="1" flipV="1">
            <a:off x="1174750" y="0"/>
            <a:ext cx="6727825" cy="5715000"/>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7" name="AutoShape 11"/>
          <p:cNvSpPr>
            <a:spLocks noChangeArrowheads="1"/>
          </p:cNvSpPr>
          <p:nvPr/>
        </p:nvSpPr>
        <p:spPr bwMode="auto">
          <a:xfrm>
            <a:off x="1241425" y="0"/>
            <a:ext cx="4699000" cy="5715000"/>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9" name="AutoShape 13"/>
          <p:cNvSpPr>
            <a:spLocks noChangeArrowheads="1"/>
          </p:cNvSpPr>
          <p:nvPr/>
        </p:nvSpPr>
        <p:spPr bwMode="auto">
          <a:xfrm>
            <a:off x="1241425" y="0"/>
            <a:ext cx="3043238" cy="5715000"/>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10" name="AutoShape 14"/>
          <p:cNvSpPr>
            <a:spLocks noChangeArrowheads="1"/>
          </p:cNvSpPr>
          <p:nvPr/>
        </p:nvSpPr>
        <p:spPr bwMode="auto">
          <a:xfrm>
            <a:off x="1241425" y="0"/>
            <a:ext cx="1530350" cy="5715000"/>
          </a:xfrm>
          <a:prstGeom prst="rtTriangle">
            <a:avLst/>
          </a:prstGeom>
          <a:solidFill>
            <a:schemeClr val="bg1"/>
          </a:solidFill>
          <a:ln w="9525">
            <a:noFill/>
            <a:miter lim="800000"/>
            <a:headEnd/>
            <a:tailEnd/>
          </a:ln>
          <a:scene3d>
            <a:camera prst="orthographicFront"/>
            <a:lightRig rig="threePt" dir="t"/>
          </a:scene3d>
          <a:sp3d>
            <a:bevelT w="165100" prst="coolSlant"/>
          </a:sp3d>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214313" y="4791075"/>
            <a:ext cx="87153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Lo estudiado sobre las placas tectónicas tampoco favorecen la especulación: el mar se expandió con el tiempo, no se contrajo. En otras palabras, el suelo oceánico no se podría haber </a:t>
            </a: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tragado </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a la Atlántida.</a:t>
            </a:r>
          </a:p>
        </p:txBody>
      </p:sp>
    </p:spTree>
  </p:cSld>
  <p:clrMapOvr>
    <a:masterClrMapping/>
  </p:clrMapOvr>
  <mc:AlternateContent xmlns:mc="http://schemas.openxmlformats.org/markup-compatibility/2006">
    <mc:Choice xmlns:p14="http://schemas.microsoft.com/office/powerpoint/2010/main" Requires="p14">
      <p:transition spd="slow" p14:dur="2000" advTm="25000">
        <p:wheel spokes="1"/>
      </p:transition>
    </mc:Choice>
    <mc:Fallback>
      <p:transition spd="slow" advTm="25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29704"/>
                                        </p:tgtEl>
                                        <p:attrNameLst>
                                          <p:attrName>ppt_x</p:attrName>
                                        </p:attrNameLst>
                                      </p:cBhvr>
                                      <p:tavLst>
                                        <p:tav tm="0">
                                          <p:val>
                                            <p:strVal val="ppt_x"/>
                                          </p:val>
                                        </p:tav>
                                        <p:tav tm="100000">
                                          <p:val>
                                            <p:strVal val="ppt_x-ppt_w/2"/>
                                          </p:val>
                                        </p:tav>
                                      </p:tavLst>
                                    </p:anim>
                                    <p:anim calcmode="lin" valueType="num">
                                      <p:cBhvr>
                                        <p:cTn id="7" dur="3000"/>
                                        <p:tgtEl>
                                          <p:spTgt spid="29704"/>
                                        </p:tgtEl>
                                        <p:attrNameLst>
                                          <p:attrName>ppt_y</p:attrName>
                                        </p:attrNameLst>
                                      </p:cBhvr>
                                      <p:tavLst>
                                        <p:tav tm="0">
                                          <p:val>
                                            <p:strVal val="ppt_y"/>
                                          </p:val>
                                        </p:tav>
                                        <p:tav tm="100000">
                                          <p:val>
                                            <p:strVal val="ppt_y"/>
                                          </p:val>
                                        </p:tav>
                                      </p:tavLst>
                                    </p:anim>
                                    <p:anim calcmode="lin" valueType="num">
                                      <p:cBhvr>
                                        <p:cTn id="8" dur="3000"/>
                                        <p:tgtEl>
                                          <p:spTgt spid="29704"/>
                                        </p:tgtEl>
                                        <p:attrNameLst>
                                          <p:attrName>ppt_w</p:attrName>
                                        </p:attrNameLst>
                                      </p:cBhvr>
                                      <p:tavLst>
                                        <p:tav tm="0">
                                          <p:val>
                                            <p:strVal val="ppt_w"/>
                                          </p:val>
                                        </p:tav>
                                        <p:tav tm="100000">
                                          <p:val>
                                            <p:fltVal val="0"/>
                                          </p:val>
                                        </p:tav>
                                      </p:tavLst>
                                    </p:anim>
                                    <p:anim calcmode="lin" valueType="num">
                                      <p:cBhvr>
                                        <p:cTn id="9" dur="3000"/>
                                        <p:tgtEl>
                                          <p:spTgt spid="29704"/>
                                        </p:tgtEl>
                                        <p:attrNameLst>
                                          <p:attrName>ppt_h</p:attrName>
                                        </p:attrNameLst>
                                      </p:cBhvr>
                                      <p:tavLst>
                                        <p:tav tm="0">
                                          <p:val>
                                            <p:strVal val="ppt_h"/>
                                          </p:val>
                                        </p:tav>
                                        <p:tav tm="100000">
                                          <p:val>
                                            <p:strVal val="ppt_h"/>
                                          </p:val>
                                        </p:tav>
                                      </p:tavLst>
                                    </p:anim>
                                    <p:set>
                                      <p:cBhvr>
                                        <p:cTn id="10" dur="1" fill="hold">
                                          <p:stCondLst>
                                            <p:cond delay="2999"/>
                                          </p:stCondLst>
                                        </p:cTn>
                                        <p:tgtEl>
                                          <p:spTgt spid="2970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29705"/>
                                        </p:tgtEl>
                                        <p:attrNameLst>
                                          <p:attrName>ppt_x</p:attrName>
                                        </p:attrNameLst>
                                      </p:cBhvr>
                                      <p:tavLst>
                                        <p:tav tm="0">
                                          <p:val>
                                            <p:strVal val="ppt_x"/>
                                          </p:val>
                                        </p:tav>
                                        <p:tav tm="100000">
                                          <p:val>
                                            <p:strVal val="ppt_x+ppt_w/2"/>
                                          </p:val>
                                        </p:tav>
                                      </p:tavLst>
                                    </p:anim>
                                    <p:anim calcmode="lin" valueType="num">
                                      <p:cBhvr>
                                        <p:cTn id="13" dur="3000"/>
                                        <p:tgtEl>
                                          <p:spTgt spid="29705"/>
                                        </p:tgtEl>
                                        <p:attrNameLst>
                                          <p:attrName>ppt_y</p:attrName>
                                        </p:attrNameLst>
                                      </p:cBhvr>
                                      <p:tavLst>
                                        <p:tav tm="0">
                                          <p:val>
                                            <p:strVal val="ppt_y"/>
                                          </p:val>
                                        </p:tav>
                                        <p:tav tm="100000">
                                          <p:val>
                                            <p:strVal val="ppt_y"/>
                                          </p:val>
                                        </p:tav>
                                      </p:tavLst>
                                    </p:anim>
                                    <p:anim calcmode="lin" valueType="num">
                                      <p:cBhvr>
                                        <p:cTn id="14" dur="3000"/>
                                        <p:tgtEl>
                                          <p:spTgt spid="29705"/>
                                        </p:tgtEl>
                                        <p:attrNameLst>
                                          <p:attrName>ppt_w</p:attrName>
                                        </p:attrNameLst>
                                      </p:cBhvr>
                                      <p:tavLst>
                                        <p:tav tm="0">
                                          <p:val>
                                            <p:strVal val="ppt_w"/>
                                          </p:val>
                                        </p:tav>
                                        <p:tav tm="100000">
                                          <p:val>
                                            <p:fltVal val="0"/>
                                          </p:val>
                                        </p:tav>
                                      </p:tavLst>
                                    </p:anim>
                                    <p:anim calcmode="lin" valueType="num">
                                      <p:cBhvr>
                                        <p:cTn id="15" dur="3000"/>
                                        <p:tgtEl>
                                          <p:spTgt spid="29705"/>
                                        </p:tgtEl>
                                        <p:attrNameLst>
                                          <p:attrName>ppt_h</p:attrName>
                                        </p:attrNameLst>
                                      </p:cBhvr>
                                      <p:tavLst>
                                        <p:tav tm="0">
                                          <p:val>
                                            <p:strVal val="ppt_h"/>
                                          </p:val>
                                        </p:tav>
                                        <p:tav tm="100000">
                                          <p:val>
                                            <p:strVal val="ppt_h"/>
                                          </p:val>
                                        </p:tav>
                                      </p:tavLst>
                                    </p:anim>
                                    <p:set>
                                      <p:cBhvr>
                                        <p:cTn id="16" dur="1" fill="hold">
                                          <p:stCondLst>
                                            <p:cond delay="2999"/>
                                          </p:stCondLst>
                                        </p:cTn>
                                        <p:tgtEl>
                                          <p:spTgt spid="2970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29706"/>
                                        </p:tgtEl>
                                        <p:attrNameLst>
                                          <p:attrName>ppt_x</p:attrName>
                                        </p:attrNameLst>
                                      </p:cBhvr>
                                      <p:tavLst>
                                        <p:tav tm="0">
                                          <p:val>
                                            <p:strVal val="ppt_x"/>
                                          </p:val>
                                        </p:tav>
                                        <p:tav tm="100000">
                                          <p:val>
                                            <p:strVal val="ppt_x+ppt_w/2"/>
                                          </p:val>
                                        </p:tav>
                                      </p:tavLst>
                                    </p:anim>
                                    <p:anim calcmode="lin" valueType="num">
                                      <p:cBhvr>
                                        <p:cTn id="19" dur="3000"/>
                                        <p:tgtEl>
                                          <p:spTgt spid="29706"/>
                                        </p:tgtEl>
                                        <p:attrNameLst>
                                          <p:attrName>ppt_y</p:attrName>
                                        </p:attrNameLst>
                                      </p:cBhvr>
                                      <p:tavLst>
                                        <p:tav tm="0">
                                          <p:val>
                                            <p:strVal val="ppt_y"/>
                                          </p:val>
                                        </p:tav>
                                        <p:tav tm="100000">
                                          <p:val>
                                            <p:strVal val="ppt_y"/>
                                          </p:val>
                                        </p:tav>
                                      </p:tavLst>
                                    </p:anim>
                                    <p:anim calcmode="lin" valueType="num">
                                      <p:cBhvr>
                                        <p:cTn id="20" dur="3000"/>
                                        <p:tgtEl>
                                          <p:spTgt spid="29706"/>
                                        </p:tgtEl>
                                        <p:attrNameLst>
                                          <p:attrName>ppt_w</p:attrName>
                                        </p:attrNameLst>
                                      </p:cBhvr>
                                      <p:tavLst>
                                        <p:tav tm="0">
                                          <p:val>
                                            <p:strVal val="ppt_w"/>
                                          </p:val>
                                        </p:tav>
                                        <p:tav tm="100000">
                                          <p:val>
                                            <p:fltVal val="0"/>
                                          </p:val>
                                        </p:tav>
                                      </p:tavLst>
                                    </p:anim>
                                    <p:anim calcmode="lin" valueType="num">
                                      <p:cBhvr>
                                        <p:cTn id="21" dur="3000"/>
                                        <p:tgtEl>
                                          <p:spTgt spid="29706"/>
                                        </p:tgtEl>
                                        <p:attrNameLst>
                                          <p:attrName>ppt_h</p:attrName>
                                        </p:attrNameLst>
                                      </p:cBhvr>
                                      <p:tavLst>
                                        <p:tav tm="0">
                                          <p:val>
                                            <p:strVal val="ppt_h"/>
                                          </p:val>
                                        </p:tav>
                                        <p:tav tm="100000">
                                          <p:val>
                                            <p:strVal val="ppt_h"/>
                                          </p:val>
                                        </p:tav>
                                      </p:tavLst>
                                    </p:anim>
                                    <p:set>
                                      <p:cBhvr>
                                        <p:cTn id="22" dur="1" fill="hold">
                                          <p:stCondLst>
                                            <p:cond delay="2999"/>
                                          </p:stCondLst>
                                        </p:cTn>
                                        <p:tgtEl>
                                          <p:spTgt spid="2970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29710"/>
                                        </p:tgtEl>
                                        <p:attrNameLst>
                                          <p:attrName>ppt_x</p:attrName>
                                        </p:attrNameLst>
                                      </p:cBhvr>
                                      <p:tavLst>
                                        <p:tav tm="0">
                                          <p:val>
                                            <p:strVal val="ppt_x"/>
                                          </p:val>
                                        </p:tav>
                                        <p:tav tm="100000">
                                          <p:val>
                                            <p:strVal val="ppt_x-ppt_w/2"/>
                                          </p:val>
                                        </p:tav>
                                      </p:tavLst>
                                    </p:anim>
                                    <p:anim calcmode="lin" valueType="num">
                                      <p:cBhvr>
                                        <p:cTn id="25" dur="3000"/>
                                        <p:tgtEl>
                                          <p:spTgt spid="29710"/>
                                        </p:tgtEl>
                                        <p:attrNameLst>
                                          <p:attrName>ppt_y</p:attrName>
                                        </p:attrNameLst>
                                      </p:cBhvr>
                                      <p:tavLst>
                                        <p:tav tm="0">
                                          <p:val>
                                            <p:strVal val="ppt_y"/>
                                          </p:val>
                                        </p:tav>
                                        <p:tav tm="100000">
                                          <p:val>
                                            <p:strVal val="ppt_y"/>
                                          </p:val>
                                        </p:tav>
                                      </p:tavLst>
                                    </p:anim>
                                    <p:anim calcmode="lin" valueType="num">
                                      <p:cBhvr>
                                        <p:cTn id="26" dur="3000"/>
                                        <p:tgtEl>
                                          <p:spTgt spid="29710"/>
                                        </p:tgtEl>
                                        <p:attrNameLst>
                                          <p:attrName>ppt_w</p:attrName>
                                        </p:attrNameLst>
                                      </p:cBhvr>
                                      <p:tavLst>
                                        <p:tav tm="0">
                                          <p:val>
                                            <p:strVal val="ppt_w"/>
                                          </p:val>
                                        </p:tav>
                                        <p:tav tm="100000">
                                          <p:val>
                                            <p:fltVal val="0"/>
                                          </p:val>
                                        </p:tav>
                                      </p:tavLst>
                                    </p:anim>
                                    <p:anim calcmode="lin" valueType="num">
                                      <p:cBhvr>
                                        <p:cTn id="27" dur="3000"/>
                                        <p:tgtEl>
                                          <p:spTgt spid="29710"/>
                                        </p:tgtEl>
                                        <p:attrNameLst>
                                          <p:attrName>ppt_h</p:attrName>
                                        </p:attrNameLst>
                                      </p:cBhvr>
                                      <p:tavLst>
                                        <p:tav tm="0">
                                          <p:val>
                                            <p:strVal val="ppt_h"/>
                                          </p:val>
                                        </p:tav>
                                        <p:tav tm="100000">
                                          <p:val>
                                            <p:strVal val="ppt_h"/>
                                          </p:val>
                                        </p:tav>
                                      </p:tavLst>
                                    </p:anim>
                                    <p:set>
                                      <p:cBhvr>
                                        <p:cTn id="28" dur="1" fill="hold">
                                          <p:stCondLst>
                                            <p:cond delay="2999"/>
                                          </p:stCondLst>
                                        </p:cTn>
                                        <p:tgtEl>
                                          <p:spTgt spid="2971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3000"/>
                                        <p:tgtEl>
                                          <p:spTgt spid="29709"/>
                                        </p:tgtEl>
                                        <p:attrNameLst>
                                          <p:attrName>ppt_x</p:attrName>
                                        </p:attrNameLst>
                                      </p:cBhvr>
                                      <p:tavLst>
                                        <p:tav tm="0">
                                          <p:val>
                                            <p:strVal val="ppt_x"/>
                                          </p:val>
                                        </p:tav>
                                        <p:tav tm="100000">
                                          <p:val>
                                            <p:strVal val="ppt_x-ppt_w/2"/>
                                          </p:val>
                                        </p:tav>
                                      </p:tavLst>
                                    </p:anim>
                                    <p:anim calcmode="lin" valueType="num">
                                      <p:cBhvr>
                                        <p:cTn id="31" dur="3000"/>
                                        <p:tgtEl>
                                          <p:spTgt spid="29709"/>
                                        </p:tgtEl>
                                        <p:attrNameLst>
                                          <p:attrName>ppt_y</p:attrName>
                                        </p:attrNameLst>
                                      </p:cBhvr>
                                      <p:tavLst>
                                        <p:tav tm="0">
                                          <p:val>
                                            <p:strVal val="ppt_y"/>
                                          </p:val>
                                        </p:tav>
                                        <p:tav tm="100000">
                                          <p:val>
                                            <p:strVal val="ppt_y"/>
                                          </p:val>
                                        </p:tav>
                                      </p:tavLst>
                                    </p:anim>
                                    <p:anim calcmode="lin" valueType="num">
                                      <p:cBhvr>
                                        <p:cTn id="32" dur="3000"/>
                                        <p:tgtEl>
                                          <p:spTgt spid="29709"/>
                                        </p:tgtEl>
                                        <p:attrNameLst>
                                          <p:attrName>ppt_w</p:attrName>
                                        </p:attrNameLst>
                                      </p:cBhvr>
                                      <p:tavLst>
                                        <p:tav tm="0">
                                          <p:val>
                                            <p:strVal val="ppt_w"/>
                                          </p:val>
                                        </p:tav>
                                        <p:tav tm="100000">
                                          <p:val>
                                            <p:fltVal val="0"/>
                                          </p:val>
                                        </p:tav>
                                      </p:tavLst>
                                    </p:anim>
                                    <p:anim calcmode="lin" valueType="num">
                                      <p:cBhvr>
                                        <p:cTn id="33" dur="3000"/>
                                        <p:tgtEl>
                                          <p:spTgt spid="29709"/>
                                        </p:tgtEl>
                                        <p:attrNameLst>
                                          <p:attrName>ppt_h</p:attrName>
                                        </p:attrNameLst>
                                      </p:cBhvr>
                                      <p:tavLst>
                                        <p:tav tm="0">
                                          <p:val>
                                            <p:strVal val="ppt_h"/>
                                          </p:val>
                                        </p:tav>
                                        <p:tav tm="100000">
                                          <p:val>
                                            <p:strVal val="ppt_h"/>
                                          </p:val>
                                        </p:tav>
                                      </p:tavLst>
                                    </p:anim>
                                    <p:set>
                                      <p:cBhvr>
                                        <p:cTn id="34" dur="1" fill="hold">
                                          <p:stCondLst>
                                            <p:cond delay="2999"/>
                                          </p:stCondLst>
                                        </p:cTn>
                                        <p:tgtEl>
                                          <p:spTgt spid="2970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3000"/>
                                        <p:tgtEl>
                                          <p:spTgt spid="29707"/>
                                        </p:tgtEl>
                                        <p:attrNameLst>
                                          <p:attrName>ppt_x</p:attrName>
                                        </p:attrNameLst>
                                      </p:cBhvr>
                                      <p:tavLst>
                                        <p:tav tm="0">
                                          <p:val>
                                            <p:strVal val="ppt_x"/>
                                          </p:val>
                                        </p:tav>
                                        <p:tav tm="100000">
                                          <p:val>
                                            <p:strVal val="ppt_x-ppt_w/2"/>
                                          </p:val>
                                        </p:tav>
                                      </p:tavLst>
                                    </p:anim>
                                    <p:anim calcmode="lin" valueType="num">
                                      <p:cBhvr>
                                        <p:cTn id="37" dur="3000"/>
                                        <p:tgtEl>
                                          <p:spTgt spid="29707"/>
                                        </p:tgtEl>
                                        <p:attrNameLst>
                                          <p:attrName>ppt_y</p:attrName>
                                        </p:attrNameLst>
                                      </p:cBhvr>
                                      <p:tavLst>
                                        <p:tav tm="0">
                                          <p:val>
                                            <p:strVal val="ppt_y"/>
                                          </p:val>
                                        </p:tav>
                                        <p:tav tm="100000">
                                          <p:val>
                                            <p:strVal val="ppt_y"/>
                                          </p:val>
                                        </p:tav>
                                      </p:tavLst>
                                    </p:anim>
                                    <p:anim calcmode="lin" valueType="num">
                                      <p:cBhvr>
                                        <p:cTn id="38" dur="3000"/>
                                        <p:tgtEl>
                                          <p:spTgt spid="29707"/>
                                        </p:tgtEl>
                                        <p:attrNameLst>
                                          <p:attrName>ppt_w</p:attrName>
                                        </p:attrNameLst>
                                      </p:cBhvr>
                                      <p:tavLst>
                                        <p:tav tm="0">
                                          <p:val>
                                            <p:strVal val="ppt_w"/>
                                          </p:val>
                                        </p:tav>
                                        <p:tav tm="100000">
                                          <p:val>
                                            <p:fltVal val="0"/>
                                          </p:val>
                                        </p:tav>
                                      </p:tavLst>
                                    </p:anim>
                                    <p:anim calcmode="lin" valueType="num">
                                      <p:cBhvr>
                                        <p:cTn id="39" dur="3000"/>
                                        <p:tgtEl>
                                          <p:spTgt spid="29707"/>
                                        </p:tgtEl>
                                        <p:attrNameLst>
                                          <p:attrName>ppt_h</p:attrName>
                                        </p:attrNameLst>
                                      </p:cBhvr>
                                      <p:tavLst>
                                        <p:tav tm="0">
                                          <p:val>
                                            <p:strVal val="ppt_h"/>
                                          </p:val>
                                        </p:tav>
                                        <p:tav tm="100000">
                                          <p:val>
                                            <p:strVal val="ppt_h"/>
                                          </p:val>
                                        </p:tav>
                                      </p:tavLst>
                                    </p:anim>
                                    <p:set>
                                      <p:cBhvr>
                                        <p:cTn id="40" dur="1" fill="hold">
                                          <p:stCondLst>
                                            <p:cond delay="2999"/>
                                          </p:stCondLst>
                                        </p:cTn>
                                        <p:tgtEl>
                                          <p:spTgt spid="2970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3000"/>
                                        <p:tgtEl>
                                          <p:spTgt spid="29703"/>
                                        </p:tgtEl>
                                        <p:attrNameLst>
                                          <p:attrName>ppt_x</p:attrName>
                                        </p:attrNameLst>
                                      </p:cBhvr>
                                      <p:tavLst>
                                        <p:tav tm="0">
                                          <p:val>
                                            <p:strVal val="ppt_x"/>
                                          </p:val>
                                        </p:tav>
                                        <p:tav tm="100000">
                                          <p:val>
                                            <p:strVal val="ppt_x-ppt_w/2"/>
                                          </p:val>
                                        </p:tav>
                                      </p:tavLst>
                                    </p:anim>
                                    <p:anim calcmode="lin" valueType="num">
                                      <p:cBhvr>
                                        <p:cTn id="43" dur="3000"/>
                                        <p:tgtEl>
                                          <p:spTgt spid="29703"/>
                                        </p:tgtEl>
                                        <p:attrNameLst>
                                          <p:attrName>ppt_y</p:attrName>
                                        </p:attrNameLst>
                                      </p:cBhvr>
                                      <p:tavLst>
                                        <p:tav tm="0">
                                          <p:val>
                                            <p:strVal val="ppt_y"/>
                                          </p:val>
                                        </p:tav>
                                        <p:tav tm="100000">
                                          <p:val>
                                            <p:strVal val="ppt_y"/>
                                          </p:val>
                                        </p:tav>
                                      </p:tavLst>
                                    </p:anim>
                                    <p:anim calcmode="lin" valueType="num">
                                      <p:cBhvr>
                                        <p:cTn id="44" dur="3000"/>
                                        <p:tgtEl>
                                          <p:spTgt spid="29703"/>
                                        </p:tgtEl>
                                        <p:attrNameLst>
                                          <p:attrName>ppt_w</p:attrName>
                                        </p:attrNameLst>
                                      </p:cBhvr>
                                      <p:tavLst>
                                        <p:tav tm="0">
                                          <p:val>
                                            <p:strVal val="ppt_w"/>
                                          </p:val>
                                        </p:tav>
                                        <p:tav tm="100000">
                                          <p:val>
                                            <p:fltVal val="0"/>
                                          </p:val>
                                        </p:tav>
                                      </p:tavLst>
                                    </p:anim>
                                    <p:anim calcmode="lin" valueType="num">
                                      <p:cBhvr>
                                        <p:cTn id="45" dur="3000"/>
                                        <p:tgtEl>
                                          <p:spTgt spid="29703"/>
                                        </p:tgtEl>
                                        <p:attrNameLst>
                                          <p:attrName>ppt_h</p:attrName>
                                        </p:attrNameLst>
                                      </p:cBhvr>
                                      <p:tavLst>
                                        <p:tav tm="0">
                                          <p:val>
                                            <p:strVal val="ppt_h"/>
                                          </p:val>
                                        </p:tav>
                                        <p:tav tm="100000">
                                          <p:val>
                                            <p:strVal val="ppt_h"/>
                                          </p:val>
                                        </p:tav>
                                      </p:tavLst>
                                    </p:anim>
                                    <p:set>
                                      <p:cBhvr>
                                        <p:cTn id="46" dur="1" fill="hold">
                                          <p:stCondLst>
                                            <p:cond delay="2999"/>
                                          </p:stCondLst>
                                        </p:cTn>
                                        <p:tgtEl>
                                          <p:spTgt spid="29703"/>
                                        </p:tgtEl>
                                        <p:attrNameLst>
                                          <p:attrName>style.visibility</p:attrName>
                                        </p:attrNameLst>
                                      </p:cBhvr>
                                      <p:to>
                                        <p:strVal val="hidden"/>
                                      </p:to>
                                    </p:set>
                                  </p:childTnLst>
                                </p:cTn>
                              </p:par>
                              <p:par>
                                <p:cTn id="47" presetID="17" presetClass="entr" presetSubtype="10" fill="hold" nodeType="withEffect">
                                  <p:stCondLst>
                                    <p:cond delay="0"/>
                                  </p:stCondLst>
                                  <p:childTnLst>
                                    <p:set>
                                      <p:cBhvr>
                                        <p:cTn id="48" dur="1" fill="hold">
                                          <p:stCondLst>
                                            <p:cond delay="0"/>
                                          </p:stCondLst>
                                        </p:cTn>
                                        <p:tgtEl>
                                          <p:spTgt spid="20484"/>
                                        </p:tgtEl>
                                        <p:attrNameLst>
                                          <p:attrName>style.visibility</p:attrName>
                                        </p:attrNameLst>
                                      </p:cBhvr>
                                      <p:to>
                                        <p:strVal val="visible"/>
                                      </p:to>
                                    </p:set>
                                    <p:anim calcmode="lin" valueType="num">
                                      <p:cBhvr>
                                        <p:cTn id="49" dur="3000" fill="hold"/>
                                        <p:tgtEl>
                                          <p:spTgt spid="20484"/>
                                        </p:tgtEl>
                                        <p:attrNameLst>
                                          <p:attrName>ppt_w</p:attrName>
                                        </p:attrNameLst>
                                      </p:cBhvr>
                                      <p:tavLst>
                                        <p:tav tm="0">
                                          <p:val>
                                            <p:fltVal val="0"/>
                                          </p:val>
                                        </p:tav>
                                        <p:tav tm="100000">
                                          <p:val>
                                            <p:strVal val="#ppt_w"/>
                                          </p:val>
                                        </p:tav>
                                      </p:tavLst>
                                    </p:anim>
                                    <p:anim calcmode="lin" valueType="num">
                                      <p:cBhvr>
                                        <p:cTn id="50" dur="3000" fill="hold"/>
                                        <p:tgtEl>
                                          <p:spTgt spid="20484"/>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4" grpId="0" animBg="1"/>
      <p:bldP spid="29705" grpId="0" animBg="1"/>
      <p:bldP spid="29706" grpId="0" animBg="1"/>
      <p:bldP spid="29707" grpId="0" animBg="1"/>
      <p:bldP spid="29709" grpId="0" animBg="1"/>
      <p:bldP spid="29710" grpId="0" animBg="1"/>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tumblr_mfpbm4jKaC1qjm81go1_1280.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6" name="5 Rectángulo"/>
          <p:cNvSpPr/>
          <p:nvPr/>
        </p:nvSpPr>
        <p:spPr>
          <a:xfrm>
            <a:off x="0" y="0"/>
            <a:ext cx="9144000" cy="5715000"/>
          </a:xfrm>
          <a:prstGeom prst="rect">
            <a:avLst/>
          </a:prstGeom>
          <a:solidFill>
            <a:schemeClr val="accent3">
              <a:lumMod val="75000"/>
              <a:alpha val="65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uadroTexto"/>
          <p:cNvSpPr txBox="1"/>
          <p:nvPr/>
        </p:nvSpPr>
        <p:spPr>
          <a:xfrm>
            <a:off x="357188" y="4514850"/>
            <a:ext cx="8358187" cy="1200150"/>
          </a:xfrm>
          <a:prstGeom prst="rect">
            <a:avLst/>
          </a:prstGeom>
          <a:noFill/>
        </p:spPr>
        <p:txBody>
          <a:bodyPr>
            <a:spAutoFit/>
          </a:bodyPr>
          <a:lstStyle/>
          <a:p>
            <a:pPr>
              <a:defRPr/>
            </a:pP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Donnelly</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también predijo que la ciudad sería hallada tarde o temprano y que museos del mundo se llenarían de sus artefactos. A 130 años de esta predicción, la leyenda sobrevivió y la ciudad utópica perdida en realidad nunca estuvo perdida. Está donde siempre estuvo: en los libros de Platón.</a:t>
            </a:r>
          </a:p>
        </p:txBody>
      </p:sp>
    </p:spTree>
  </p:cSld>
  <p:clrMapOvr>
    <a:masterClrMapping/>
  </p:clrMapOvr>
  <mc:AlternateContent xmlns:mc="http://schemas.openxmlformats.org/markup-compatibility/2006">
    <mc:Choice xmlns:p14="http://schemas.microsoft.com/office/powerpoint/2010/main" Requires="p14">
      <p:transition spd="slow" p14:dur="2000" advTm="32000">
        <p14:wheelReverse spokes="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2/3*#ppt_w"/>
                                          </p:val>
                                        </p:tav>
                                        <p:tav tm="100000">
                                          <p:val>
                                            <p:strVal val="#ppt_w"/>
                                          </p:val>
                                        </p:tav>
                                      </p:tavLst>
                                    </p:anim>
                                    <p:anim calcmode="lin" valueType="num">
                                      <p:cBhvr>
                                        <p:cTn id="14" dur="2000" fill="hold"/>
                                        <p:tgtEl>
                                          <p:spTgt spid="5"/>
                                        </p:tgtEl>
                                        <p:attrNameLst>
                                          <p:attrName>ppt_h</p:attrName>
                                        </p:attrNameLst>
                                      </p:cBhvr>
                                      <p:tavLst>
                                        <p:tav tm="0">
                                          <p:val>
                                            <p:strVal val="2/3*#ppt_h"/>
                                          </p:val>
                                        </p:tav>
                                        <p:tav tm="100000">
                                          <p:val>
                                            <p:strVal val="#ppt_h"/>
                                          </p:val>
                                        </p:tav>
                                      </p:tavLst>
                                    </p:anim>
                                  </p:childTnLst>
                                </p:cTn>
                              </p:par>
                              <p:par>
                                <p:cTn id="15" presetID="6" presetClass="emph" presetSubtype="0" accel="50000" decel="50000" autoRev="1" fill="hold" nodeType="withEffect">
                                  <p:stCondLst>
                                    <p:cond delay="2000"/>
                                  </p:stCondLst>
                                  <p:childTnLst>
                                    <p:animScale>
                                      <p:cBhvr>
                                        <p:cTn id="16" dur="1000" fill="hold"/>
                                        <p:tgtEl>
                                          <p:spTgt spid="5"/>
                                        </p:tgtEl>
                                      </p:cBhvr>
                                      <p:by x="120000" y="120000"/>
                                    </p:animScale>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h5hu8yvAw1qjm81go1_128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0" y="0"/>
            <a:ext cx="1714500"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14500" y="0"/>
            <a:ext cx="1857375"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571875" y="0"/>
            <a:ext cx="1928813"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5435600" y="0"/>
            <a:ext cx="2001838"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380288" y="0"/>
            <a:ext cx="1763712"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285750" y="4514850"/>
            <a:ext cx="857250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¿Existió más allá de las referencias literarias que la historia nos ha dejado? ¿Es posible identificar en la actualidad restos en los fondos marinos o fuera de ellos? ¿Qué indicios hay para poner el foco en el entorno de la provincia de Cádiz y sus aguas atlánticas cercanas?</a:t>
            </a:r>
          </a:p>
        </p:txBody>
      </p:sp>
    </p:spTree>
  </p:cSld>
  <p:clrMapOvr>
    <a:masterClrMapping/>
  </p:clrMapOvr>
  <mc:AlternateContent xmlns:mc="http://schemas.openxmlformats.org/markup-compatibility/2006">
    <mc:Choice xmlns:p14="http://schemas.microsoft.com/office/powerpoint/2010/main" Requires="p14">
      <p:transition spd="slow" p14:dur="2000" advTm="30000">
        <p:blinds dir="vert"/>
      </p:transition>
    </mc:Choice>
    <mc:Fallback>
      <p:transition spd="slow" advTm="30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nicholson.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7" name="6 Rectángulo"/>
          <p:cNvSpPr/>
          <p:nvPr/>
        </p:nvSpPr>
        <p:spPr>
          <a:xfrm>
            <a:off x="539750" y="217488"/>
            <a:ext cx="928688" cy="5119687"/>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763713" y="1117600"/>
            <a:ext cx="928687" cy="4227513"/>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667625" y="217488"/>
            <a:ext cx="928688" cy="5119687"/>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516688" y="1117600"/>
            <a:ext cx="928687" cy="4227513"/>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987675" y="1957388"/>
            <a:ext cx="928688" cy="3394075"/>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364163" y="1957388"/>
            <a:ext cx="928687" cy="3394075"/>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4211638" y="3095625"/>
            <a:ext cx="860425" cy="2262188"/>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428625" y="4514850"/>
            <a:ext cx="842962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'Cuarto Milenio' ha puesto foco en estas tierras costeras que tanto han ido evolucionando, plagadas desde tiempo inmemorial de caños y esteros, de interiores actuales que fueron costas muy visitadas, de línea litoral de hoy en día que alguna vez fueron fondos marinos.</a:t>
            </a:r>
          </a:p>
        </p:txBody>
      </p:sp>
    </p:spTree>
  </p:cSld>
  <p:clrMapOvr>
    <a:masterClrMapping/>
  </p:clrMapOvr>
  <mc:AlternateContent xmlns:mc="http://schemas.openxmlformats.org/markup-compatibility/2006">
    <mc:Choice xmlns:p14="http://schemas.microsoft.com/office/powerpoint/2010/main" Requires="p14">
      <p:transition spd="slow" p14:dur="2250" advTm="30000">
        <p:checker dir="vert"/>
      </p:transition>
    </mc:Choice>
    <mc:Fallback>
      <p:transition spd="slow" advTm="30000">
        <p:checke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ppt_x"/>
                                          </p:val>
                                        </p:tav>
                                      </p:tavLst>
                                    </p:anim>
                                    <p:anim calcmode="lin" valueType="num">
                                      <p:cBhvr additive="base">
                                        <p:cTn id="7" dur="3000"/>
                                        <p:tgtEl>
                                          <p:spTgt spid="7"/>
                                        </p:tgtEl>
                                        <p:attrNameLst>
                                          <p:attrName>ppt_y</p:attrName>
                                        </p:attrNameLst>
                                      </p:cBhvr>
                                      <p:tavLst>
                                        <p:tav tm="0">
                                          <p:val>
                                            <p:strVal val="ppt_y"/>
                                          </p:val>
                                        </p:tav>
                                        <p:tav tm="100000">
                                          <p:val>
                                            <p:strVal val="0-ppt_h/2"/>
                                          </p:val>
                                        </p:tav>
                                      </p:tavLst>
                                    </p:anim>
                                    <p:set>
                                      <p:cBhvr>
                                        <p:cTn id="8" dur="1" fill="hold">
                                          <p:stCondLst>
                                            <p:cond delay="2999"/>
                                          </p:stCondLst>
                                        </p:cTn>
                                        <p:tgtEl>
                                          <p:spTgt spid="7"/>
                                        </p:tgtEl>
                                        <p:attrNameLst>
                                          <p:attrName>style.visibility</p:attrName>
                                        </p:attrNameLst>
                                      </p:cBhvr>
                                      <p:to>
                                        <p:strVal val="hidden"/>
                                      </p:to>
                                    </p:set>
                                  </p:childTnLst>
                                </p:cTn>
                              </p:par>
                              <p:par>
                                <p:cTn id="9" presetID="8" presetClass="exit" presetSubtype="32" fill="hold" grpId="0" nodeType="withEffect">
                                  <p:stCondLst>
                                    <p:cond delay="0"/>
                                  </p:stCondLst>
                                  <p:childTnLst>
                                    <p:animEffect transition="out" filter="diamond(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3000"/>
                                        <p:tgtEl>
                                          <p:spTgt spid="8"/>
                                        </p:tgtEl>
                                        <p:attrNameLst>
                                          <p:attrName>ppt_x</p:attrName>
                                        </p:attrNameLst>
                                      </p:cBhvr>
                                      <p:tavLst>
                                        <p:tav tm="0">
                                          <p:val>
                                            <p:strVal val="ppt_x"/>
                                          </p:val>
                                        </p:tav>
                                        <p:tav tm="100000">
                                          <p:val>
                                            <p:strVal val="ppt_x"/>
                                          </p:val>
                                        </p:tav>
                                      </p:tavLst>
                                    </p:anim>
                                    <p:anim calcmode="lin" valueType="num">
                                      <p:cBhvr additive="base">
                                        <p:cTn id="14" dur="3000"/>
                                        <p:tgtEl>
                                          <p:spTgt spid="8"/>
                                        </p:tgtEl>
                                        <p:attrNameLst>
                                          <p:attrName>ppt_y</p:attrName>
                                        </p:attrNameLst>
                                      </p:cBhvr>
                                      <p:tavLst>
                                        <p:tav tm="0">
                                          <p:val>
                                            <p:strVal val="ppt_y"/>
                                          </p:val>
                                        </p:tav>
                                        <p:tav tm="100000">
                                          <p:val>
                                            <p:strVal val="1+ppt_h/2"/>
                                          </p:val>
                                        </p:tav>
                                      </p:tavLst>
                                    </p:anim>
                                    <p:set>
                                      <p:cBhvr>
                                        <p:cTn id="15" dur="1" fill="hold">
                                          <p:stCondLst>
                                            <p:cond delay="2999"/>
                                          </p:stCondLst>
                                        </p:cTn>
                                        <p:tgtEl>
                                          <p:spTgt spid="8"/>
                                        </p:tgtEl>
                                        <p:attrNameLst>
                                          <p:attrName>style.visibility</p:attrName>
                                        </p:attrNameLst>
                                      </p:cBhvr>
                                      <p:to>
                                        <p:strVal val="hidden"/>
                                      </p:to>
                                    </p:set>
                                  </p:childTnLst>
                                </p:cTn>
                              </p:par>
                              <p:par>
                                <p:cTn id="16" presetID="8" presetClass="exit" presetSubtype="32" fill="hold" grpId="0" nodeType="withEffect">
                                  <p:stCondLst>
                                    <p:cond delay="0"/>
                                  </p:stCondLst>
                                  <p:childTnLst>
                                    <p:animEffect transition="out" filter="diamond(out)">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7" presetClass="exit" presetSubtype="1" fill="hold" nodeType="withEffect">
                                  <p:stCondLst>
                                    <p:cond delay="0"/>
                                  </p:stCondLst>
                                  <p:childTnLst>
                                    <p:anim calcmode="lin" valueType="num">
                                      <p:cBhvr additive="base">
                                        <p:cTn id="20" dur="3000"/>
                                        <p:tgtEl>
                                          <p:spTgt spid="9"/>
                                        </p:tgtEl>
                                        <p:attrNameLst>
                                          <p:attrName>ppt_x</p:attrName>
                                        </p:attrNameLst>
                                      </p:cBhvr>
                                      <p:tavLst>
                                        <p:tav tm="0">
                                          <p:val>
                                            <p:strVal val="ppt_x"/>
                                          </p:val>
                                        </p:tav>
                                        <p:tav tm="100000">
                                          <p:val>
                                            <p:strVal val="ppt_x"/>
                                          </p:val>
                                        </p:tav>
                                      </p:tavLst>
                                    </p:anim>
                                    <p:anim calcmode="lin" valueType="num">
                                      <p:cBhvr additive="base">
                                        <p:cTn id="21" dur="3000"/>
                                        <p:tgtEl>
                                          <p:spTgt spid="9"/>
                                        </p:tgtEl>
                                        <p:attrNameLst>
                                          <p:attrName>ppt_y</p:attrName>
                                        </p:attrNameLst>
                                      </p:cBhvr>
                                      <p:tavLst>
                                        <p:tav tm="0">
                                          <p:val>
                                            <p:strVal val="ppt_y"/>
                                          </p:val>
                                        </p:tav>
                                        <p:tav tm="100000">
                                          <p:val>
                                            <p:strVal val="0-ppt_h/2"/>
                                          </p:val>
                                        </p:tav>
                                      </p:tavLst>
                                    </p:anim>
                                    <p:set>
                                      <p:cBhvr>
                                        <p:cTn id="22" dur="1" fill="hold">
                                          <p:stCondLst>
                                            <p:cond delay="2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3000"/>
                                        <p:tgtEl>
                                          <p:spTgt spid="10"/>
                                        </p:tgtEl>
                                        <p:attrNameLst>
                                          <p:attrName>ppt_x</p:attrName>
                                        </p:attrNameLst>
                                      </p:cBhvr>
                                      <p:tavLst>
                                        <p:tav tm="0">
                                          <p:val>
                                            <p:strVal val="ppt_x"/>
                                          </p:val>
                                        </p:tav>
                                        <p:tav tm="100000">
                                          <p:val>
                                            <p:strVal val="ppt_x"/>
                                          </p:val>
                                        </p:tav>
                                      </p:tavLst>
                                    </p:anim>
                                    <p:anim calcmode="lin" valueType="num">
                                      <p:cBhvr additive="base">
                                        <p:cTn id="28" dur="3000"/>
                                        <p:tgtEl>
                                          <p:spTgt spid="10"/>
                                        </p:tgtEl>
                                        <p:attrNameLst>
                                          <p:attrName>ppt_y</p:attrName>
                                        </p:attrNameLst>
                                      </p:cBhvr>
                                      <p:tavLst>
                                        <p:tav tm="0">
                                          <p:val>
                                            <p:strVal val="ppt_y"/>
                                          </p:val>
                                        </p:tav>
                                        <p:tav tm="100000">
                                          <p:val>
                                            <p:strVal val="1+ppt_h/2"/>
                                          </p:val>
                                        </p:tav>
                                      </p:tavLst>
                                    </p:anim>
                                    <p:set>
                                      <p:cBhvr>
                                        <p:cTn id="29" dur="1" fill="hold">
                                          <p:stCondLst>
                                            <p:cond delay="2999"/>
                                          </p:stCondLst>
                                        </p:cTn>
                                        <p:tgtEl>
                                          <p:spTgt spid="10"/>
                                        </p:tgtEl>
                                        <p:attrNameLst>
                                          <p:attrName>style.visibility</p:attrName>
                                        </p:attrNameLst>
                                      </p:cBhvr>
                                      <p:to>
                                        <p:strVal val="hidden"/>
                                      </p:to>
                                    </p:set>
                                  </p:childTnLst>
                                </p:cTn>
                              </p:par>
                              <p:par>
                                <p:cTn id="30" presetID="8" presetClass="exit" presetSubtype="32" fill="hold" grpId="0" nodeType="withEffect">
                                  <p:stCondLst>
                                    <p:cond delay="0"/>
                                  </p:stCondLst>
                                  <p:childTnLst>
                                    <p:animEffect transition="out" filter="diamond(out)">
                                      <p:cBhvr>
                                        <p:cTn id="31" dur="3000"/>
                                        <p:tgtEl>
                                          <p:spTgt spid="10"/>
                                        </p:tgtEl>
                                      </p:cBhvr>
                                    </p:animEffect>
                                    <p:set>
                                      <p:cBhvr>
                                        <p:cTn id="32" dur="1" fill="hold">
                                          <p:stCondLst>
                                            <p:cond delay="2999"/>
                                          </p:stCondLst>
                                        </p:cTn>
                                        <p:tgtEl>
                                          <p:spTgt spid="10"/>
                                        </p:tgtEl>
                                        <p:attrNameLst>
                                          <p:attrName>style.visibility</p:attrName>
                                        </p:attrNameLst>
                                      </p:cBhvr>
                                      <p:to>
                                        <p:strVal val="hidden"/>
                                      </p:to>
                                    </p:set>
                                  </p:childTnLst>
                                </p:cTn>
                              </p:par>
                              <p:par>
                                <p:cTn id="33" presetID="7" presetClass="exit" presetSubtype="1" fill="hold" nodeType="withEffect">
                                  <p:stCondLst>
                                    <p:cond delay="0"/>
                                  </p:stCondLst>
                                  <p:childTnLst>
                                    <p:anim calcmode="lin" valueType="num">
                                      <p:cBhvr additive="base">
                                        <p:cTn id="34" dur="3000"/>
                                        <p:tgtEl>
                                          <p:spTgt spid="11"/>
                                        </p:tgtEl>
                                        <p:attrNameLst>
                                          <p:attrName>ppt_x</p:attrName>
                                        </p:attrNameLst>
                                      </p:cBhvr>
                                      <p:tavLst>
                                        <p:tav tm="0">
                                          <p:val>
                                            <p:strVal val="ppt_x"/>
                                          </p:val>
                                        </p:tav>
                                        <p:tav tm="100000">
                                          <p:val>
                                            <p:strVal val="ppt_x"/>
                                          </p:val>
                                        </p:tav>
                                      </p:tavLst>
                                    </p:anim>
                                    <p:anim calcmode="lin" valueType="num">
                                      <p:cBhvr additive="base">
                                        <p:cTn id="35" dur="3000"/>
                                        <p:tgtEl>
                                          <p:spTgt spid="11"/>
                                        </p:tgtEl>
                                        <p:attrNameLst>
                                          <p:attrName>ppt_y</p:attrName>
                                        </p:attrNameLst>
                                      </p:cBhvr>
                                      <p:tavLst>
                                        <p:tav tm="0">
                                          <p:val>
                                            <p:strVal val="ppt_y"/>
                                          </p:val>
                                        </p:tav>
                                        <p:tav tm="100000">
                                          <p:val>
                                            <p:strVal val="0-ppt_h/2"/>
                                          </p:val>
                                        </p:tav>
                                      </p:tavLst>
                                    </p:anim>
                                    <p:set>
                                      <p:cBhvr>
                                        <p:cTn id="36" dur="1" fill="hold">
                                          <p:stCondLst>
                                            <p:cond delay="2999"/>
                                          </p:stCondLst>
                                        </p:cTn>
                                        <p:tgtEl>
                                          <p:spTgt spid="11"/>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3000"/>
                                        <p:tgtEl>
                                          <p:spTgt spid="11"/>
                                        </p:tgtEl>
                                      </p:cBhvr>
                                    </p:animEffect>
                                    <p:set>
                                      <p:cBhvr>
                                        <p:cTn id="39" dur="1" fill="hold">
                                          <p:stCondLst>
                                            <p:cond delay="2999"/>
                                          </p:stCondLst>
                                        </p:cTn>
                                        <p:tgtEl>
                                          <p:spTgt spid="11"/>
                                        </p:tgtEl>
                                        <p:attrNameLst>
                                          <p:attrName>style.visibility</p:attrName>
                                        </p:attrNameLst>
                                      </p:cBhvr>
                                      <p:to>
                                        <p:strVal val="hidden"/>
                                      </p:to>
                                    </p:set>
                                  </p:childTnLst>
                                </p:cTn>
                              </p:par>
                              <p:par>
                                <p:cTn id="40" presetID="7" presetClass="exit" presetSubtype="1" fill="hold" nodeType="withEffect">
                                  <p:stCondLst>
                                    <p:cond delay="0"/>
                                  </p:stCondLst>
                                  <p:childTnLst>
                                    <p:anim calcmode="lin" valueType="num">
                                      <p:cBhvr additive="base">
                                        <p:cTn id="41" dur="3000"/>
                                        <p:tgtEl>
                                          <p:spTgt spid="12"/>
                                        </p:tgtEl>
                                        <p:attrNameLst>
                                          <p:attrName>ppt_x</p:attrName>
                                        </p:attrNameLst>
                                      </p:cBhvr>
                                      <p:tavLst>
                                        <p:tav tm="0">
                                          <p:val>
                                            <p:strVal val="ppt_x"/>
                                          </p:val>
                                        </p:tav>
                                        <p:tav tm="100000">
                                          <p:val>
                                            <p:strVal val="ppt_x"/>
                                          </p:val>
                                        </p:tav>
                                      </p:tavLst>
                                    </p:anim>
                                    <p:anim calcmode="lin" valueType="num">
                                      <p:cBhvr additive="base">
                                        <p:cTn id="42" dur="3000"/>
                                        <p:tgtEl>
                                          <p:spTgt spid="12"/>
                                        </p:tgtEl>
                                        <p:attrNameLst>
                                          <p:attrName>ppt_y</p:attrName>
                                        </p:attrNameLst>
                                      </p:cBhvr>
                                      <p:tavLst>
                                        <p:tav tm="0">
                                          <p:val>
                                            <p:strVal val="ppt_y"/>
                                          </p:val>
                                        </p:tav>
                                        <p:tav tm="100000">
                                          <p:val>
                                            <p:strVal val="0-ppt_h/2"/>
                                          </p:val>
                                        </p:tav>
                                      </p:tavLst>
                                    </p:anim>
                                    <p:set>
                                      <p:cBhvr>
                                        <p:cTn id="43" dur="1" fill="hold">
                                          <p:stCondLst>
                                            <p:cond delay="2999"/>
                                          </p:stCondLst>
                                        </p:cTn>
                                        <p:tgtEl>
                                          <p:spTgt spid="12"/>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3000"/>
                                        <p:tgtEl>
                                          <p:spTgt spid="12"/>
                                        </p:tgtEl>
                                      </p:cBhvr>
                                    </p:animEffect>
                                    <p:set>
                                      <p:cBhvr>
                                        <p:cTn id="46" dur="1" fill="hold">
                                          <p:stCondLst>
                                            <p:cond delay="2999"/>
                                          </p:stCondLst>
                                        </p:cTn>
                                        <p:tgtEl>
                                          <p:spTgt spid="12"/>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3000"/>
                                        <p:tgtEl>
                                          <p:spTgt spid="13"/>
                                        </p:tgtEl>
                                        <p:attrNameLst>
                                          <p:attrName>ppt_x</p:attrName>
                                        </p:attrNameLst>
                                      </p:cBhvr>
                                      <p:tavLst>
                                        <p:tav tm="0">
                                          <p:val>
                                            <p:strVal val="ppt_x"/>
                                          </p:val>
                                        </p:tav>
                                        <p:tav tm="100000">
                                          <p:val>
                                            <p:strVal val="ppt_x"/>
                                          </p:val>
                                        </p:tav>
                                      </p:tavLst>
                                    </p:anim>
                                    <p:anim calcmode="lin" valueType="num">
                                      <p:cBhvr additive="base">
                                        <p:cTn id="49" dur="3000"/>
                                        <p:tgtEl>
                                          <p:spTgt spid="13"/>
                                        </p:tgtEl>
                                        <p:attrNameLst>
                                          <p:attrName>ppt_y</p:attrName>
                                        </p:attrNameLst>
                                      </p:cBhvr>
                                      <p:tavLst>
                                        <p:tav tm="0">
                                          <p:val>
                                            <p:strVal val="ppt_y"/>
                                          </p:val>
                                        </p:tav>
                                        <p:tav tm="100000">
                                          <p:val>
                                            <p:strVal val="1+ppt_h/2"/>
                                          </p:val>
                                        </p:tav>
                                      </p:tavLst>
                                    </p:anim>
                                    <p:set>
                                      <p:cBhvr>
                                        <p:cTn id="50" dur="1" fill="hold">
                                          <p:stCondLst>
                                            <p:cond delay="2999"/>
                                          </p:stCondLst>
                                        </p:cTn>
                                        <p:tgtEl>
                                          <p:spTgt spid="13"/>
                                        </p:tgtEl>
                                        <p:attrNameLst>
                                          <p:attrName>style.visibility</p:attrName>
                                        </p:attrNameLst>
                                      </p:cBhvr>
                                      <p:to>
                                        <p:strVal val="hidden"/>
                                      </p:to>
                                    </p:set>
                                  </p:childTnLst>
                                </p:cTn>
                              </p:par>
                              <p:par>
                                <p:cTn id="51" presetID="8" presetClass="exit" presetSubtype="32" fill="hold" grpId="0" nodeType="withEffect">
                                  <p:stCondLst>
                                    <p:cond delay="0"/>
                                  </p:stCondLst>
                                  <p:childTnLst>
                                    <p:animEffect transition="out" filter="diamond(out)">
                                      <p:cBhvr>
                                        <p:cTn id="52" dur="3000"/>
                                        <p:tgtEl>
                                          <p:spTgt spid="13"/>
                                        </p:tgtEl>
                                      </p:cBhvr>
                                    </p:animEffect>
                                    <p:set>
                                      <p:cBhvr>
                                        <p:cTn id="53" dur="1" fill="hold">
                                          <p:stCondLst>
                                            <p:cond delay="2999"/>
                                          </p:stCondLst>
                                        </p:cTn>
                                        <p:tgtEl>
                                          <p:spTgt spid="13"/>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3000" fill="hold"/>
                                        <p:tgtEl>
                                          <p:spTgt spid="6"/>
                                        </p:tgtEl>
                                        <p:attrNameLst>
                                          <p:attrName>ppt_w</p:attrName>
                                        </p:attrNameLst>
                                      </p:cBhvr>
                                      <p:tavLst>
                                        <p:tav tm="0">
                                          <p:val>
                                            <p:strVal val="4/3*#ppt_w"/>
                                          </p:val>
                                        </p:tav>
                                        <p:tav tm="100000">
                                          <p:val>
                                            <p:strVal val="#ppt_w"/>
                                          </p:val>
                                        </p:tav>
                                      </p:tavLst>
                                    </p:anim>
                                    <p:anim calcmode="lin" valueType="num">
                                      <p:cBhvr>
                                        <p:cTn id="57" dur="3000" fill="hold"/>
                                        <p:tgtEl>
                                          <p:spTgt spid="6"/>
                                        </p:tgtEl>
                                        <p:attrNameLst>
                                          <p:attrName>ppt_h</p:attrName>
                                        </p:attrNameLst>
                                      </p:cBhvr>
                                      <p:tavLst>
                                        <p:tav tm="0">
                                          <p:val>
                                            <p:strVal val="4/3*#ppt_h"/>
                                          </p:val>
                                        </p:tav>
                                        <p:tav tm="100000">
                                          <p:val>
                                            <p:strVal val="#ppt_h"/>
                                          </p:val>
                                        </p:tav>
                                      </p:tavLst>
                                    </p:anim>
                                  </p:childTnLst>
                                </p:cTn>
                              </p:par>
                              <p:par>
                                <p:cTn id="58" presetID="55" presetClass="entr" presetSubtype="0"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p:cTn id="60" dur="3000" fill="hold"/>
                                        <p:tgtEl>
                                          <p:spTgt spid="6"/>
                                        </p:tgtEl>
                                        <p:attrNameLst>
                                          <p:attrName>ppt_w</p:attrName>
                                        </p:attrNameLst>
                                      </p:cBhvr>
                                      <p:tavLst>
                                        <p:tav tm="0">
                                          <p:val>
                                            <p:strVal val="#ppt_w*0.70"/>
                                          </p:val>
                                        </p:tav>
                                        <p:tav tm="100000">
                                          <p:val>
                                            <p:strVal val="#ppt_w"/>
                                          </p:val>
                                        </p:tav>
                                      </p:tavLst>
                                    </p:anim>
                                    <p:anim calcmode="lin" valueType="num">
                                      <p:cBhvr>
                                        <p:cTn id="61" dur="3000" fill="hold"/>
                                        <p:tgtEl>
                                          <p:spTgt spid="6"/>
                                        </p:tgtEl>
                                        <p:attrNameLst>
                                          <p:attrName>ppt_h</p:attrName>
                                        </p:attrNameLst>
                                      </p:cBhvr>
                                      <p:tavLst>
                                        <p:tav tm="0">
                                          <p:val>
                                            <p:strVal val="#ppt_h"/>
                                          </p:val>
                                        </p:tav>
                                        <p:tav tm="100000">
                                          <p:val>
                                            <p:strVal val="#ppt_h"/>
                                          </p:val>
                                        </p:tav>
                                      </p:tavLst>
                                    </p:anim>
                                    <p:animEffect transition="in" filter="fade">
                                      <p:cBhvr>
                                        <p:cTn id="62" dur="3000"/>
                                        <p:tgtEl>
                                          <p:spTgt spid="6"/>
                                        </p:tgtEl>
                                      </p:cBhvr>
                                    </p:animEffect>
                                  </p:childTnLst>
                                </p:cTn>
                              </p:par>
                            </p:childTnLst>
                          </p:cTn>
                        </p:par>
                        <p:par>
                          <p:cTn id="63" fill="hold">
                            <p:stCondLst>
                              <p:cond delay="3000"/>
                            </p:stCondLst>
                            <p:childTnLst>
                              <p:par>
                                <p:cTn id="64" presetID="40" presetClass="entr" presetSubtype="0" fill="hold" grpId="0" nodeType="afterEffect">
                                  <p:stCondLst>
                                    <p:cond delay="0"/>
                                  </p:stCondLst>
                                  <p:iterate type="lt">
                                    <p:tmPct val="10000"/>
                                  </p:iterate>
                                  <p:childTnLst>
                                    <p:set>
                                      <p:cBhvr>
                                        <p:cTn id="65" dur="1" fill="hold">
                                          <p:stCondLst>
                                            <p:cond delay="0"/>
                                          </p:stCondLst>
                                        </p:cTn>
                                        <p:tgtEl>
                                          <p:spTgt spid="14"/>
                                        </p:tgtEl>
                                        <p:attrNameLst>
                                          <p:attrName>style.visibility</p:attrName>
                                        </p:attrNameLst>
                                      </p:cBhvr>
                                      <p:to>
                                        <p:strVal val="visible"/>
                                      </p:to>
                                    </p:set>
                                    <p:animEffect transition="in" filter="fade">
                                      <p:cBhvr>
                                        <p:cTn id="66" dur="1000"/>
                                        <p:tgtEl>
                                          <p:spTgt spid="14"/>
                                        </p:tgtEl>
                                      </p:cBhvr>
                                    </p:animEffect>
                                    <p:anim calcmode="lin" valueType="num">
                                      <p:cBhvr>
                                        <p:cTn id="67" dur="1000" fill="hold"/>
                                        <p:tgtEl>
                                          <p:spTgt spid="14"/>
                                        </p:tgtEl>
                                        <p:attrNameLst>
                                          <p:attrName>ppt_x</p:attrName>
                                        </p:attrNameLst>
                                      </p:cBhvr>
                                      <p:tavLst>
                                        <p:tav tm="0">
                                          <p:val>
                                            <p:strVal val="#ppt_x-.1"/>
                                          </p:val>
                                        </p:tav>
                                        <p:tav tm="100000">
                                          <p:val>
                                            <p:strVal val="#ppt_x"/>
                                          </p:val>
                                        </p:tav>
                                      </p:tavLst>
                                    </p:anim>
                                    <p:anim calcmode="lin" valueType="num">
                                      <p:cBhvr>
                                        <p:cTn id="6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1ptsAqlD1qjm81go1_1280.jpg"/>
          <p:cNvPicPr>
            <a:picLocks noChangeAspect="1"/>
          </p:cNvPicPr>
          <p:nvPr/>
        </p:nvPicPr>
        <p:blipFill>
          <a:blip r:embed="rId2"/>
          <a:srcRect/>
          <a:stretch>
            <a:fillRect/>
          </a:stretch>
        </p:blipFill>
        <p:spPr bwMode="auto">
          <a:xfrm>
            <a:off x="0" y="3175"/>
            <a:ext cx="9144000" cy="570865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1714500" y="0"/>
            <a:ext cx="5643563"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1714500"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358063" y="0"/>
            <a:ext cx="1785937" cy="5715000"/>
          </a:xfrm>
          <a:prstGeom prst="rect">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57188" y="4791075"/>
            <a:ext cx="842962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Lugares de movimientos sísmicos y maremotos tan evocados ahora que el cambio climático somete a reflexión los lugares que podrían modificar su fisonomía. Y la curiosidad se acrecienta.</a:t>
            </a:r>
          </a:p>
        </p:txBody>
      </p:sp>
    </p:spTree>
  </p:cSld>
  <p:clrMapOvr>
    <a:masterClrMapping/>
  </p:clrMapOvr>
  <mc:AlternateContent xmlns:mc="http://schemas.openxmlformats.org/markup-compatibility/2006">
    <mc:Choice xmlns:p14="http://schemas.microsoft.com/office/powerpoint/2010/main" Requires="p14">
      <p:transition spd="slow" p14:dur="2000" advTm="23000">
        <p14:doors/>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strVal val="ppt_h"/>
                                          </p:val>
                                        </p:tav>
                                      </p:tavLst>
                                    </p:anim>
                                    <p:set>
                                      <p:cBhvr>
                                        <p:cTn id="15" dur="1" fill="hold">
                                          <p:stCondLst>
                                            <p:cond delay="2999"/>
                                          </p:stCondLst>
                                        </p:cTn>
                                        <p:tgtEl>
                                          <p:spTgt spid="7"/>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5ftx8vUO1qjm81go1_1280.jpg"/>
          <p:cNvPicPr>
            <a:picLocks noChangeAspect="1"/>
          </p:cNvPicPr>
          <p:nvPr/>
        </p:nvPicPr>
        <p:blipFill>
          <a:blip r:embed="rId2"/>
          <a:srcRect/>
          <a:stretch>
            <a:fillRect/>
          </a:stretch>
        </p:blipFill>
        <p:spPr bwMode="auto">
          <a:xfrm>
            <a:off x="0" y="3175"/>
            <a:ext cx="9144000" cy="5708650"/>
          </a:xfrm>
          <a:prstGeom prst="rect">
            <a:avLst/>
          </a:prstGeom>
          <a:noFill/>
          <a:ln w="9525">
            <a:noFill/>
            <a:miter lim="800000"/>
            <a:headEnd/>
            <a:tailEnd/>
          </a:ln>
          <a:scene3d>
            <a:camera prst="orthographicFront"/>
            <a:lightRig rig="threePt" dir="t"/>
          </a:scene3d>
          <a:sp3d>
            <a:bevelT w="165100" prst="coolSlant"/>
          </a:sp3d>
        </p:spPr>
      </p:pic>
      <p:sp>
        <p:nvSpPr>
          <p:cNvPr id="5" name="4 Triángulo rectángulo"/>
          <p:cNvSpPr/>
          <p:nvPr/>
        </p:nvSpPr>
        <p:spPr>
          <a:xfrm>
            <a:off x="0" y="0"/>
            <a:ext cx="3708400"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5651500" y="0"/>
            <a:ext cx="3492500"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1042988" y="0"/>
            <a:ext cx="3889375"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4643438" y="0"/>
            <a:ext cx="3529012"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2195513" y="0"/>
            <a:ext cx="3889375"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3635375" y="0"/>
            <a:ext cx="3529013"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3419475" y="0"/>
            <a:ext cx="3744913"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flipH="1">
            <a:off x="2339975" y="0"/>
            <a:ext cx="3744913" cy="5715000"/>
          </a:xfrm>
          <a:prstGeom prst="rtTriangle">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214313" y="4791075"/>
            <a:ext cx="8715375"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Más allá de actualizaciones mediáticas a las que asistimos del interés por civilizaciones desaparecidas, lo cierto es que hay que hacer un viaje temporal hacia el siglo IV antes de Cristo para localizar primeras referencias.</a:t>
            </a:r>
          </a:p>
        </p:txBody>
      </p:sp>
    </p:spTree>
  </p:cSld>
  <p:clrMapOvr>
    <a:masterClrMapping/>
  </p:clrMapOvr>
  <mc:AlternateContent xmlns:mc="http://schemas.openxmlformats.org/markup-compatibility/2006">
    <mc:Choice xmlns:p14="http://schemas.microsoft.com/office/powerpoint/2010/main" Requires="p14">
      <p:transition spd="slow" p14:dur="225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15"/>
                                        </p:tgtEl>
                                      </p:cBhvr>
                                    </p:animEffect>
                                    <p:set>
                                      <p:cBhvr>
                                        <p:cTn id="25" dur="1" fill="hold">
                                          <p:stCondLst>
                                            <p:cond delay="2999"/>
                                          </p:stCondLst>
                                        </p:cTn>
                                        <p:tgtEl>
                                          <p:spTgt spid="1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3000"/>
                                        <p:tgtEl>
                                          <p:spTgt spid="4"/>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vilimage_No-Way-Home.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7" name="6 Rombo"/>
          <p:cNvSpPr/>
          <p:nvPr/>
        </p:nvSpPr>
        <p:spPr>
          <a:xfrm>
            <a:off x="0" y="0"/>
            <a:ext cx="9144000" cy="5715000"/>
          </a:xfrm>
          <a:prstGeom prst="diamond">
            <a:avLst/>
          </a:prstGeom>
          <a:solidFill>
            <a:schemeClr val="accent5">
              <a:lumMod val="75000"/>
              <a:alpha val="8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0" y="457200"/>
            <a:ext cx="9144000" cy="4860925"/>
          </a:xfrm>
          <a:prstGeom prst="diamond">
            <a:avLst/>
          </a:prstGeom>
          <a:solidFill>
            <a:schemeClr val="accent5">
              <a:lumMod val="60000"/>
              <a:lumOff val="40000"/>
              <a:alpha val="8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0" y="817563"/>
            <a:ext cx="9144000" cy="4140200"/>
          </a:xfrm>
          <a:prstGeom prst="diamond">
            <a:avLst/>
          </a:prstGeom>
          <a:solidFill>
            <a:schemeClr val="accent5">
              <a:lumMod val="40000"/>
              <a:lumOff val="60000"/>
              <a:alpha val="8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0" y="1298575"/>
            <a:ext cx="9144000" cy="3179763"/>
          </a:xfrm>
          <a:prstGeom prst="diamond">
            <a:avLst/>
          </a:prstGeom>
          <a:solidFill>
            <a:schemeClr val="accent5">
              <a:lumMod val="20000"/>
              <a:lumOff val="80000"/>
              <a:alpha val="8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285750" y="4514850"/>
            <a:ext cx="8715375"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Escribía Platón sus 'Diálogos' poniendo negro sobre blanco, por primera vez, sobre una vieja leyenda de la antigüedad.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Critias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discípulo de Sócrates como el propio filósofo mencionado, escuchó la historia a su abuelo que, a su vez, la oyó a Solón.</a:t>
            </a:r>
          </a:p>
        </p:txBody>
      </p:sp>
    </p:spTree>
  </p:cSld>
  <p:clrMapOvr>
    <a:masterClrMapping/>
  </p:clrMapOvr>
  <mc:AlternateContent xmlns:mc="http://schemas.openxmlformats.org/markup-compatibility/2006">
    <mc:Choice xmlns:p14="http://schemas.microsoft.com/office/powerpoint/2010/main" Requires="p14">
      <p:transition spd="slow" p14:dur="2250" advTm="28000">
        <p14:flip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1"/>
                                          </p:val>
                                        </p:tav>
                                        <p:tav tm="100000">
                                          <p:val>
                                            <p:strVal val="#ppt_x"/>
                                          </p:val>
                                        </p:tav>
                                      </p:tavLst>
                                    </p:anim>
                                    <p:anim calcmode="lin" valueType="num">
                                      <p:cBhvr>
                                        <p:cTn id="2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irad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Triángulo rectángulo"/>
          <p:cNvSpPr/>
          <p:nvPr/>
        </p:nvSpPr>
        <p:spPr>
          <a:xfrm flipV="1">
            <a:off x="0" y="0"/>
            <a:ext cx="4714875" cy="5715000"/>
          </a:xfrm>
          <a:prstGeom prst="rtTriangle">
            <a:avLst/>
          </a:prstGeom>
          <a:solidFill>
            <a:schemeClr val="bg1"/>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flipV="1">
            <a:off x="4500563" y="0"/>
            <a:ext cx="4643437" cy="5715000"/>
          </a:xfrm>
          <a:prstGeom prst="rtTriangle">
            <a:avLst/>
          </a:prstGeom>
          <a:solidFill>
            <a:schemeClr val="bg1"/>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0"/>
            <a:ext cx="9144000" cy="5715000"/>
          </a:xfrm>
          <a:prstGeom prst="triangle">
            <a:avLst/>
          </a:prstGeom>
          <a:solidFill>
            <a:schemeClr val="bg1"/>
          </a:solidFill>
          <a:ln>
            <a:solidFill>
              <a:schemeClr val="bg1"/>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85750" y="4422775"/>
            <a:ext cx="8572500" cy="1292225"/>
          </a:xfrm>
          <a:prstGeom prst="rect">
            <a:avLst/>
          </a:prstGeom>
          <a:noFill/>
        </p:spPr>
        <p:txBody>
          <a:bodyPr>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Arial" charset="0"/>
                <a:cs typeface="Arial" charset="0"/>
              </a:rPr>
              <a:t>¿El camino hacia la Atlántida? </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Investigadores detectan una vía de baldosas amarillas en el Pacífico. Investigadores de aguas profundas han descubierto una formación rocosa que se asemeja a un "camino de ladrillos amarillos" cerca de Hawái.</a:t>
            </a:r>
          </a:p>
        </p:txBody>
      </p:sp>
    </p:spTree>
  </p:cSld>
  <p:clrMapOvr>
    <a:masterClrMapping/>
  </p:clrMapOvr>
  <mc:AlternateContent xmlns:mc="http://schemas.openxmlformats.org/markup-compatibility/2006">
    <mc:Choice xmlns:p14="http://schemas.microsoft.com/office/powerpoint/2010/main" Requires="p14">
      <p:transition spd="slow" p14:dur="2000" advTm="28000">
        <p14:flythrough/>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pic>
        <p:nvPicPr>
          <p:cNvPr id="7" name="6 Imagen" descr="MEZQUITA_CATEDRAL_MIHRAB_0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5" name="4 CuadroTexto"/>
          <p:cNvSpPr txBox="1"/>
          <p:nvPr/>
        </p:nvSpPr>
        <p:spPr>
          <a:xfrm>
            <a:off x="571500" y="4237038"/>
            <a:ext cx="8286750"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Puede parecerse al camino de baldosas amarillas de 'El mago de Oz' o tal vez a un camino oculto hacia la mítica ciudad perdida de la Atlántida. Pero los investigadores de aguas profundas que vieron la increíble formación rocosa dicen que en realidad es un ejemplo de geología volcánica activa antigua en el fondo del Océano Pacífico cerca de Hawái.</a:t>
            </a:r>
          </a:p>
        </p:txBody>
      </p:sp>
    </p:spTree>
  </p:cSld>
  <p:clrMapOvr>
    <a:masterClrMapping/>
  </p:clrMapOvr>
  <mc:AlternateContent xmlns:mc="http://schemas.openxmlformats.org/markup-compatibility/2006">
    <mc:Choice xmlns:p14="http://schemas.microsoft.com/office/powerpoint/2010/main" Requires="p14">
      <p:transition spd="slow" p14:dur="2000" advTm="36000">
        <p14:flythrough dir="ou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RedHouseRock.jpg"/>
          <p:cNvPicPr>
            <a:picLocks noChangeAspect="1"/>
          </p:cNvPicPr>
          <p:nvPr/>
        </p:nvPicPr>
        <p:blipFill>
          <a:blip r:embed="rId2"/>
          <a:stretch>
            <a:fillRect/>
          </a:stretch>
        </p:blipFill>
        <p:spPr bwMode="auto">
          <a:xfrm>
            <a:off x="0" y="0"/>
            <a:ext cx="9144000" cy="5715000"/>
          </a:xfrm>
          <a:prstGeom prst="rect">
            <a:avLst/>
          </a:prstGeom>
          <a:solidFill>
            <a:schemeClr val="accent5">
              <a:lumMod val="75000"/>
              <a:alpha val="65000"/>
            </a:schemeClr>
          </a:solidFill>
          <a:ln w="9525">
            <a:noFill/>
            <a:miter lim="800000"/>
            <a:headEnd/>
            <a:tailEnd/>
          </a:ln>
          <a:scene3d>
            <a:camera prst="orthographicFront"/>
            <a:lightRig rig="threePt" dir="t"/>
          </a:scene3d>
          <a:sp3d>
            <a:bevelT w="165100" prst="coolSlant"/>
          </a:sp3d>
        </p:spPr>
      </p:pic>
      <p:sp>
        <p:nvSpPr>
          <p:cNvPr id="5" name="4 Combinar"/>
          <p:cNvSpPr/>
          <p:nvPr/>
        </p:nvSpPr>
        <p:spPr>
          <a:xfrm>
            <a:off x="0" y="0"/>
            <a:ext cx="9144000" cy="2571750"/>
          </a:xfrm>
          <a:prstGeom prst="flowChartMerge">
            <a:avLst/>
          </a:prstGeom>
          <a:solidFill>
            <a:schemeClr val="accent5">
              <a:lumMod val="75000"/>
              <a:alpha val="65000"/>
            </a:schemeClr>
          </a:solidFill>
          <a:ln>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flipV="1">
            <a:off x="0" y="3143250"/>
            <a:ext cx="9144000" cy="2571750"/>
          </a:xfrm>
          <a:prstGeom prst="flowChartMerge">
            <a:avLst/>
          </a:prstGeom>
          <a:solidFill>
            <a:schemeClr val="accent5">
              <a:lumMod val="75000"/>
              <a:alpha val="65000"/>
            </a:schemeClr>
          </a:solidFill>
          <a:ln>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a:off x="0" y="285750"/>
            <a:ext cx="9144000" cy="2571750"/>
          </a:xfrm>
          <a:prstGeom prst="flowChartMerge">
            <a:avLst/>
          </a:prstGeom>
          <a:solidFill>
            <a:schemeClr val="accent5">
              <a:lumMod val="75000"/>
              <a:alpha val="65000"/>
            </a:schemeClr>
          </a:solidFill>
          <a:ln>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flipV="1">
            <a:off x="0" y="2857500"/>
            <a:ext cx="9144000" cy="2571750"/>
          </a:xfrm>
          <a:prstGeom prst="flowChartMerge">
            <a:avLst/>
          </a:prstGeom>
          <a:solidFill>
            <a:schemeClr val="accent5">
              <a:lumMod val="75000"/>
              <a:alpha val="65000"/>
            </a:schemeClr>
          </a:solidFill>
          <a:ln>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28625" y="4514850"/>
            <a:ext cx="8286750"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Investigadores, historiadores, arqueólogos, interesados en general en tan apasionante cuestión pusieron en marcha sus medios a lo largo de los siglos alentados por la vitola de poderosa nación con la que se ha transmitido siempre.</a:t>
            </a:r>
          </a:p>
        </p:txBody>
      </p:sp>
    </p:spTree>
  </p:cSld>
  <p:clrMapOvr>
    <a:masterClrMapping/>
  </p:clrMapOvr>
  <mc:AlternateContent xmlns:mc="http://schemas.openxmlformats.org/markup-compatibility/2006">
    <mc:Choice xmlns:p14="http://schemas.microsoft.com/office/powerpoint/2010/main" Requires="p14">
      <p:transition spd="slow" p14:dur="2250" advTm="30000">
        <p14:revea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3000"/>
                                        <p:tgtEl>
                                          <p:spTgt spid="9"/>
                                        </p:tgtEl>
                                      </p:cBhvr>
                                    </p:animEffect>
                                  </p:childTnLst>
                                </p:cTn>
                              </p:par>
                              <p:par>
                                <p:cTn id="14" presetID="16" presetClass="entr" presetSubtype="21"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3000"/>
                                        <p:tgtEl>
                                          <p:spTgt spid="10"/>
                                        </p:tgtEl>
                                      </p:cBhvr>
                                    </p:animEffect>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9"/>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0"/>
                                        </p:tgtEl>
                                        <p:attrNameLst>
                                          <p:attrName>r</p:attrName>
                                        </p:attrNameLst>
                                      </p:cBhvr>
                                    </p:animRot>
                                  </p:childTnLst>
                                </p:cTn>
                              </p:par>
                            </p:childTnLst>
                          </p:cTn>
                        </p:par>
                        <p:par>
                          <p:cTn id="25" fill="hold" nodeType="afterGroup">
                            <p:stCondLst>
                              <p:cond delay="3000"/>
                            </p:stCondLst>
                            <p:childTnLst>
                              <p:par>
                                <p:cTn id="26" presetID="17" presetClass="exit" presetSubtype="1" fill="hold" nodeType="afterEffect">
                                  <p:stCondLst>
                                    <p:cond delay="0"/>
                                  </p:stCondLst>
                                  <p:childTnLst>
                                    <p:anim calcmode="lin" valueType="num">
                                      <p:cBhvr>
                                        <p:cTn id="27" dur="3000"/>
                                        <p:tgtEl>
                                          <p:spTgt spid="5"/>
                                        </p:tgtEl>
                                        <p:attrNameLst>
                                          <p:attrName>ppt_x</p:attrName>
                                        </p:attrNameLst>
                                      </p:cBhvr>
                                      <p:tavLst>
                                        <p:tav tm="0">
                                          <p:val>
                                            <p:strVal val="ppt_x"/>
                                          </p:val>
                                        </p:tav>
                                        <p:tav tm="100000">
                                          <p:val>
                                            <p:strVal val="ppt_x"/>
                                          </p:val>
                                        </p:tav>
                                      </p:tavLst>
                                    </p:anim>
                                    <p:anim calcmode="lin" valueType="num">
                                      <p:cBhvr>
                                        <p:cTn id="28" dur="3000"/>
                                        <p:tgtEl>
                                          <p:spTgt spid="5"/>
                                        </p:tgtEl>
                                        <p:attrNameLst>
                                          <p:attrName>ppt_y</p:attrName>
                                        </p:attrNameLst>
                                      </p:cBhvr>
                                      <p:tavLst>
                                        <p:tav tm="0">
                                          <p:val>
                                            <p:strVal val="ppt_y"/>
                                          </p:val>
                                        </p:tav>
                                        <p:tav tm="100000">
                                          <p:val>
                                            <p:strVal val="ppt_y-ppt_h/2"/>
                                          </p:val>
                                        </p:tav>
                                      </p:tavLst>
                                    </p:anim>
                                    <p:anim calcmode="lin" valueType="num">
                                      <p:cBhvr>
                                        <p:cTn id="29" dur="3000"/>
                                        <p:tgtEl>
                                          <p:spTgt spid="5"/>
                                        </p:tgtEl>
                                        <p:attrNameLst>
                                          <p:attrName>ppt_w</p:attrName>
                                        </p:attrNameLst>
                                      </p:cBhvr>
                                      <p:tavLst>
                                        <p:tav tm="0">
                                          <p:val>
                                            <p:strVal val="ppt_w"/>
                                          </p:val>
                                        </p:tav>
                                        <p:tav tm="100000">
                                          <p:val>
                                            <p:strVal val="ppt_w"/>
                                          </p:val>
                                        </p:tav>
                                      </p:tavLst>
                                    </p:anim>
                                    <p:anim calcmode="lin" valueType="num">
                                      <p:cBhvr>
                                        <p:cTn id="30" dur="3000"/>
                                        <p:tgtEl>
                                          <p:spTgt spid="5"/>
                                        </p:tgtEl>
                                        <p:attrNameLst>
                                          <p:attrName>ppt_h</p:attrName>
                                        </p:attrNameLst>
                                      </p:cBhvr>
                                      <p:tavLst>
                                        <p:tav tm="0">
                                          <p:val>
                                            <p:strVal val="ppt_h"/>
                                          </p:val>
                                        </p:tav>
                                        <p:tav tm="100000">
                                          <p:val>
                                            <p:fltVal val="0"/>
                                          </p:val>
                                        </p:tav>
                                      </p:tavLst>
                                    </p:anim>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1" fill="hold"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
                                          </p:val>
                                        </p:tav>
                                      </p:tavLst>
                                    </p:anim>
                                    <p:anim calcmode="lin" valueType="num">
                                      <p:cBhvr>
                                        <p:cTn id="34" dur="3000"/>
                                        <p:tgtEl>
                                          <p:spTgt spid="9"/>
                                        </p:tgtEl>
                                        <p:attrNameLst>
                                          <p:attrName>ppt_y</p:attrName>
                                        </p:attrNameLst>
                                      </p:cBhvr>
                                      <p:tavLst>
                                        <p:tav tm="0">
                                          <p:val>
                                            <p:strVal val="ppt_y"/>
                                          </p:val>
                                        </p:tav>
                                        <p:tav tm="100000">
                                          <p:val>
                                            <p:strVal val="ppt_y-ppt_h/2"/>
                                          </p:val>
                                        </p:tav>
                                      </p:tavLst>
                                    </p:anim>
                                    <p:anim calcmode="lin" valueType="num">
                                      <p:cBhvr>
                                        <p:cTn id="35" dur="3000"/>
                                        <p:tgtEl>
                                          <p:spTgt spid="9"/>
                                        </p:tgtEl>
                                        <p:attrNameLst>
                                          <p:attrName>ppt_w</p:attrName>
                                        </p:attrNameLst>
                                      </p:cBhvr>
                                      <p:tavLst>
                                        <p:tav tm="0">
                                          <p:val>
                                            <p:strVal val="ppt_w"/>
                                          </p:val>
                                        </p:tav>
                                        <p:tav tm="100000">
                                          <p:val>
                                            <p:strVal val="ppt_w"/>
                                          </p:val>
                                        </p:tav>
                                      </p:tavLst>
                                    </p:anim>
                                    <p:anim calcmode="lin" valueType="num">
                                      <p:cBhvr>
                                        <p:cTn id="36" dur="3000"/>
                                        <p:tgtEl>
                                          <p:spTgt spid="9"/>
                                        </p:tgtEl>
                                        <p:attrNameLst>
                                          <p:attrName>ppt_h</p:attrName>
                                        </p:attrNameLst>
                                      </p:cBhvr>
                                      <p:tavLst>
                                        <p:tav tm="0">
                                          <p:val>
                                            <p:strVal val="ppt_h"/>
                                          </p:val>
                                        </p:tav>
                                        <p:tav tm="100000">
                                          <p:val>
                                            <p:fltVal val="0"/>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3000"/>
                                        <p:tgtEl>
                                          <p:spTgt spid="6"/>
                                        </p:tgtEl>
                                        <p:attrNameLst>
                                          <p:attrName>ppt_x</p:attrName>
                                        </p:attrNameLst>
                                      </p:cBhvr>
                                      <p:tavLst>
                                        <p:tav tm="0">
                                          <p:val>
                                            <p:strVal val="ppt_x"/>
                                          </p:val>
                                        </p:tav>
                                        <p:tav tm="100000">
                                          <p:val>
                                            <p:strVal val="ppt_x"/>
                                          </p:val>
                                        </p:tav>
                                      </p:tavLst>
                                    </p:anim>
                                    <p:anim calcmode="lin" valueType="num">
                                      <p:cBhvr>
                                        <p:cTn id="40" dur="3000"/>
                                        <p:tgtEl>
                                          <p:spTgt spid="6"/>
                                        </p:tgtEl>
                                        <p:attrNameLst>
                                          <p:attrName>ppt_y</p:attrName>
                                        </p:attrNameLst>
                                      </p:cBhvr>
                                      <p:tavLst>
                                        <p:tav tm="0">
                                          <p:val>
                                            <p:strVal val="ppt_y"/>
                                          </p:val>
                                        </p:tav>
                                        <p:tav tm="100000">
                                          <p:val>
                                            <p:strVal val="ppt_y+ppt_h/2"/>
                                          </p:val>
                                        </p:tav>
                                      </p:tavLst>
                                    </p:anim>
                                    <p:anim calcmode="lin" valueType="num">
                                      <p:cBhvr>
                                        <p:cTn id="41" dur="3000"/>
                                        <p:tgtEl>
                                          <p:spTgt spid="6"/>
                                        </p:tgtEl>
                                        <p:attrNameLst>
                                          <p:attrName>ppt_w</p:attrName>
                                        </p:attrNameLst>
                                      </p:cBhvr>
                                      <p:tavLst>
                                        <p:tav tm="0">
                                          <p:val>
                                            <p:strVal val="ppt_w"/>
                                          </p:val>
                                        </p:tav>
                                        <p:tav tm="100000">
                                          <p:val>
                                            <p:strVal val="ppt_w"/>
                                          </p:val>
                                        </p:tav>
                                      </p:tavLst>
                                    </p:anim>
                                    <p:anim calcmode="lin" valueType="num">
                                      <p:cBhvr>
                                        <p:cTn id="42" dur="3000"/>
                                        <p:tgtEl>
                                          <p:spTgt spid="6"/>
                                        </p:tgtEl>
                                        <p:attrNameLst>
                                          <p:attrName>ppt_h</p:attrName>
                                        </p:attrNameLst>
                                      </p:cBhvr>
                                      <p:tavLst>
                                        <p:tav tm="0">
                                          <p:val>
                                            <p:strVal val="ppt_h"/>
                                          </p:val>
                                        </p:tav>
                                        <p:tav tm="100000">
                                          <p:val>
                                            <p:fltVal val="0"/>
                                          </p:val>
                                        </p:tav>
                                      </p:tavLst>
                                    </p:anim>
                                    <p:set>
                                      <p:cBhvr>
                                        <p:cTn id="43" dur="1" fill="hold">
                                          <p:stCondLst>
                                            <p:cond delay="2999"/>
                                          </p:stCondLst>
                                        </p:cTn>
                                        <p:tgtEl>
                                          <p:spTgt spid="6"/>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0"/>
                                        </p:tgtEl>
                                        <p:attrNameLst>
                                          <p:attrName>ppt_x</p:attrName>
                                        </p:attrNameLst>
                                      </p:cBhvr>
                                      <p:tavLst>
                                        <p:tav tm="0">
                                          <p:val>
                                            <p:strVal val="ppt_x"/>
                                          </p:val>
                                        </p:tav>
                                        <p:tav tm="100000">
                                          <p:val>
                                            <p:strVal val="ppt_x"/>
                                          </p:val>
                                        </p:tav>
                                      </p:tavLst>
                                    </p:anim>
                                    <p:anim calcmode="lin" valueType="num">
                                      <p:cBhvr>
                                        <p:cTn id="46" dur="3000"/>
                                        <p:tgtEl>
                                          <p:spTgt spid="10"/>
                                        </p:tgtEl>
                                        <p:attrNameLst>
                                          <p:attrName>ppt_y</p:attrName>
                                        </p:attrNameLst>
                                      </p:cBhvr>
                                      <p:tavLst>
                                        <p:tav tm="0">
                                          <p:val>
                                            <p:strVal val="ppt_y"/>
                                          </p:val>
                                        </p:tav>
                                        <p:tav tm="100000">
                                          <p:val>
                                            <p:strVal val="ppt_y+ppt_h/2"/>
                                          </p:val>
                                        </p:tav>
                                      </p:tavLst>
                                    </p:anim>
                                    <p:anim calcmode="lin" valueType="num">
                                      <p:cBhvr>
                                        <p:cTn id="47" dur="3000"/>
                                        <p:tgtEl>
                                          <p:spTgt spid="10"/>
                                        </p:tgtEl>
                                        <p:attrNameLst>
                                          <p:attrName>ppt_w</p:attrName>
                                        </p:attrNameLst>
                                      </p:cBhvr>
                                      <p:tavLst>
                                        <p:tav tm="0">
                                          <p:val>
                                            <p:strVal val="ppt_w"/>
                                          </p:val>
                                        </p:tav>
                                        <p:tav tm="100000">
                                          <p:val>
                                            <p:strVal val="ppt_w"/>
                                          </p:val>
                                        </p:tav>
                                      </p:tavLst>
                                    </p:anim>
                                    <p:anim calcmode="lin" valueType="num">
                                      <p:cBhvr>
                                        <p:cTn id="48" dur="3000"/>
                                        <p:tgtEl>
                                          <p:spTgt spid="10"/>
                                        </p:tgtEl>
                                        <p:attrNameLst>
                                          <p:attrName>ppt_h</p:attrName>
                                        </p:attrNameLst>
                                      </p:cBhvr>
                                      <p:tavLst>
                                        <p:tav tm="0">
                                          <p:val>
                                            <p:strVal val="ppt_h"/>
                                          </p:val>
                                        </p:tav>
                                        <p:tav tm="100000">
                                          <p:val>
                                            <p:fltVal val="0"/>
                                          </p:val>
                                        </p:tav>
                                      </p:tavLst>
                                    </p:anim>
                                    <p:set>
                                      <p:cBhvr>
                                        <p:cTn id="49" dur="1" fill="hold">
                                          <p:stCondLst>
                                            <p:cond delay="2999"/>
                                          </p:stCondLst>
                                        </p:cTn>
                                        <p:tgtEl>
                                          <p:spTgt spid="10"/>
                                        </p:tgtEl>
                                        <p:attrNameLst>
                                          <p:attrName>style.visibility</p:attrName>
                                        </p:attrNameLst>
                                      </p:cBhvr>
                                      <p:to>
                                        <p:strVal val="hidden"/>
                                      </p:to>
                                    </p:set>
                                  </p:childTnLst>
                                </p:cTn>
                              </p:par>
                              <p:par>
                                <p:cTn id="50" presetID="16" presetClass="entr" presetSubtype="4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arn(outHorizontal)">
                                      <p:cBhvr>
                                        <p:cTn id="52" dur="3200"/>
                                        <p:tgtEl>
                                          <p:spTgt spid="4"/>
                                        </p:tgtEl>
                                      </p:cBhvr>
                                    </p:animEffect>
                                  </p:childTnLst>
                                </p:cTn>
                              </p:par>
                              <p:par>
                                <p:cTn id="53" presetID="23" presetClass="entr" presetSubtype="288"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200" fill="hold"/>
                                        <p:tgtEl>
                                          <p:spTgt spid="4"/>
                                        </p:tgtEl>
                                        <p:attrNameLst>
                                          <p:attrName>ppt_w</p:attrName>
                                        </p:attrNameLst>
                                      </p:cBhvr>
                                      <p:tavLst>
                                        <p:tav tm="0">
                                          <p:val>
                                            <p:strVal val="4/3*#ppt_w"/>
                                          </p:val>
                                        </p:tav>
                                        <p:tav tm="100000">
                                          <p:val>
                                            <p:strVal val="#ppt_w"/>
                                          </p:val>
                                        </p:tav>
                                      </p:tavLst>
                                    </p:anim>
                                    <p:anim calcmode="lin" valueType="num">
                                      <p:cBhvr>
                                        <p:cTn id="56" dur="3200" fill="hold"/>
                                        <p:tgtEl>
                                          <p:spTgt spid="4"/>
                                        </p:tgtEl>
                                        <p:attrNameLst>
                                          <p:attrName>ppt_h</p:attrName>
                                        </p:attrNameLst>
                                      </p:cBhvr>
                                      <p:tavLst>
                                        <p:tav tm="0">
                                          <p:val>
                                            <p:strVal val="4/3*#ppt_h"/>
                                          </p:val>
                                        </p:tav>
                                        <p:tav tm="100000">
                                          <p:val>
                                            <p:strVal val="#ppt_h"/>
                                          </p:val>
                                        </p:tav>
                                      </p:tavLst>
                                    </p:anim>
                                  </p:childTnLst>
                                </p:cTn>
                              </p:par>
                            </p:childTnLst>
                          </p:cTn>
                        </p:par>
                        <p:par>
                          <p:cTn id="57" fill="hold">
                            <p:stCondLst>
                              <p:cond delay="62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1"/>
                                          </p:val>
                                        </p:tav>
                                        <p:tav tm="100000">
                                          <p:val>
                                            <p:strVal val="#ppt_x"/>
                                          </p:val>
                                        </p:tav>
                                      </p:tavLst>
                                    </p:anim>
                                    <p:anim calcmode="lin" valueType="num">
                                      <p:cBhvr>
                                        <p:cTn id="6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3"/>
          <a:srcRect/>
          <a:stretch>
            <a:fillRect/>
          </a:stretch>
        </p:blipFill>
        <p:spPr>
          <a:xfrm>
            <a:off x="1428750" y="0"/>
            <a:ext cx="6215063" cy="5715000"/>
          </a:xfrm>
          <a:scene3d>
            <a:camera prst="orthographicFront"/>
            <a:lightRig rig="threePt" dir="t"/>
          </a:scene3d>
          <a:sp3d>
            <a:bevelT w="165100" prst="coolSlant"/>
          </a:sp3d>
        </p:spPr>
      </p:pic>
      <p:sp>
        <p:nvSpPr>
          <p:cNvPr id="5" name="4 Rectángulo"/>
          <p:cNvSpPr/>
          <p:nvPr/>
        </p:nvSpPr>
        <p:spPr>
          <a:xfrm rot="10800000">
            <a:off x="0" y="0"/>
            <a:ext cx="1428750" cy="5715000"/>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0800000" scaled="0"/>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643813" y="0"/>
            <a:ext cx="1500187" cy="5715000"/>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0800000" scaled="0"/>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3 Marcador de contenido" descr="fyKKhscfnK.jpg"/>
          <p:cNvPicPr>
            <a:picLocks noChangeAspect="1"/>
          </p:cNvPicPr>
          <p:nvPr/>
        </p:nvPicPr>
        <p:blipFill>
          <a:blip r:embed="rId3"/>
          <a:srcRect/>
          <a:stretch>
            <a:fillRect/>
          </a:stretch>
        </p:blipFill>
        <p:spPr bwMode="auto">
          <a:xfrm>
            <a:off x="1428750" y="0"/>
            <a:ext cx="6215063" cy="5715000"/>
          </a:xfrm>
          <a:prstGeom prst="rect">
            <a:avLst/>
          </a:prstGeom>
          <a:noFill/>
          <a:ln w="9525">
            <a:noFill/>
            <a:miter lim="800000"/>
            <a:headEnd/>
            <a:tailEnd/>
          </a:ln>
          <a:scene3d>
            <a:camera prst="orthographicFront"/>
            <a:lightRig rig="threePt" dir="t"/>
          </a:scene3d>
          <a:sp3d>
            <a:bevelT w="165100" prst="coolSlant"/>
          </a:sp3d>
        </p:spPr>
      </p:pic>
      <p:sp>
        <p:nvSpPr>
          <p:cNvPr id="9" name="8 Rectángulo"/>
          <p:cNvSpPr/>
          <p:nvPr/>
        </p:nvSpPr>
        <p:spPr>
          <a:xfrm>
            <a:off x="1428750" y="0"/>
            <a:ext cx="6215063" cy="5715000"/>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57188" y="4514850"/>
            <a:ext cx="835818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Y en la búsqueda de la ubicación, las costas occidentales del Mediterráneo han sido priorizadas habitualmente para localizar esta cultura desarrollada en un periodo de tiempo nueve mil años antes del momento de las menciones de Platón.</a:t>
            </a:r>
          </a:p>
        </p:txBody>
      </p:sp>
    </p:spTree>
  </p:cSld>
  <p:clrMapOvr>
    <a:masterClrMapping/>
  </p:clrMapOvr>
  <mc:AlternateContent xmlns:mc="http://schemas.openxmlformats.org/markup-compatibility/2006">
    <mc:Choice xmlns:p14="http://schemas.microsoft.com/office/powerpoint/2010/main" Requires="p14">
      <p:transition spd="slow" p14:dur="2250" advTm="27000">
        <p14:vortex dir="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down)">
                                      <p:cBhvr>
                                        <p:cTn id="7" dur="3000"/>
                                        <p:tgtEl>
                                          <p:spTgt spid="5"/>
                                        </p:tgtEl>
                                      </p:cBhvr>
                                    </p:animEffect>
                                  </p:childTnLst>
                                </p:cTn>
                              </p:par>
                              <p:par>
                                <p:cTn id="8" presetID="5"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down)">
                                      <p:cBhvr>
                                        <p:cTn id="10" dur="3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C:\Documents and Settings\Ana María\Escritorio\HD Wallpapers of beautiful natural scenery of the Alps 960x800 (04).jpg"/>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pic>
        <p:nvPicPr>
          <p:cNvPr id="7173" name="Picture 5" descr="C:\Documents and Settings\Ana María\Escritorio\ovan-lake-iran-1920x1200-wallpaper-lago1.jpg"/>
          <p:cNvPicPr>
            <a:picLocks noChangeAspect="1" noChangeArrowheads="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pic>
        <p:nvPicPr>
          <p:cNvPr id="4" name="Picture 5" descr="C:\Documents and Settings\Ana María\Escritorio\ovan-lake-iran-1920x1200-wallpaper-lago1.jpg"/>
          <p:cNvPicPr>
            <a:picLocks noChangeAspect="1" noChangeArrowheads="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sp>
        <p:nvSpPr>
          <p:cNvPr id="5" name="4 CuadroTexto"/>
          <p:cNvSpPr txBox="1"/>
          <p:nvPr/>
        </p:nvSpPr>
        <p:spPr>
          <a:xfrm>
            <a:off x="285750" y="4237038"/>
            <a:ext cx="87153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Todo empezó con estos relatos atribuidos a Solón, uno de los grandes sabios griegos de la antigüedad y gobernador de Grecia. Solón nació en Atenas, en 638 a.C. y falleció en el 558 a.C. Fue uno de los siete sabios de Grecia. Durante diez años recorrió países como Lidia, Chipre y Egipto. Fue en Egipto cuando los sacerdotes le relataron la existencia de la Atlántida.</a:t>
            </a:r>
          </a:p>
        </p:txBody>
      </p:sp>
      <p:sp>
        <p:nvSpPr>
          <p:cNvPr id="6" name="5 CuadroTexto"/>
          <p:cNvSpPr txBox="1"/>
          <p:nvPr/>
        </p:nvSpPr>
        <p:spPr>
          <a:xfrm rot="20562364">
            <a:off x="1928813" y="785813"/>
            <a:ext cx="2344737" cy="461962"/>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none">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El Sabio Solón</a:t>
            </a:r>
          </a:p>
        </p:txBody>
      </p:sp>
    </p:spTree>
  </p:cSld>
  <p:clrMapOvr>
    <a:masterClrMapping/>
  </p:clrMapOvr>
  <mc:AlternateContent xmlns:mc="http://schemas.openxmlformats.org/markup-compatibility/2006">
    <mc:Choice xmlns:p14="http://schemas.microsoft.com/office/powerpoint/2010/main" Requires="p14">
      <p:transition spd="slow" p14:dur="2500" advTm="40000">
        <p14:shred/>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xit" presetSubtype="0" fill="hold" nodeType="withEffect">
                                  <p:stCondLst>
                                    <p:cond delay="0"/>
                                  </p:stCondLst>
                                  <p:childTnLst>
                                    <p:animEffect transition="out" filter="fade">
                                      <p:cBhvr>
                                        <p:cTn id="6" dur="3000"/>
                                        <p:tgtEl>
                                          <p:spTgt spid="21505"/>
                                        </p:tgtEl>
                                      </p:cBhvr>
                                    </p:animEffect>
                                    <p:anim calcmode="lin" valueType="num">
                                      <p:cBhvr>
                                        <p:cTn id="7" dur="3000"/>
                                        <p:tgtEl>
                                          <p:spTgt spid="21505"/>
                                        </p:tgtEl>
                                        <p:attrNameLst>
                                          <p:attrName>ppt_x</p:attrName>
                                        </p:attrNameLst>
                                      </p:cBhvr>
                                      <p:tavLst>
                                        <p:tav tm="0">
                                          <p:val>
                                            <p:strVal val="ppt_x"/>
                                          </p:val>
                                        </p:tav>
                                        <p:tav tm="100000">
                                          <p:val>
                                            <p:strVal val="ppt_x"/>
                                          </p:val>
                                        </p:tav>
                                      </p:tavLst>
                                    </p:anim>
                                    <p:anim calcmode="lin" valueType="num">
                                      <p:cBhvr>
                                        <p:cTn id="8" dur="300" decel="100000"/>
                                        <p:tgtEl>
                                          <p:spTgt spid="21505"/>
                                        </p:tgtEl>
                                        <p:attrNameLst>
                                          <p:attrName>ppt_y</p:attrName>
                                        </p:attrNameLst>
                                      </p:cBhvr>
                                      <p:tavLst>
                                        <p:tav tm="0">
                                          <p:val>
                                            <p:strVal val="ppt_y"/>
                                          </p:val>
                                        </p:tav>
                                        <p:tav tm="100000">
                                          <p:val>
                                            <p:strVal val="ppt_y-.03"/>
                                          </p:val>
                                        </p:tav>
                                      </p:tavLst>
                                    </p:anim>
                                    <p:anim calcmode="lin" valueType="num">
                                      <p:cBhvr>
                                        <p:cTn id="9" dur="2700" accel="100000">
                                          <p:stCondLst>
                                            <p:cond delay="300"/>
                                          </p:stCondLst>
                                        </p:cTn>
                                        <p:tgtEl>
                                          <p:spTgt spid="21505"/>
                                        </p:tgtEl>
                                        <p:attrNameLst>
                                          <p:attrName>ppt_y</p:attrName>
                                        </p:attrNameLst>
                                      </p:cBhvr>
                                      <p:tavLst>
                                        <p:tav tm="0">
                                          <p:val>
                                            <p:strVal val="ppt_y"/>
                                          </p:val>
                                        </p:tav>
                                        <p:tav tm="100000">
                                          <p:val>
                                            <p:strVal val="ppt_y+1"/>
                                          </p:val>
                                        </p:tav>
                                      </p:tavLst>
                                    </p:anim>
                                    <p:set>
                                      <p:cBhvr>
                                        <p:cTn id="10" dur="1" fill="hold">
                                          <p:stCondLst>
                                            <p:cond delay="2999"/>
                                          </p:stCondLst>
                                        </p:cTn>
                                        <p:tgtEl>
                                          <p:spTgt spid="21505"/>
                                        </p:tgtEl>
                                        <p:attrNameLst>
                                          <p:attrName>style.visibility</p:attrName>
                                        </p:attrNameLst>
                                      </p:cBhvr>
                                      <p:to>
                                        <p:strVal val="hidden"/>
                                      </p:to>
                                    </p:set>
                                  </p:childTnLst>
                                </p:cTn>
                              </p:par>
                              <p:par>
                                <p:cTn id="11" presetID="2" presetClass="entr" presetSubtype="4" fill="hold" nodeType="withEffect">
                                  <p:stCondLst>
                                    <p:cond delay="0"/>
                                  </p:stCondLst>
                                  <p:childTnLst>
                                    <p:set>
                                      <p:cBhvr>
                                        <p:cTn id="12" dur="1" fill="hold">
                                          <p:stCondLst>
                                            <p:cond delay="0"/>
                                          </p:stCondLst>
                                        </p:cTn>
                                        <p:tgtEl>
                                          <p:spTgt spid="7173"/>
                                        </p:tgtEl>
                                        <p:attrNameLst>
                                          <p:attrName>style.visibility</p:attrName>
                                        </p:attrNameLst>
                                      </p:cBhvr>
                                      <p:to>
                                        <p:strVal val="visible"/>
                                      </p:to>
                                    </p:set>
                                    <p:anim calcmode="lin" valueType="num">
                                      <p:cBhvr additive="base">
                                        <p:cTn id="13" dur="3000" fill="hold"/>
                                        <p:tgtEl>
                                          <p:spTgt spid="7173"/>
                                        </p:tgtEl>
                                        <p:attrNameLst>
                                          <p:attrName>ppt_x</p:attrName>
                                        </p:attrNameLst>
                                      </p:cBhvr>
                                      <p:tavLst>
                                        <p:tav tm="0">
                                          <p:val>
                                            <p:strVal val="#ppt_x"/>
                                          </p:val>
                                        </p:tav>
                                        <p:tav tm="100000">
                                          <p:val>
                                            <p:strVal val="#ppt_x"/>
                                          </p:val>
                                        </p:tav>
                                      </p:tavLst>
                                    </p:anim>
                                    <p:anim calcmode="lin" valueType="num">
                                      <p:cBhvr additive="base">
                                        <p:cTn id="14" dur="3000" fill="hold"/>
                                        <p:tgtEl>
                                          <p:spTgt spid="7173"/>
                                        </p:tgtEl>
                                        <p:attrNameLst>
                                          <p:attrName>ppt_y</p:attrName>
                                        </p:attrNameLst>
                                      </p:cBhvr>
                                      <p:tavLst>
                                        <p:tav tm="0">
                                          <p:val>
                                            <p:strVal val="1+#ppt_h/2"/>
                                          </p:val>
                                        </p:tav>
                                        <p:tav tm="100000">
                                          <p:val>
                                            <p:strVal val="#ppt_y"/>
                                          </p:val>
                                        </p:tav>
                                      </p:tavLst>
                                    </p:anim>
                                  </p:childTnLst>
                                </p:cTn>
                              </p:par>
                              <p:par>
                                <p:cTn id="15" presetID="19" presetClass="entr" presetSubtype="5" fill="hold" nodeType="withEffect">
                                  <p:stCondLst>
                                    <p:cond delay="0"/>
                                  </p:stCondLst>
                                  <p:childTnLst>
                                    <p:set>
                                      <p:cBhvr>
                                        <p:cTn id="16" dur="1" fill="hold">
                                          <p:stCondLst>
                                            <p:cond delay="0"/>
                                          </p:stCondLst>
                                        </p:cTn>
                                        <p:tgtEl>
                                          <p:spTgt spid="7173"/>
                                        </p:tgtEl>
                                        <p:attrNameLst>
                                          <p:attrName>style.visibility</p:attrName>
                                        </p:attrNameLst>
                                      </p:cBhvr>
                                      <p:to>
                                        <p:strVal val="visible"/>
                                      </p:to>
                                    </p:set>
                                    <p:anim calcmode="lin" valueType="num">
                                      <p:cBhvr>
                                        <p:cTn id="17" dur="3000" fill="hold"/>
                                        <p:tgtEl>
                                          <p:spTgt spid="7173"/>
                                        </p:tgtEl>
                                        <p:attrNameLst>
                                          <p:attrName>ppt_w</p:attrName>
                                        </p:attrNameLst>
                                      </p:cBhvr>
                                      <p:tavLst>
                                        <p:tav tm="0">
                                          <p:val>
                                            <p:strVal val="#ppt_w"/>
                                          </p:val>
                                        </p:tav>
                                        <p:tav tm="100000">
                                          <p:val>
                                            <p:strVal val="#ppt_w"/>
                                          </p:val>
                                        </p:tav>
                                      </p:tavLst>
                                    </p:anim>
                                    <p:anim calcmode="lin" valueType="num">
                                      <p:cBhvr>
                                        <p:cTn id="18" dur="3000" fill="hold"/>
                                        <p:tgtEl>
                                          <p:spTgt spid="7173"/>
                                        </p:tgtEl>
                                        <p:attrNameLst>
                                          <p:attrName>ppt_h</p:attrName>
                                        </p:attrNameLst>
                                      </p:cBhvr>
                                      <p:tavLst>
                                        <p:tav tm="0" fmla="#ppt_h*sin(2.5*pi*$)">
                                          <p:val>
                                            <p:fltVal val="0"/>
                                          </p:val>
                                        </p:tav>
                                        <p:tav tm="100000">
                                          <p:val>
                                            <p:fltVal val="1"/>
                                          </p:val>
                                        </p:tav>
                                      </p:tavLst>
                                    </p:anim>
                                  </p:childTnLst>
                                </p:cTn>
                              </p:par>
                              <p:par>
                                <p:cTn id="19" presetID="2"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0-#ppt_h/2"/>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ppt_w"/>
                                          </p:val>
                                        </p:tav>
                                        <p:tav tm="100000">
                                          <p:val>
                                            <p:strVal val="#ppt_w"/>
                                          </p:val>
                                        </p:tav>
                                      </p:tavLst>
                                    </p:anim>
                                    <p:anim calcmode="lin" valueType="num">
                                      <p:cBhvr>
                                        <p:cTn id="26" dur="3000" fill="hold"/>
                                        <p:tgtEl>
                                          <p:spTgt spid="4"/>
                                        </p:tgtEl>
                                        <p:attrNameLst>
                                          <p:attrName>ppt_h</p:attrName>
                                        </p:attrNameLst>
                                      </p:cBhvr>
                                      <p:tavLst>
                                        <p:tav tm="0" fmla="#ppt_h*sin(2.5*pi*$)">
                                          <p:val>
                                            <p:fltVal val="0"/>
                                          </p:val>
                                        </p:tav>
                                        <p:tav tm="100000">
                                          <p:val>
                                            <p:fltVal val="1"/>
                                          </p:val>
                                        </p:tav>
                                      </p:tavLst>
                                    </p:anim>
                                  </p:childTnLst>
                                </p:cTn>
                              </p:par>
                            </p:childTnLst>
                          </p:cTn>
                        </p:par>
                        <p:par>
                          <p:cTn id="27" fill="hold">
                            <p:stCondLst>
                              <p:cond delay="3000"/>
                            </p:stCondLst>
                            <p:childTnLst>
                              <p:par>
                                <p:cTn id="28" presetID="23" presetClass="entr" presetSubtype="16"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ppt_w</p:attrName>
                                        </p:attrNameLst>
                                      </p:cBhvr>
                                      <p:tavLst>
                                        <p:tav tm="0">
                                          <p:val>
                                            <p:fltVal val="0"/>
                                          </p:val>
                                        </p:tav>
                                        <p:tav tm="100000">
                                          <p:val>
                                            <p:strVal val="#ppt_w"/>
                                          </p:val>
                                        </p:tav>
                                      </p:tavLst>
                                    </p:anim>
                                    <p:anim calcmode="lin" valueType="num">
                                      <p:cBhvr>
                                        <p:cTn id="31" dur="2000" fill="hold"/>
                                        <p:tgtEl>
                                          <p:spTgt spid="6"/>
                                        </p:tgtEl>
                                        <p:attrNameLst>
                                          <p:attrName>ppt_h</p:attrName>
                                        </p:attrNameLst>
                                      </p:cBhvr>
                                      <p:tavLst>
                                        <p:tav tm="0">
                                          <p:val>
                                            <p:fltVal val="0"/>
                                          </p:val>
                                        </p:tav>
                                        <p:tav tm="100000">
                                          <p:val>
                                            <p:strVal val="#ppt_h"/>
                                          </p:val>
                                        </p:tav>
                                      </p:tavLst>
                                    </p:anim>
                                  </p:childTnLst>
                                </p:cTn>
                              </p:par>
                            </p:childTnLst>
                          </p:cTn>
                        </p:par>
                        <p:par>
                          <p:cTn id="32" fill="hold">
                            <p:stCondLst>
                              <p:cond delay="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Imagen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165100" prst="coolSlant"/>
          </a:sp3d>
        </p:spPr>
      </p:pic>
      <p:sp>
        <p:nvSpPr>
          <p:cNvPr id="20" name="19 Extracto"/>
          <p:cNvSpPr/>
          <p:nvPr/>
        </p:nvSpPr>
        <p:spPr>
          <a:xfrm rot="5400000">
            <a:off x="-500062" y="714375"/>
            <a:ext cx="5715000" cy="4286250"/>
          </a:xfrm>
          <a:prstGeom prst="flowChartExtract">
            <a:avLst/>
          </a:prstGeom>
          <a:solidFill>
            <a:schemeClr val="accent5">
              <a:lumMod val="75000"/>
              <a:alpha val="67000"/>
            </a:schemeClr>
          </a:solidFill>
          <a:ln>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Extracto"/>
          <p:cNvSpPr/>
          <p:nvPr/>
        </p:nvSpPr>
        <p:spPr>
          <a:xfrm rot="5400000">
            <a:off x="-785812" y="785812"/>
            <a:ext cx="5715000" cy="4143375"/>
          </a:xfrm>
          <a:prstGeom prst="flowChartExtract">
            <a:avLst/>
          </a:prstGeom>
          <a:solidFill>
            <a:schemeClr val="accent5">
              <a:lumMod val="75000"/>
              <a:alpha val="67000"/>
            </a:schemeClr>
          </a:solidFill>
          <a:ln>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Extracto"/>
          <p:cNvSpPr/>
          <p:nvPr/>
        </p:nvSpPr>
        <p:spPr>
          <a:xfrm rot="5400000" flipV="1">
            <a:off x="3857626" y="642937"/>
            <a:ext cx="5715000" cy="4429125"/>
          </a:xfrm>
          <a:prstGeom prst="flowChartExtract">
            <a:avLst/>
          </a:prstGeom>
          <a:solidFill>
            <a:schemeClr val="accent5">
              <a:lumMod val="75000"/>
              <a:alpha val="67000"/>
            </a:schemeClr>
          </a:solidFill>
          <a:ln>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Extracto"/>
          <p:cNvSpPr/>
          <p:nvPr/>
        </p:nvSpPr>
        <p:spPr>
          <a:xfrm rot="5400000" flipV="1">
            <a:off x="4214813" y="785812"/>
            <a:ext cx="5715000" cy="4143375"/>
          </a:xfrm>
          <a:prstGeom prst="flowChartExtract">
            <a:avLst/>
          </a:prstGeom>
          <a:solidFill>
            <a:schemeClr val="accent5">
              <a:lumMod val="75000"/>
              <a:alpha val="67000"/>
            </a:schemeClr>
          </a:solidFill>
          <a:ln>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857250" y="4791075"/>
            <a:ext cx="7643813"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'Atlantis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Rising</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documenta la búsqueda de la Ciudad Perdida de la Atlántida. Encuentran en el estrecho de Gibraltar un ancla de piedra que se cree que es de la </a:t>
            </a:r>
            <a:r>
              <a:rPr lang="es-ES" b="1" dirty="0" smtClean="0">
                <a:effectLst>
                  <a:glow rad="101600">
                    <a:srgbClr val="C00000">
                      <a:alpha val="60000"/>
                    </a:srgbClr>
                  </a:glow>
                  <a:outerShdw blurRad="38100" dist="38100" dir="2700000" algn="tl">
                    <a:srgbClr val="000000">
                      <a:alpha val="43137"/>
                    </a:srgbClr>
                  </a:outerShdw>
                </a:effectLst>
                <a:latin typeface="Arial" charset="0"/>
                <a:cs typeface="Arial" charset="0"/>
              </a:rPr>
              <a:t>Atlántida.</a:t>
            </a:r>
            <a:endParaRPr lang="es-ES" b="1" dirty="0">
              <a:effectLst>
                <a:glow rad="101600">
                  <a:srgbClr val="C00000">
                    <a:alpha val="60000"/>
                  </a:srgb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conveyor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Horizontal)">
                                      <p:cBhvr>
                                        <p:cTn id="7" dur="3000"/>
                                        <p:tgtEl>
                                          <p:spTgt spid="20"/>
                                        </p:tgtEl>
                                      </p:cBhvr>
                                    </p:animEffect>
                                  </p:childTnLst>
                                </p:cTn>
                              </p:par>
                              <p:par>
                                <p:cTn id="8" presetID="16" presetClass="entr" presetSubtype="26"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barn(inHorizontal)">
                                      <p:cBhvr>
                                        <p:cTn id="10" dur="3000"/>
                                        <p:tgtEl>
                                          <p:spTgt spid="25"/>
                                        </p:tgtEl>
                                      </p:cBhvr>
                                    </p:animEffect>
                                  </p:childTnLst>
                                </p:cTn>
                              </p:par>
                              <p:par>
                                <p:cTn id="11" presetID="8" presetClass="emph" presetSubtype="0" fill="hold" nodeType="withEffect">
                                  <p:stCondLst>
                                    <p:cond delay="0"/>
                                  </p:stCondLst>
                                  <p:childTnLst>
                                    <p:animRot by="216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25"/>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barn(inHorizontal)">
                                      <p:cBhvr>
                                        <p:cTn id="17" dur="3000"/>
                                        <p:tgtEl>
                                          <p:spTgt spid="26"/>
                                        </p:tgtEl>
                                      </p:cBhvr>
                                    </p:animEffect>
                                  </p:childTnLst>
                                </p:cTn>
                              </p:par>
                              <p:par>
                                <p:cTn id="18" presetID="8" presetClass="emph" presetSubtype="0" fill="hold" nodeType="withEffect">
                                  <p:stCondLst>
                                    <p:cond delay="0"/>
                                  </p:stCondLst>
                                  <p:childTnLst>
                                    <p:animRot by="-21600000">
                                      <p:cBhvr>
                                        <p:cTn id="19" dur="3000" fill="hold"/>
                                        <p:tgtEl>
                                          <p:spTgt spid="26"/>
                                        </p:tgtEl>
                                        <p:attrNameLst>
                                          <p:attrName>r</p:attrName>
                                        </p:attrNameLst>
                                      </p:cBhvr>
                                    </p:animRot>
                                  </p:childTnLst>
                                </p:cTn>
                              </p:par>
                              <p:par>
                                <p:cTn id="20" presetID="16" presetClass="entr" presetSubtype="26"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barn(inHorizontal)">
                                      <p:cBhvr>
                                        <p:cTn id="22" dur="3000"/>
                                        <p:tgtEl>
                                          <p:spTgt spid="32"/>
                                        </p:tgtEl>
                                      </p:cBhvr>
                                    </p:animEffect>
                                  </p:childTnLst>
                                </p:cTn>
                              </p:par>
                              <p:par>
                                <p:cTn id="23" presetID="8" presetClass="emph" presetSubtype="0" fill="hold" nodeType="withEffect">
                                  <p:stCondLst>
                                    <p:cond delay="0"/>
                                  </p:stCondLst>
                                  <p:childTnLst>
                                    <p:animRot by="-21600000">
                                      <p:cBhvr>
                                        <p:cTn id="24" dur="3000" fill="hold"/>
                                        <p:tgtEl>
                                          <p:spTgt spid="32"/>
                                        </p:tgtEl>
                                        <p:attrNameLst>
                                          <p:attrName>r</p:attrName>
                                        </p:attrNameLst>
                                      </p:cBhvr>
                                    </p:animRot>
                                  </p:childTnLst>
                                </p:cTn>
                              </p:par>
                            </p:childTnLst>
                          </p:cTn>
                        </p:par>
                        <p:par>
                          <p:cTn id="25" fill="hold" nodeType="afterGroup">
                            <p:stCondLst>
                              <p:cond delay="3000"/>
                            </p:stCondLst>
                            <p:childTnLst>
                              <p:par>
                                <p:cTn id="26" presetID="17" presetClass="exit" presetSubtype="8" fill="hold" nodeType="afterEffect">
                                  <p:stCondLst>
                                    <p:cond delay="0"/>
                                  </p:stCondLst>
                                  <p:childTnLst>
                                    <p:anim calcmode="lin" valueType="num">
                                      <p:cBhvr>
                                        <p:cTn id="27" dur="3000"/>
                                        <p:tgtEl>
                                          <p:spTgt spid="20"/>
                                        </p:tgtEl>
                                        <p:attrNameLst>
                                          <p:attrName>ppt_x</p:attrName>
                                        </p:attrNameLst>
                                      </p:cBhvr>
                                      <p:tavLst>
                                        <p:tav tm="0">
                                          <p:val>
                                            <p:strVal val="ppt_x"/>
                                          </p:val>
                                        </p:tav>
                                        <p:tav tm="100000">
                                          <p:val>
                                            <p:strVal val="ppt_x-ppt_w/2"/>
                                          </p:val>
                                        </p:tav>
                                      </p:tavLst>
                                    </p:anim>
                                    <p:anim calcmode="lin" valueType="num">
                                      <p:cBhvr>
                                        <p:cTn id="28" dur="3000"/>
                                        <p:tgtEl>
                                          <p:spTgt spid="20"/>
                                        </p:tgtEl>
                                        <p:attrNameLst>
                                          <p:attrName>ppt_y</p:attrName>
                                        </p:attrNameLst>
                                      </p:cBhvr>
                                      <p:tavLst>
                                        <p:tav tm="0">
                                          <p:val>
                                            <p:strVal val="ppt_y"/>
                                          </p:val>
                                        </p:tav>
                                        <p:tav tm="100000">
                                          <p:val>
                                            <p:strVal val="ppt_y"/>
                                          </p:val>
                                        </p:tav>
                                      </p:tavLst>
                                    </p:anim>
                                    <p:anim calcmode="lin" valueType="num">
                                      <p:cBhvr>
                                        <p:cTn id="29" dur="3000"/>
                                        <p:tgtEl>
                                          <p:spTgt spid="20"/>
                                        </p:tgtEl>
                                        <p:attrNameLst>
                                          <p:attrName>ppt_w</p:attrName>
                                        </p:attrNameLst>
                                      </p:cBhvr>
                                      <p:tavLst>
                                        <p:tav tm="0">
                                          <p:val>
                                            <p:strVal val="ppt_w"/>
                                          </p:val>
                                        </p:tav>
                                        <p:tav tm="100000">
                                          <p:val>
                                            <p:fltVal val="0"/>
                                          </p:val>
                                        </p:tav>
                                      </p:tavLst>
                                    </p:anim>
                                    <p:anim calcmode="lin" valueType="num">
                                      <p:cBhvr>
                                        <p:cTn id="30" dur="3000"/>
                                        <p:tgtEl>
                                          <p:spTgt spid="20"/>
                                        </p:tgtEl>
                                        <p:attrNameLst>
                                          <p:attrName>ppt_h</p:attrName>
                                        </p:attrNameLst>
                                      </p:cBhvr>
                                      <p:tavLst>
                                        <p:tav tm="0">
                                          <p:val>
                                            <p:strVal val="ppt_h"/>
                                          </p:val>
                                        </p:tav>
                                        <p:tav tm="100000">
                                          <p:val>
                                            <p:strVal val="ppt_h"/>
                                          </p:val>
                                        </p:tav>
                                      </p:tavLst>
                                    </p:anim>
                                    <p:set>
                                      <p:cBhvr>
                                        <p:cTn id="31" dur="1" fill="hold">
                                          <p:stCondLst>
                                            <p:cond delay="2999"/>
                                          </p:stCondLst>
                                        </p:cTn>
                                        <p:tgtEl>
                                          <p:spTgt spid="20"/>
                                        </p:tgtEl>
                                        <p:attrNameLst>
                                          <p:attrName>style.visibility</p:attrName>
                                        </p:attrNameLst>
                                      </p:cBhvr>
                                      <p:to>
                                        <p:strVal val="hidden"/>
                                      </p:to>
                                    </p:set>
                                  </p:childTnLst>
                                </p:cTn>
                              </p:par>
                              <p:par>
                                <p:cTn id="32" presetID="17" presetClass="exit" presetSubtype="8" fill="hold" nodeType="withEffect">
                                  <p:stCondLst>
                                    <p:cond delay="0"/>
                                  </p:stCondLst>
                                  <p:childTnLst>
                                    <p:anim calcmode="lin" valueType="num">
                                      <p:cBhvr>
                                        <p:cTn id="33" dur="3000"/>
                                        <p:tgtEl>
                                          <p:spTgt spid="25"/>
                                        </p:tgtEl>
                                        <p:attrNameLst>
                                          <p:attrName>ppt_x</p:attrName>
                                        </p:attrNameLst>
                                      </p:cBhvr>
                                      <p:tavLst>
                                        <p:tav tm="0">
                                          <p:val>
                                            <p:strVal val="ppt_x"/>
                                          </p:val>
                                        </p:tav>
                                        <p:tav tm="100000">
                                          <p:val>
                                            <p:strVal val="ppt_x-ppt_w/2"/>
                                          </p:val>
                                        </p:tav>
                                      </p:tavLst>
                                    </p:anim>
                                    <p:anim calcmode="lin" valueType="num">
                                      <p:cBhvr>
                                        <p:cTn id="34" dur="3000"/>
                                        <p:tgtEl>
                                          <p:spTgt spid="25"/>
                                        </p:tgtEl>
                                        <p:attrNameLst>
                                          <p:attrName>ppt_y</p:attrName>
                                        </p:attrNameLst>
                                      </p:cBhvr>
                                      <p:tavLst>
                                        <p:tav tm="0">
                                          <p:val>
                                            <p:strVal val="ppt_y"/>
                                          </p:val>
                                        </p:tav>
                                        <p:tav tm="100000">
                                          <p:val>
                                            <p:strVal val="ppt_y"/>
                                          </p:val>
                                        </p:tav>
                                      </p:tavLst>
                                    </p:anim>
                                    <p:anim calcmode="lin" valueType="num">
                                      <p:cBhvr>
                                        <p:cTn id="35" dur="3000"/>
                                        <p:tgtEl>
                                          <p:spTgt spid="25"/>
                                        </p:tgtEl>
                                        <p:attrNameLst>
                                          <p:attrName>ppt_w</p:attrName>
                                        </p:attrNameLst>
                                      </p:cBhvr>
                                      <p:tavLst>
                                        <p:tav tm="0">
                                          <p:val>
                                            <p:strVal val="ppt_w"/>
                                          </p:val>
                                        </p:tav>
                                        <p:tav tm="100000">
                                          <p:val>
                                            <p:fltVal val="0"/>
                                          </p:val>
                                        </p:tav>
                                      </p:tavLst>
                                    </p:anim>
                                    <p:anim calcmode="lin" valueType="num">
                                      <p:cBhvr>
                                        <p:cTn id="36" dur="3000"/>
                                        <p:tgtEl>
                                          <p:spTgt spid="25"/>
                                        </p:tgtEl>
                                        <p:attrNameLst>
                                          <p:attrName>ppt_h</p:attrName>
                                        </p:attrNameLst>
                                      </p:cBhvr>
                                      <p:tavLst>
                                        <p:tav tm="0">
                                          <p:val>
                                            <p:strVal val="ppt_h"/>
                                          </p:val>
                                        </p:tav>
                                        <p:tav tm="100000">
                                          <p:val>
                                            <p:strVal val="ppt_h"/>
                                          </p:val>
                                        </p:tav>
                                      </p:tavLst>
                                    </p:anim>
                                    <p:set>
                                      <p:cBhvr>
                                        <p:cTn id="37" dur="1" fill="hold">
                                          <p:stCondLst>
                                            <p:cond delay="2999"/>
                                          </p:stCondLst>
                                        </p:cTn>
                                        <p:tgtEl>
                                          <p:spTgt spid="25"/>
                                        </p:tgtEl>
                                        <p:attrNameLst>
                                          <p:attrName>style.visibility</p:attrName>
                                        </p:attrNameLst>
                                      </p:cBhvr>
                                      <p:to>
                                        <p:strVal val="hidden"/>
                                      </p:to>
                                    </p:set>
                                  </p:childTnLst>
                                </p:cTn>
                              </p:par>
                              <p:par>
                                <p:cTn id="38" presetID="17" presetClass="exit" presetSubtype="2" fill="hold" nodeType="withEffect">
                                  <p:stCondLst>
                                    <p:cond delay="0"/>
                                  </p:stCondLst>
                                  <p:childTnLst>
                                    <p:anim calcmode="lin" valueType="num">
                                      <p:cBhvr>
                                        <p:cTn id="39" dur="3000"/>
                                        <p:tgtEl>
                                          <p:spTgt spid="26"/>
                                        </p:tgtEl>
                                        <p:attrNameLst>
                                          <p:attrName>ppt_x</p:attrName>
                                        </p:attrNameLst>
                                      </p:cBhvr>
                                      <p:tavLst>
                                        <p:tav tm="0">
                                          <p:val>
                                            <p:strVal val="ppt_x"/>
                                          </p:val>
                                        </p:tav>
                                        <p:tav tm="100000">
                                          <p:val>
                                            <p:strVal val="ppt_x+ppt_w/2"/>
                                          </p:val>
                                        </p:tav>
                                      </p:tavLst>
                                    </p:anim>
                                    <p:anim calcmode="lin" valueType="num">
                                      <p:cBhvr>
                                        <p:cTn id="40" dur="3000"/>
                                        <p:tgtEl>
                                          <p:spTgt spid="26"/>
                                        </p:tgtEl>
                                        <p:attrNameLst>
                                          <p:attrName>ppt_y</p:attrName>
                                        </p:attrNameLst>
                                      </p:cBhvr>
                                      <p:tavLst>
                                        <p:tav tm="0">
                                          <p:val>
                                            <p:strVal val="ppt_y"/>
                                          </p:val>
                                        </p:tav>
                                        <p:tav tm="100000">
                                          <p:val>
                                            <p:strVal val="ppt_y"/>
                                          </p:val>
                                        </p:tav>
                                      </p:tavLst>
                                    </p:anim>
                                    <p:anim calcmode="lin" valueType="num">
                                      <p:cBhvr>
                                        <p:cTn id="41" dur="3000"/>
                                        <p:tgtEl>
                                          <p:spTgt spid="26"/>
                                        </p:tgtEl>
                                        <p:attrNameLst>
                                          <p:attrName>ppt_w</p:attrName>
                                        </p:attrNameLst>
                                      </p:cBhvr>
                                      <p:tavLst>
                                        <p:tav tm="0">
                                          <p:val>
                                            <p:strVal val="ppt_w"/>
                                          </p:val>
                                        </p:tav>
                                        <p:tav tm="100000">
                                          <p:val>
                                            <p:fltVal val="0"/>
                                          </p:val>
                                        </p:tav>
                                      </p:tavLst>
                                    </p:anim>
                                    <p:anim calcmode="lin" valueType="num">
                                      <p:cBhvr>
                                        <p:cTn id="42" dur="3000"/>
                                        <p:tgtEl>
                                          <p:spTgt spid="26"/>
                                        </p:tgtEl>
                                        <p:attrNameLst>
                                          <p:attrName>ppt_h</p:attrName>
                                        </p:attrNameLst>
                                      </p:cBhvr>
                                      <p:tavLst>
                                        <p:tav tm="0">
                                          <p:val>
                                            <p:strVal val="ppt_h"/>
                                          </p:val>
                                        </p:tav>
                                        <p:tav tm="100000">
                                          <p:val>
                                            <p:strVal val="ppt_h"/>
                                          </p:val>
                                        </p:tav>
                                      </p:tavLst>
                                    </p:anim>
                                    <p:set>
                                      <p:cBhvr>
                                        <p:cTn id="43" dur="1" fill="hold">
                                          <p:stCondLst>
                                            <p:cond delay="2999"/>
                                          </p:stCondLst>
                                        </p:cTn>
                                        <p:tgtEl>
                                          <p:spTgt spid="26"/>
                                        </p:tgtEl>
                                        <p:attrNameLst>
                                          <p:attrName>style.visibility</p:attrName>
                                        </p:attrNameLst>
                                      </p:cBhvr>
                                      <p:to>
                                        <p:strVal val="hidden"/>
                                      </p:to>
                                    </p:set>
                                  </p:childTnLst>
                                </p:cTn>
                              </p:par>
                              <p:par>
                                <p:cTn id="44" presetID="17" presetClass="exit" presetSubtype="2" fill="hold" nodeType="withEffect">
                                  <p:stCondLst>
                                    <p:cond delay="0"/>
                                  </p:stCondLst>
                                  <p:childTnLst>
                                    <p:anim calcmode="lin" valueType="num">
                                      <p:cBhvr>
                                        <p:cTn id="45" dur="3000"/>
                                        <p:tgtEl>
                                          <p:spTgt spid="32"/>
                                        </p:tgtEl>
                                        <p:attrNameLst>
                                          <p:attrName>ppt_x</p:attrName>
                                        </p:attrNameLst>
                                      </p:cBhvr>
                                      <p:tavLst>
                                        <p:tav tm="0">
                                          <p:val>
                                            <p:strVal val="ppt_x"/>
                                          </p:val>
                                        </p:tav>
                                        <p:tav tm="100000">
                                          <p:val>
                                            <p:strVal val="ppt_x+ppt_w/2"/>
                                          </p:val>
                                        </p:tav>
                                      </p:tavLst>
                                    </p:anim>
                                    <p:anim calcmode="lin" valueType="num">
                                      <p:cBhvr>
                                        <p:cTn id="46" dur="3000"/>
                                        <p:tgtEl>
                                          <p:spTgt spid="32"/>
                                        </p:tgtEl>
                                        <p:attrNameLst>
                                          <p:attrName>ppt_y</p:attrName>
                                        </p:attrNameLst>
                                      </p:cBhvr>
                                      <p:tavLst>
                                        <p:tav tm="0">
                                          <p:val>
                                            <p:strVal val="ppt_y"/>
                                          </p:val>
                                        </p:tav>
                                        <p:tav tm="100000">
                                          <p:val>
                                            <p:strVal val="ppt_y"/>
                                          </p:val>
                                        </p:tav>
                                      </p:tavLst>
                                    </p:anim>
                                    <p:anim calcmode="lin" valueType="num">
                                      <p:cBhvr>
                                        <p:cTn id="47" dur="3000"/>
                                        <p:tgtEl>
                                          <p:spTgt spid="32"/>
                                        </p:tgtEl>
                                        <p:attrNameLst>
                                          <p:attrName>ppt_w</p:attrName>
                                        </p:attrNameLst>
                                      </p:cBhvr>
                                      <p:tavLst>
                                        <p:tav tm="0">
                                          <p:val>
                                            <p:strVal val="ppt_w"/>
                                          </p:val>
                                        </p:tav>
                                        <p:tav tm="100000">
                                          <p:val>
                                            <p:fltVal val="0"/>
                                          </p:val>
                                        </p:tav>
                                      </p:tavLst>
                                    </p:anim>
                                    <p:anim calcmode="lin" valueType="num">
                                      <p:cBhvr>
                                        <p:cTn id="48" dur="3000"/>
                                        <p:tgtEl>
                                          <p:spTgt spid="32"/>
                                        </p:tgtEl>
                                        <p:attrNameLst>
                                          <p:attrName>ppt_h</p:attrName>
                                        </p:attrNameLst>
                                      </p:cBhvr>
                                      <p:tavLst>
                                        <p:tav tm="0">
                                          <p:val>
                                            <p:strVal val="ppt_h"/>
                                          </p:val>
                                        </p:tav>
                                        <p:tav tm="100000">
                                          <p:val>
                                            <p:strVal val="ppt_h"/>
                                          </p:val>
                                        </p:tav>
                                      </p:tavLst>
                                    </p:anim>
                                    <p:set>
                                      <p:cBhvr>
                                        <p:cTn id="49" dur="1" fill="hold">
                                          <p:stCondLst>
                                            <p:cond delay="2999"/>
                                          </p:stCondLst>
                                        </p:cTn>
                                        <p:tgtEl>
                                          <p:spTgt spid="32"/>
                                        </p:tgtEl>
                                        <p:attrNameLst>
                                          <p:attrName>style.visibility</p:attrName>
                                        </p:attrNameLst>
                                      </p:cBhvr>
                                      <p:to>
                                        <p:strVal val="hidden"/>
                                      </p:to>
                                    </p:set>
                                  </p:childTnLst>
                                </p:cTn>
                              </p:par>
                              <p:par>
                                <p:cTn id="50" presetID="16" presetClass="entr" presetSubtype="37"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outVertical)">
                                      <p:cBhvr>
                                        <p:cTn id="52" dur="3200"/>
                                        <p:tgtEl>
                                          <p:spTgt spid="19"/>
                                        </p:tgtEl>
                                      </p:cBhvr>
                                    </p:animEffect>
                                  </p:childTnLst>
                                </p:cTn>
                              </p:par>
                              <p:par>
                                <p:cTn id="53" presetID="23" presetClass="entr" presetSubtype="288"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3200" fill="hold"/>
                                        <p:tgtEl>
                                          <p:spTgt spid="19"/>
                                        </p:tgtEl>
                                        <p:attrNameLst>
                                          <p:attrName>ppt_w</p:attrName>
                                        </p:attrNameLst>
                                      </p:cBhvr>
                                      <p:tavLst>
                                        <p:tav tm="0">
                                          <p:val>
                                            <p:strVal val="4/3*#ppt_w"/>
                                          </p:val>
                                        </p:tav>
                                        <p:tav tm="100000">
                                          <p:val>
                                            <p:strVal val="#ppt_w"/>
                                          </p:val>
                                        </p:tav>
                                      </p:tavLst>
                                    </p:anim>
                                    <p:anim calcmode="lin" valueType="num">
                                      <p:cBhvr>
                                        <p:cTn id="56" dur="3200" fill="hold"/>
                                        <p:tgtEl>
                                          <p:spTgt spid="19"/>
                                        </p:tgtEl>
                                        <p:attrNameLst>
                                          <p:attrName>ppt_h</p:attrName>
                                        </p:attrNameLst>
                                      </p:cBhvr>
                                      <p:tavLst>
                                        <p:tav tm="0">
                                          <p:val>
                                            <p:strVal val="4/3*#ppt_h"/>
                                          </p:val>
                                        </p:tav>
                                        <p:tav tm="100000">
                                          <p:val>
                                            <p:strVal val="#ppt_h"/>
                                          </p:val>
                                        </p:tav>
                                      </p:tavLst>
                                    </p:anim>
                                  </p:childTnLst>
                                </p:cTn>
                              </p:par>
                            </p:childTnLst>
                          </p:cTn>
                        </p:par>
                        <p:par>
                          <p:cTn id="57" fill="hold">
                            <p:stCondLst>
                              <p:cond delay="62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1"/>
                                          </p:val>
                                        </p:tav>
                                        <p:tav tm="100000">
                                          <p:val>
                                            <p:strVal val="#ppt_x"/>
                                          </p:val>
                                        </p:tav>
                                      </p:tavLst>
                                    </p:anim>
                                    <p:anim calcmode="lin" valueType="num">
                                      <p:cBhvr>
                                        <p:cTn id="6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CapItOff.jpg"/>
          <p:cNvPicPr>
            <a:picLocks noChangeAspect="1"/>
          </p:cNvPicPr>
          <p:nvPr/>
        </p:nvPicPr>
        <p:blipFill>
          <a:blip r:embed="rId2"/>
          <a:srcRect/>
          <a:stretch>
            <a:fillRect/>
          </a:stretch>
        </p:blipFill>
        <p:spPr bwMode="auto">
          <a:xfrm>
            <a:off x="0" y="3175"/>
            <a:ext cx="9144000" cy="5708650"/>
          </a:xfrm>
          <a:prstGeom prst="rect">
            <a:avLst/>
          </a:prstGeom>
          <a:noFill/>
          <a:ln w="9525">
            <a:noFill/>
            <a:miter lim="800000"/>
            <a:headEnd/>
            <a:tailEnd/>
          </a:ln>
          <a:scene3d>
            <a:camera prst="orthographicFront"/>
            <a:lightRig rig="threePt" dir="t"/>
          </a:scene3d>
          <a:sp3d>
            <a:bevelT w="165100" prst="coolSlant"/>
          </a:sp3d>
        </p:spPr>
      </p:pic>
      <p:sp>
        <p:nvSpPr>
          <p:cNvPr id="5" name="4 Rectángulo"/>
          <p:cNvSpPr/>
          <p:nvPr/>
        </p:nvSpPr>
        <p:spPr>
          <a:xfrm>
            <a:off x="539750"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39750" y="321786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619250"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619250" y="321786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700338"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2700338" y="321786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779838"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3786188" y="3214688"/>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859338"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4859338" y="321786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5940425"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011863" y="321786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ectángulo"/>
          <p:cNvSpPr/>
          <p:nvPr/>
        </p:nvSpPr>
        <p:spPr>
          <a:xfrm>
            <a:off x="7019925"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7092950" y="3157538"/>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8101013" y="277813"/>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8101013" y="3157538"/>
            <a:ext cx="571500" cy="2262187"/>
          </a:xfrm>
          <a:prstGeom prst="rect">
            <a:avLst/>
          </a:prstGeom>
          <a:blipFill dpi="0" rotWithShape="1">
            <a:blip r:embed="rId3" cstate="print"/>
            <a:srcRect/>
            <a:stretch>
              <a:fillRect/>
            </a:stretch>
          </a:blip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214313" y="4237038"/>
            <a:ext cx="87153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El conocido investigador sobre la Atlántida y colaborador de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National</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Geographic</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Channel</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Georgeos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Díaz-</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montexano</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en una carta abierta muestra su satisfacción al considerarse que los restos hallados bajo el Golfo de Cádiz y de los que dio cuenta a la Unesco en 2003 se traten de una antigua civilización y no formaciones naturales.</a:t>
            </a:r>
          </a:p>
        </p:txBody>
      </p:sp>
    </p:spTree>
  </p:cSld>
  <p:clrMapOvr>
    <a:masterClrMapping/>
  </p:clrMapOvr>
  <mc:AlternateContent xmlns:mc="http://schemas.openxmlformats.org/markup-compatibility/2006">
    <mc:Choice xmlns:p14="http://schemas.microsoft.com/office/powerpoint/2010/main" Requires="p14">
      <p:transition spd="slow" p14:dur="2000" advTm="39000">
        <p14:conveyor dir="r"/>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par>
                                <p:cTn id="17" presetID="8" presetClass="entr" presetSubtype="16"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diamond(in)">
                                      <p:cBhvr>
                                        <p:cTn id="19" dur="3000"/>
                                        <p:tgtEl>
                                          <p:spTgt spid="11"/>
                                        </p:tgtEl>
                                      </p:cBhvr>
                                    </p:animEffect>
                                  </p:childTnLst>
                                </p:cTn>
                              </p:par>
                              <p:par>
                                <p:cTn id="20" presetID="8" presetClass="entr" presetSubtype="1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amond(in)">
                                      <p:cBhvr>
                                        <p:cTn id="22" dur="3000"/>
                                        <p:tgtEl>
                                          <p:spTgt spid="12"/>
                                        </p:tgtEl>
                                      </p:cBhvr>
                                    </p:animEffect>
                                  </p:childTnLst>
                                </p:cTn>
                              </p:par>
                              <p:par>
                                <p:cTn id="23" presetID="8" presetClass="entr" presetSubtype="1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diamond(in)">
                                      <p:cBhvr>
                                        <p:cTn id="25" dur="3000"/>
                                        <p:tgtEl>
                                          <p:spTgt spid="13"/>
                                        </p:tgtEl>
                                      </p:cBhvr>
                                    </p:animEffect>
                                  </p:childTnLst>
                                </p:cTn>
                              </p:par>
                              <p:par>
                                <p:cTn id="26" presetID="8"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amond(in)">
                                      <p:cBhvr>
                                        <p:cTn id="28" dur="3000"/>
                                        <p:tgtEl>
                                          <p:spTgt spid="14"/>
                                        </p:tgtEl>
                                      </p:cBhvr>
                                    </p:animEffect>
                                  </p:childTnLst>
                                </p:cTn>
                              </p:par>
                              <p:par>
                                <p:cTn id="29" presetID="8"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diamond(in)">
                                      <p:cBhvr>
                                        <p:cTn id="31" dur="3000"/>
                                        <p:tgtEl>
                                          <p:spTgt spid="15"/>
                                        </p:tgtEl>
                                      </p:cBhvr>
                                    </p:animEffect>
                                  </p:childTnLst>
                                </p:cTn>
                              </p:par>
                              <p:par>
                                <p:cTn id="32" presetID="8" presetClass="entr" presetSubtype="1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diamond(in)">
                                      <p:cBhvr>
                                        <p:cTn id="34" dur="3000"/>
                                        <p:tgtEl>
                                          <p:spTgt spid="16"/>
                                        </p:tgtEl>
                                      </p:cBhvr>
                                    </p:animEffect>
                                  </p:childTnLst>
                                </p:cTn>
                              </p:par>
                              <p:par>
                                <p:cTn id="35" presetID="8" presetClass="entr" presetSubtype="1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diamond(in)">
                                      <p:cBhvr>
                                        <p:cTn id="37" dur="3000"/>
                                        <p:tgtEl>
                                          <p:spTgt spid="17"/>
                                        </p:tgtEl>
                                      </p:cBhvr>
                                    </p:animEffect>
                                  </p:childTnLst>
                                </p:cTn>
                              </p:par>
                              <p:par>
                                <p:cTn id="38" presetID="8" presetClass="entr" presetSubtype="16"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diamond(in)">
                                      <p:cBhvr>
                                        <p:cTn id="40" dur="3000"/>
                                        <p:tgtEl>
                                          <p:spTgt spid="18"/>
                                        </p:tgtEl>
                                      </p:cBhvr>
                                    </p:animEffect>
                                  </p:childTnLst>
                                </p:cTn>
                              </p:par>
                              <p:par>
                                <p:cTn id="41" presetID="8" presetClass="entr" presetSubtype="16"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diamond(in)">
                                      <p:cBhvr>
                                        <p:cTn id="43" dur="2000"/>
                                        <p:tgtEl>
                                          <p:spTgt spid="21"/>
                                        </p:tgtEl>
                                      </p:cBhvr>
                                    </p:animEffect>
                                  </p:childTnLst>
                                </p:cTn>
                              </p:par>
                              <p:par>
                                <p:cTn id="44" presetID="8" presetClass="entr" presetSubtype="16"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diamond(in)">
                                      <p:cBhvr>
                                        <p:cTn id="46" dur="3000"/>
                                        <p:tgtEl>
                                          <p:spTgt spid="22"/>
                                        </p:tgtEl>
                                      </p:cBhvr>
                                    </p:animEffect>
                                  </p:childTnLst>
                                </p:cTn>
                              </p:par>
                              <p:par>
                                <p:cTn id="47" presetID="8" presetClass="entr" presetSubtype="1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diamond(in)">
                                      <p:cBhvr>
                                        <p:cTn id="49" dur="3000"/>
                                        <p:tgtEl>
                                          <p:spTgt spid="23"/>
                                        </p:tgtEl>
                                      </p:cBhvr>
                                    </p:animEffect>
                                  </p:childTnLst>
                                </p:cTn>
                              </p:par>
                              <p:par>
                                <p:cTn id="50" presetID="8" presetClass="entr" presetSubtype="16"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diamond(in)">
                                      <p:cBhvr>
                                        <p:cTn id="52" dur="3000"/>
                                        <p:tgtEl>
                                          <p:spTgt spid="24"/>
                                        </p:tgtEl>
                                      </p:cBhvr>
                                    </p:animEffec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7"/>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6"/>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2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24"/>
                                        </p:tgtEl>
                                        <p:attrNameLst>
                                          <p:attrName>r</p:attrName>
                                        </p:attrNameLst>
                                      </p:cBhvr>
                                    </p:animRot>
                                  </p:childTnLst>
                                </p:cTn>
                              </p:par>
                            </p:childTnLst>
                          </p:cTn>
                        </p:par>
                        <p:par>
                          <p:cTn id="85" fill="hold" nodeType="afterGroup">
                            <p:stCondLst>
                              <p:cond delay="3000"/>
                            </p:stCondLst>
                            <p:childTnLst>
                              <p:par>
                                <p:cTn id="86" presetID="2" presetClass="exit" presetSubtype="1" fill="hold" nodeType="afterEffect">
                                  <p:stCondLst>
                                    <p:cond delay="0"/>
                                  </p:stCondLst>
                                  <p:childTnLst>
                                    <p:anim calcmode="lin" valueType="num">
                                      <p:cBhvr additive="base">
                                        <p:cTn id="87" dur="3000"/>
                                        <p:tgtEl>
                                          <p:spTgt spid="5"/>
                                        </p:tgtEl>
                                        <p:attrNameLst>
                                          <p:attrName>ppt_x</p:attrName>
                                        </p:attrNameLst>
                                      </p:cBhvr>
                                      <p:tavLst>
                                        <p:tav tm="0">
                                          <p:val>
                                            <p:strVal val="ppt_x"/>
                                          </p:val>
                                        </p:tav>
                                        <p:tav tm="100000">
                                          <p:val>
                                            <p:strVal val="ppt_x"/>
                                          </p:val>
                                        </p:tav>
                                      </p:tavLst>
                                    </p:anim>
                                    <p:anim calcmode="lin" valueType="num">
                                      <p:cBhvr additive="base">
                                        <p:cTn id="88" dur="3000"/>
                                        <p:tgtEl>
                                          <p:spTgt spid="5"/>
                                        </p:tgtEl>
                                        <p:attrNameLst>
                                          <p:attrName>ppt_y</p:attrName>
                                        </p:attrNameLst>
                                      </p:cBhvr>
                                      <p:tavLst>
                                        <p:tav tm="0">
                                          <p:val>
                                            <p:strVal val="ppt_y"/>
                                          </p:val>
                                        </p:tav>
                                        <p:tav tm="100000">
                                          <p:val>
                                            <p:strVal val="0-ppt_h/2"/>
                                          </p:val>
                                        </p:tav>
                                      </p:tavLst>
                                    </p:anim>
                                    <p:set>
                                      <p:cBhvr>
                                        <p:cTn id="89" dur="1" fill="hold">
                                          <p:stCondLst>
                                            <p:cond delay="2999"/>
                                          </p:stCondLst>
                                        </p:cTn>
                                        <p:tgtEl>
                                          <p:spTgt spid="5"/>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0-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ppt_x"/>
                                          </p:val>
                                        </p:tav>
                                      </p:tavLst>
                                    </p:anim>
                                    <p:anim calcmode="lin" valueType="num">
                                      <p:cBhvr additive="base">
                                        <p:cTn id="96" dur="3000"/>
                                        <p:tgtEl>
                                          <p:spTgt spid="11"/>
                                        </p:tgtEl>
                                        <p:attrNameLst>
                                          <p:attrName>ppt_y</p:attrName>
                                        </p:attrNameLst>
                                      </p:cBhvr>
                                      <p:tavLst>
                                        <p:tav tm="0">
                                          <p:val>
                                            <p:strVal val="ppt_y"/>
                                          </p:val>
                                        </p:tav>
                                        <p:tav tm="100000">
                                          <p:val>
                                            <p:strVal val="0-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0-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15"/>
                                        </p:tgtEl>
                                        <p:attrNameLst>
                                          <p:attrName>ppt_x</p:attrName>
                                        </p:attrNameLst>
                                      </p:cBhvr>
                                      <p:tavLst>
                                        <p:tav tm="0">
                                          <p:val>
                                            <p:strVal val="ppt_x"/>
                                          </p:val>
                                        </p:tav>
                                        <p:tav tm="100000">
                                          <p:val>
                                            <p:strVal val="ppt_x"/>
                                          </p:val>
                                        </p:tav>
                                      </p:tavLst>
                                    </p:anim>
                                    <p:anim calcmode="lin" valueType="num">
                                      <p:cBhvr additive="base">
                                        <p:cTn id="104" dur="3000"/>
                                        <p:tgtEl>
                                          <p:spTgt spid="15"/>
                                        </p:tgtEl>
                                        <p:attrNameLst>
                                          <p:attrName>ppt_y</p:attrName>
                                        </p:attrNameLst>
                                      </p:cBhvr>
                                      <p:tavLst>
                                        <p:tav tm="0">
                                          <p:val>
                                            <p:strVal val="ppt_y"/>
                                          </p:val>
                                        </p:tav>
                                        <p:tav tm="100000">
                                          <p:val>
                                            <p:strVal val="0-ppt_h/2"/>
                                          </p:val>
                                        </p:tav>
                                      </p:tavLst>
                                    </p:anim>
                                    <p:set>
                                      <p:cBhvr>
                                        <p:cTn id="105" dur="1" fill="hold">
                                          <p:stCondLst>
                                            <p:cond delay="2999"/>
                                          </p:stCondLst>
                                        </p:cTn>
                                        <p:tgtEl>
                                          <p:spTgt spid="15"/>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17"/>
                                        </p:tgtEl>
                                        <p:attrNameLst>
                                          <p:attrName>ppt_x</p:attrName>
                                        </p:attrNameLst>
                                      </p:cBhvr>
                                      <p:tavLst>
                                        <p:tav tm="0">
                                          <p:val>
                                            <p:strVal val="ppt_x"/>
                                          </p:val>
                                        </p:tav>
                                        <p:tav tm="100000">
                                          <p:val>
                                            <p:strVal val="ppt_x"/>
                                          </p:val>
                                        </p:tav>
                                      </p:tavLst>
                                    </p:anim>
                                    <p:anim calcmode="lin" valueType="num">
                                      <p:cBhvr additive="base">
                                        <p:cTn id="108" dur="3000"/>
                                        <p:tgtEl>
                                          <p:spTgt spid="17"/>
                                        </p:tgtEl>
                                        <p:attrNameLst>
                                          <p:attrName>ppt_y</p:attrName>
                                        </p:attrNameLst>
                                      </p:cBhvr>
                                      <p:tavLst>
                                        <p:tav tm="0">
                                          <p:val>
                                            <p:strVal val="ppt_y"/>
                                          </p:val>
                                        </p:tav>
                                        <p:tav tm="100000">
                                          <p:val>
                                            <p:strVal val="0-ppt_h/2"/>
                                          </p:val>
                                        </p:tav>
                                      </p:tavLst>
                                    </p:anim>
                                    <p:set>
                                      <p:cBhvr>
                                        <p:cTn id="109" dur="1" fill="hold">
                                          <p:stCondLst>
                                            <p:cond delay="2999"/>
                                          </p:stCondLst>
                                        </p:cTn>
                                        <p:tgtEl>
                                          <p:spTgt spid="17"/>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21"/>
                                        </p:tgtEl>
                                        <p:attrNameLst>
                                          <p:attrName>ppt_x</p:attrName>
                                        </p:attrNameLst>
                                      </p:cBhvr>
                                      <p:tavLst>
                                        <p:tav tm="0">
                                          <p:val>
                                            <p:strVal val="ppt_x"/>
                                          </p:val>
                                        </p:tav>
                                        <p:tav tm="100000">
                                          <p:val>
                                            <p:strVal val="ppt_x"/>
                                          </p:val>
                                        </p:tav>
                                      </p:tavLst>
                                    </p:anim>
                                    <p:anim calcmode="lin" valueType="num">
                                      <p:cBhvr additive="base">
                                        <p:cTn id="112" dur="3000"/>
                                        <p:tgtEl>
                                          <p:spTgt spid="21"/>
                                        </p:tgtEl>
                                        <p:attrNameLst>
                                          <p:attrName>ppt_y</p:attrName>
                                        </p:attrNameLst>
                                      </p:cBhvr>
                                      <p:tavLst>
                                        <p:tav tm="0">
                                          <p:val>
                                            <p:strVal val="ppt_y"/>
                                          </p:val>
                                        </p:tav>
                                        <p:tav tm="100000">
                                          <p:val>
                                            <p:strVal val="0-ppt_h/2"/>
                                          </p:val>
                                        </p:tav>
                                      </p:tavLst>
                                    </p:anim>
                                    <p:set>
                                      <p:cBhvr>
                                        <p:cTn id="113" dur="1" fill="hold">
                                          <p:stCondLst>
                                            <p:cond delay="2999"/>
                                          </p:stCondLst>
                                        </p:cTn>
                                        <p:tgtEl>
                                          <p:spTgt spid="2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23"/>
                                        </p:tgtEl>
                                        <p:attrNameLst>
                                          <p:attrName>ppt_x</p:attrName>
                                        </p:attrNameLst>
                                      </p:cBhvr>
                                      <p:tavLst>
                                        <p:tav tm="0">
                                          <p:val>
                                            <p:strVal val="ppt_x"/>
                                          </p:val>
                                        </p:tav>
                                        <p:tav tm="100000">
                                          <p:val>
                                            <p:strVal val="ppt_x"/>
                                          </p:val>
                                        </p:tav>
                                      </p:tavLst>
                                    </p:anim>
                                    <p:anim calcmode="lin" valueType="num">
                                      <p:cBhvr additive="base">
                                        <p:cTn id="116" dur="3000"/>
                                        <p:tgtEl>
                                          <p:spTgt spid="23"/>
                                        </p:tgtEl>
                                        <p:attrNameLst>
                                          <p:attrName>ppt_y</p:attrName>
                                        </p:attrNameLst>
                                      </p:cBhvr>
                                      <p:tavLst>
                                        <p:tav tm="0">
                                          <p:val>
                                            <p:strVal val="ppt_y"/>
                                          </p:val>
                                        </p:tav>
                                        <p:tav tm="100000">
                                          <p:val>
                                            <p:strVal val="0-ppt_h/2"/>
                                          </p:val>
                                        </p:tav>
                                      </p:tavLst>
                                    </p:anim>
                                    <p:set>
                                      <p:cBhvr>
                                        <p:cTn id="117" dur="1" fill="hold">
                                          <p:stCondLst>
                                            <p:cond delay="2999"/>
                                          </p:stCondLst>
                                        </p:cTn>
                                        <p:tgtEl>
                                          <p:spTgt spid="23"/>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ppt_x"/>
                                          </p:val>
                                        </p:tav>
                                      </p:tavLst>
                                    </p:anim>
                                    <p:anim calcmode="lin" valueType="num">
                                      <p:cBhvr additive="base">
                                        <p:cTn id="120" dur="3000"/>
                                        <p:tgtEl>
                                          <p:spTgt spid="6"/>
                                        </p:tgtEl>
                                        <p:attrNameLst>
                                          <p:attrName>ppt_y</p:attrName>
                                        </p:attrNameLst>
                                      </p:cBhvr>
                                      <p:tavLst>
                                        <p:tav tm="0">
                                          <p:val>
                                            <p:strVal val="ppt_y"/>
                                          </p:val>
                                        </p:tav>
                                        <p:tav tm="100000">
                                          <p:val>
                                            <p:strVal val="1+ppt_h/2"/>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ppt_x"/>
                                          </p:val>
                                        </p:tav>
                                      </p:tavLst>
                                    </p:anim>
                                    <p:anim calcmode="lin" valueType="num">
                                      <p:cBhvr additive="base">
                                        <p:cTn id="124" dur="3000"/>
                                        <p:tgtEl>
                                          <p:spTgt spid="8"/>
                                        </p:tgtEl>
                                        <p:attrNameLst>
                                          <p:attrName>ppt_y</p:attrName>
                                        </p:attrNameLst>
                                      </p:cBhvr>
                                      <p:tavLst>
                                        <p:tav tm="0">
                                          <p:val>
                                            <p:strVal val="ppt_y"/>
                                          </p:val>
                                        </p:tav>
                                        <p:tav tm="100000">
                                          <p:val>
                                            <p:strVal val="1+ppt_h/2"/>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2"/>
                                        </p:tgtEl>
                                        <p:attrNameLst>
                                          <p:attrName>ppt_x</p:attrName>
                                        </p:attrNameLst>
                                      </p:cBhvr>
                                      <p:tavLst>
                                        <p:tav tm="0">
                                          <p:val>
                                            <p:strVal val="ppt_x"/>
                                          </p:val>
                                        </p:tav>
                                        <p:tav tm="100000">
                                          <p:val>
                                            <p:strVal val="ppt_x"/>
                                          </p:val>
                                        </p:tav>
                                      </p:tavLst>
                                    </p:anim>
                                    <p:anim calcmode="lin" valueType="num">
                                      <p:cBhvr additive="base">
                                        <p:cTn id="128" dur="3000"/>
                                        <p:tgtEl>
                                          <p:spTgt spid="12"/>
                                        </p:tgtEl>
                                        <p:attrNameLst>
                                          <p:attrName>ppt_y</p:attrName>
                                        </p:attrNameLst>
                                      </p:cBhvr>
                                      <p:tavLst>
                                        <p:tav tm="0">
                                          <p:val>
                                            <p:strVal val="ppt_y"/>
                                          </p:val>
                                        </p:tav>
                                        <p:tav tm="100000">
                                          <p:val>
                                            <p:strVal val="1+ppt_h/2"/>
                                          </p:val>
                                        </p:tav>
                                      </p:tavLst>
                                    </p:anim>
                                    <p:set>
                                      <p:cBhvr>
                                        <p:cTn id="129" dur="1" fill="hold">
                                          <p:stCondLst>
                                            <p:cond delay="2999"/>
                                          </p:stCondLst>
                                        </p:cTn>
                                        <p:tgtEl>
                                          <p:spTgt spid="12"/>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ppt_x"/>
                                          </p:val>
                                        </p:tav>
                                      </p:tavLst>
                                    </p:anim>
                                    <p:anim calcmode="lin" valueType="num">
                                      <p:cBhvr additive="base">
                                        <p:cTn id="132" dur="3000"/>
                                        <p:tgtEl>
                                          <p:spTgt spid="14"/>
                                        </p:tgtEl>
                                        <p:attrNameLst>
                                          <p:attrName>ppt_y</p:attrName>
                                        </p:attrNameLst>
                                      </p:cBhvr>
                                      <p:tavLst>
                                        <p:tav tm="0">
                                          <p:val>
                                            <p:strVal val="ppt_y"/>
                                          </p:val>
                                        </p:tav>
                                        <p:tav tm="100000">
                                          <p:val>
                                            <p:strVal val="1+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6"/>
                                        </p:tgtEl>
                                        <p:attrNameLst>
                                          <p:attrName>ppt_x</p:attrName>
                                        </p:attrNameLst>
                                      </p:cBhvr>
                                      <p:tavLst>
                                        <p:tav tm="0">
                                          <p:val>
                                            <p:strVal val="ppt_x"/>
                                          </p:val>
                                        </p:tav>
                                        <p:tav tm="100000">
                                          <p:val>
                                            <p:strVal val="ppt_x"/>
                                          </p:val>
                                        </p:tav>
                                      </p:tavLst>
                                    </p:anim>
                                    <p:anim calcmode="lin" valueType="num">
                                      <p:cBhvr additive="base">
                                        <p:cTn id="136" dur="3000"/>
                                        <p:tgtEl>
                                          <p:spTgt spid="16"/>
                                        </p:tgtEl>
                                        <p:attrNameLst>
                                          <p:attrName>ppt_y</p:attrName>
                                        </p:attrNameLst>
                                      </p:cBhvr>
                                      <p:tavLst>
                                        <p:tav tm="0">
                                          <p:val>
                                            <p:strVal val="ppt_y"/>
                                          </p:val>
                                        </p:tav>
                                        <p:tav tm="100000">
                                          <p:val>
                                            <p:strVal val="1+ppt_h/2"/>
                                          </p:val>
                                        </p:tav>
                                      </p:tavLst>
                                    </p:anim>
                                    <p:set>
                                      <p:cBhvr>
                                        <p:cTn id="137" dur="1" fill="hold">
                                          <p:stCondLst>
                                            <p:cond delay="2999"/>
                                          </p:stCondLst>
                                        </p:cTn>
                                        <p:tgtEl>
                                          <p:spTgt spid="16"/>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8"/>
                                        </p:tgtEl>
                                        <p:attrNameLst>
                                          <p:attrName>ppt_x</p:attrName>
                                        </p:attrNameLst>
                                      </p:cBhvr>
                                      <p:tavLst>
                                        <p:tav tm="0">
                                          <p:val>
                                            <p:strVal val="ppt_x"/>
                                          </p:val>
                                        </p:tav>
                                        <p:tav tm="100000">
                                          <p:val>
                                            <p:strVal val="ppt_x"/>
                                          </p:val>
                                        </p:tav>
                                      </p:tavLst>
                                    </p:anim>
                                    <p:anim calcmode="lin" valueType="num">
                                      <p:cBhvr additive="base">
                                        <p:cTn id="140" dur="3000"/>
                                        <p:tgtEl>
                                          <p:spTgt spid="18"/>
                                        </p:tgtEl>
                                        <p:attrNameLst>
                                          <p:attrName>ppt_y</p:attrName>
                                        </p:attrNameLst>
                                      </p:cBhvr>
                                      <p:tavLst>
                                        <p:tav tm="0">
                                          <p:val>
                                            <p:strVal val="ppt_y"/>
                                          </p:val>
                                        </p:tav>
                                        <p:tav tm="100000">
                                          <p:val>
                                            <p:strVal val="1+ppt_h/2"/>
                                          </p:val>
                                        </p:tav>
                                      </p:tavLst>
                                    </p:anim>
                                    <p:set>
                                      <p:cBhvr>
                                        <p:cTn id="141" dur="1" fill="hold">
                                          <p:stCondLst>
                                            <p:cond delay="2999"/>
                                          </p:stCondLst>
                                        </p:cTn>
                                        <p:tgtEl>
                                          <p:spTgt spid="18"/>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ppt_x"/>
                                          </p:val>
                                        </p:tav>
                                      </p:tavLst>
                                    </p:anim>
                                    <p:anim calcmode="lin" valueType="num">
                                      <p:cBhvr additive="base">
                                        <p:cTn id="144" dur="3000"/>
                                        <p:tgtEl>
                                          <p:spTgt spid="22"/>
                                        </p:tgtEl>
                                        <p:attrNameLst>
                                          <p:attrName>ppt_y</p:attrName>
                                        </p:attrNameLst>
                                      </p:cBhvr>
                                      <p:tavLst>
                                        <p:tav tm="0">
                                          <p:val>
                                            <p:strVal val="ppt_y"/>
                                          </p:val>
                                        </p:tav>
                                        <p:tav tm="100000">
                                          <p:val>
                                            <p:strVal val="1+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4"/>
                                        </p:tgtEl>
                                        <p:attrNameLst>
                                          <p:attrName>ppt_x</p:attrName>
                                        </p:attrNameLst>
                                      </p:cBhvr>
                                      <p:tavLst>
                                        <p:tav tm="0">
                                          <p:val>
                                            <p:strVal val="ppt_x"/>
                                          </p:val>
                                        </p:tav>
                                        <p:tav tm="100000">
                                          <p:val>
                                            <p:strVal val="ppt_x"/>
                                          </p:val>
                                        </p:tav>
                                      </p:tavLst>
                                    </p:anim>
                                    <p:anim calcmode="lin" valueType="num">
                                      <p:cBhvr additive="base">
                                        <p:cTn id="148" dur="3000"/>
                                        <p:tgtEl>
                                          <p:spTgt spid="24"/>
                                        </p:tgtEl>
                                        <p:attrNameLst>
                                          <p:attrName>ppt_y</p:attrName>
                                        </p:attrNameLst>
                                      </p:cBhvr>
                                      <p:tavLst>
                                        <p:tav tm="0">
                                          <p:val>
                                            <p:strVal val="ppt_y"/>
                                          </p:val>
                                        </p:tav>
                                        <p:tav tm="100000">
                                          <p:val>
                                            <p:strVal val="1+ppt_h/2"/>
                                          </p:val>
                                        </p:tav>
                                      </p:tavLst>
                                    </p:anim>
                                    <p:set>
                                      <p:cBhvr>
                                        <p:cTn id="149" dur="1" fill="hold">
                                          <p:stCondLst>
                                            <p:cond delay="2999"/>
                                          </p:stCondLst>
                                        </p:cTn>
                                        <p:tgtEl>
                                          <p:spTgt spid="24"/>
                                        </p:tgtEl>
                                        <p:attrNameLst>
                                          <p:attrName>style.visibility</p:attrName>
                                        </p:attrNameLst>
                                      </p:cBhvr>
                                      <p:to>
                                        <p:strVal val="hidden"/>
                                      </p:to>
                                    </p:set>
                                  </p:childTnLst>
                                </p:cTn>
                              </p:par>
                              <p:par>
                                <p:cTn id="150" presetID="16" presetClass="entr" presetSubtype="4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barn(outHorizontal)">
                                      <p:cBhvr>
                                        <p:cTn id="152" dur="3000"/>
                                        <p:tgtEl>
                                          <p:spTgt spid="4"/>
                                        </p:tgtEl>
                                      </p:cBhvr>
                                    </p:animEffec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9"/>
                                        </p:tgtEl>
                                        <p:attrNameLst>
                                          <p:attrName>style.visibility</p:attrName>
                                        </p:attrNameLst>
                                      </p:cBhvr>
                                      <p:to>
                                        <p:strVal val="visible"/>
                                      </p:to>
                                    </p:set>
                                    <p:animEffect transition="in" filter="fade">
                                      <p:cBhvr>
                                        <p:cTn id="160" dur="1000"/>
                                        <p:tgtEl>
                                          <p:spTgt spid="19"/>
                                        </p:tgtEl>
                                      </p:cBhvr>
                                    </p:animEffect>
                                    <p:anim calcmode="lin" valueType="num">
                                      <p:cBhvr>
                                        <p:cTn id="161" dur="1000" fill="hold"/>
                                        <p:tgtEl>
                                          <p:spTgt spid="19"/>
                                        </p:tgtEl>
                                        <p:attrNameLst>
                                          <p:attrName>ppt_x</p:attrName>
                                        </p:attrNameLst>
                                      </p:cBhvr>
                                      <p:tavLst>
                                        <p:tav tm="0">
                                          <p:val>
                                            <p:strVal val="#ppt_x-.1"/>
                                          </p:val>
                                        </p:tav>
                                        <p:tav tm="100000">
                                          <p:val>
                                            <p:strVal val="#ppt_x"/>
                                          </p:val>
                                        </p:tav>
                                      </p:tavLst>
                                    </p:anim>
                                    <p:anim calcmode="lin" valueType="num">
                                      <p:cBhvr>
                                        <p:cTn id="1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f4rd.JPG"/>
          <p:cNvPicPr>
            <a:picLocks noChangeAspect="1"/>
          </p:cNvPicPr>
          <p:nvPr/>
        </p:nvPicPr>
        <p:blipFill>
          <a:blip r:embed="rId2"/>
          <a:srcRect/>
          <a:stretch>
            <a:fillRect/>
          </a:stretch>
        </p:blipFill>
        <p:spPr bwMode="auto">
          <a:xfrm>
            <a:off x="0" y="-238125"/>
            <a:ext cx="9144000" cy="6264275"/>
          </a:xfrm>
          <a:prstGeom prst="rect">
            <a:avLst/>
          </a:prstGeom>
          <a:noFill/>
          <a:ln w="9525">
            <a:noFill/>
            <a:miter lim="800000"/>
            <a:headEnd/>
            <a:tailEnd/>
          </a:ln>
          <a:scene3d>
            <a:camera prst="orthographicFront"/>
            <a:lightRig rig="threePt" dir="t"/>
          </a:scene3d>
          <a:sp3d>
            <a:bevelT w="165100" prst="coolSlant"/>
          </a:sp3d>
        </p:spPr>
      </p:pic>
      <p:pic>
        <p:nvPicPr>
          <p:cNvPr id="5" name="4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0" y="0"/>
            <a:ext cx="3059832" cy="5715000"/>
          </a:xfrm>
          <a:prstGeom prst="diamond">
            <a:avLst/>
          </a:prstGeom>
          <a:solidFill>
            <a:schemeClr val="bg1"/>
          </a:solidFill>
          <a:ln>
            <a:noFill/>
          </a:ln>
          <a:effectLst/>
          <a:scene3d>
            <a:camera prst="orthographicFront"/>
            <a:lightRig rig="threePt" dir="t"/>
          </a:scene3d>
          <a:sp3d>
            <a:bevelT w="165100" prst="coolSlant"/>
          </a:sp3d>
        </p:spPr>
      </p:pic>
      <p:sp>
        <p:nvSpPr>
          <p:cNvPr id="6" name="5 Rombo"/>
          <p:cNvSpPr/>
          <p:nvPr/>
        </p:nvSpPr>
        <p:spPr>
          <a:xfrm>
            <a:off x="0" y="0"/>
            <a:ext cx="3059113" cy="5715000"/>
          </a:xfrm>
          <a:prstGeom prst="diamond">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3071802" y="0"/>
            <a:ext cx="3071834" cy="5715000"/>
          </a:xfrm>
          <a:prstGeom prst="diamond">
            <a:avLst/>
          </a:prstGeom>
          <a:solidFill>
            <a:schemeClr val="bg1"/>
          </a:solidFill>
          <a:ln>
            <a:noFill/>
          </a:ln>
          <a:effectLst/>
          <a:scene3d>
            <a:camera prst="orthographicFront"/>
            <a:lightRig rig="threePt" dir="t"/>
          </a:scene3d>
          <a:sp3d>
            <a:bevelT w="165100" prst="coolSlant"/>
          </a:sp3d>
        </p:spPr>
      </p:pic>
      <p:sp>
        <p:nvSpPr>
          <p:cNvPr id="8" name="7 Rombo"/>
          <p:cNvSpPr/>
          <p:nvPr/>
        </p:nvSpPr>
        <p:spPr>
          <a:xfrm>
            <a:off x="3071813" y="0"/>
            <a:ext cx="3084512" cy="5715000"/>
          </a:xfrm>
          <a:prstGeom prst="diamond">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9" name="8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6215074" y="0"/>
            <a:ext cx="2928926" cy="5715000"/>
          </a:xfrm>
          <a:prstGeom prst="diamond">
            <a:avLst/>
          </a:prstGeom>
          <a:solidFill>
            <a:schemeClr val="bg1"/>
          </a:solidFill>
          <a:ln>
            <a:noFill/>
          </a:ln>
          <a:effectLst/>
          <a:scene3d>
            <a:camera prst="orthographicFront"/>
            <a:lightRig rig="threePt" dir="t"/>
          </a:scene3d>
          <a:sp3d>
            <a:bevelT w="165100" prst="coolSlant"/>
          </a:sp3d>
        </p:spPr>
      </p:pic>
      <p:sp>
        <p:nvSpPr>
          <p:cNvPr id="10" name="9 Rombo"/>
          <p:cNvSpPr/>
          <p:nvPr/>
        </p:nvSpPr>
        <p:spPr>
          <a:xfrm>
            <a:off x="6143625" y="0"/>
            <a:ext cx="3000375" cy="5715000"/>
          </a:xfrm>
          <a:prstGeom prst="diamond">
            <a:avLst/>
          </a:prstGeom>
          <a:solidFill>
            <a:schemeClr val="bg1"/>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rot="20514033">
            <a:off x="928688" y="642938"/>
            <a:ext cx="2495550" cy="461962"/>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coolSlant"/>
          </a:sp3d>
        </p:spPr>
        <p:txBody>
          <a:bodyPr wrap="none">
            <a:spAutoFit/>
          </a:bodyPr>
          <a:lstStyle/>
          <a:p>
            <a:pPr>
              <a:defRPr/>
            </a:pPr>
            <a:r>
              <a:rPr lang="es-ES" sz="2400" b="1" dirty="0">
                <a:effectLst>
                  <a:glow rad="101600">
                    <a:srgbClr val="C00000">
                      <a:alpha val="60000"/>
                    </a:srgbClr>
                  </a:glow>
                  <a:outerShdw blurRad="38100" dist="38100" dir="2700000" algn="tl">
                    <a:srgbClr val="000000">
                      <a:alpha val="43137"/>
                    </a:srgbClr>
                  </a:outerShdw>
                </a:effectLst>
                <a:latin typeface="Lucida Bright" pitchFamily="18" charset="0"/>
                <a:cs typeface="Arial" charset="0"/>
              </a:rPr>
              <a:t>P O S E I D O N</a:t>
            </a:r>
          </a:p>
        </p:txBody>
      </p:sp>
      <p:sp>
        <p:nvSpPr>
          <p:cNvPr id="13" name="12 CuadroTexto"/>
          <p:cNvSpPr txBox="1"/>
          <p:nvPr/>
        </p:nvSpPr>
        <p:spPr>
          <a:xfrm>
            <a:off x="285750" y="4237038"/>
            <a:ext cx="8643938"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Platón sugirió que la civilización fue destruida durante la noche cuando golpearon un terremoto y un tsunami, destruyendo el importante puerto de la ciudad que fue enterrado debajo del fango. Los expertos que aparecen en el nuevo documental, producido por el director de </a:t>
            </a:r>
            <a:r>
              <a:rPr lang="es-ES" b="1" i="1" dirty="0" err="1">
                <a:effectLst>
                  <a:glow rad="101600">
                    <a:srgbClr val="C00000">
                      <a:alpha val="60000"/>
                    </a:srgbClr>
                  </a:glow>
                  <a:outerShdw blurRad="38100" dist="38100" dir="2700000" algn="tl">
                    <a:srgbClr val="000000">
                      <a:alpha val="43137"/>
                    </a:srgbClr>
                  </a:outerShdw>
                </a:effectLst>
                <a:latin typeface="Arial" charset="0"/>
                <a:cs typeface="Arial" charset="0"/>
              </a:rPr>
              <a:t>Titanic</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James Cameron, se basan en los textos de Platón para revelar la ubicación de la ciudad perdida.</a:t>
            </a:r>
          </a:p>
        </p:txBody>
      </p:sp>
    </p:spTree>
  </p:cSld>
  <p:clrMapOvr>
    <a:masterClrMapping/>
  </p:clrMapOvr>
  <mc:AlternateContent xmlns:mc="http://schemas.openxmlformats.org/markup-compatibility/2006">
    <mc:Choice xmlns:p14="http://schemas.microsoft.com/office/powerpoint/2010/main" Requires="p14">
      <p:transition spd="slow" p14:dur="2250" advTm="41000">
        <p14:prism dir="u" isContent="1"/>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2000" fill="hold"/>
                                        <p:tgtEl>
                                          <p:spTgt spid="12"/>
                                        </p:tgtEl>
                                        <p:attrNameLst>
                                          <p:attrName>ppt_w</p:attrName>
                                        </p:attrNameLst>
                                      </p:cBhvr>
                                      <p:tavLst>
                                        <p:tav tm="0">
                                          <p:val>
                                            <p:fltVal val="0"/>
                                          </p:val>
                                        </p:tav>
                                        <p:tav tm="100000">
                                          <p:val>
                                            <p:strVal val="#ppt_w"/>
                                          </p:val>
                                        </p:tav>
                                      </p:tavLst>
                                    </p:anim>
                                    <p:anim calcmode="lin" valueType="num">
                                      <p:cBhvr>
                                        <p:cTn id="34" dur="2000" fill="hold"/>
                                        <p:tgtEl>
                                          <p:spTgt spid="12"/>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1"/>
                                          </p:val>
                                        </p:tav>
                                        <p:tav tm="100000">
                                          <p:val>
                                            <p:strVal val="#ppt_x"/>
                                          </p:val>
                                        </p:tav>
                                      </p:tavLst>
                                    </p:anim>
                                    <p:anim calcmode="lin" valueType="num">
                                      <p:cBhvr>
                                        <p:cTn id="4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ewerCA7KE22A.png"/>
          <p:cNvPicPr>
            <a:picLocks noChangeAspect="1"/>
          </p:cNvPicPr>
          <p:nvPr/>
        </p:nvPicPr>
        <p:blipFill>
          <a:blip r:embed="rId2"/>
          <a:srcRect/>
          <a:stretch>
            <a:fillRect/>
          </a:stretch>
        </p:blipFill>
        <p:spPr bwMode="auto">
          <a:xfrm>
            <a:off x="0" y="0"/>
            <a:ext cx="9144000" cy="5715000"/>
          </a:xfrm>
          <a:prstGeom prst="rect">
            <a:avLst/>
          </a:prstGeom>
          <a:solidFill>
            <a:schemeClr val="bg1"/>
          </a:solidFill>
          <a:ln w="9525">
            <a:noFill/>
            <a:miter lim="800000"/>
            <a:headEnd/>
            <a:tailEnd/>
          </a:ln>
          <a:scene3d>
            <a:camera prst="orthographicFront"/>
            <a:lightRig rig="threePt" dir="t"/>
          </a:scene3d>
          <a:sp3d>
            <a:bevelT w="165100" prst="coolSlant"/>
          </a:sp3d>
        </p:spPr>
      </p:pic>
      <p:sp>
        <p:nvSpPr>
          <p:cNvPr id="10" name="9 Rectángulo"/>
          <p:cNvSpPr/>
          <p:nvPr/>
        </p:nvSpPr>
        <p:spPr>
          <a:xfrm>
            <a:off x="0" y="0"/>
            <a:ext cx="4572000" cy="1928813"/>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Rectángulo"/>
          <p:cNvSpPr/>
          <p:nvPr/>
        </p:nvSpPr>
        <p:spPr>
          <a:xfrm>
            <a:off x="4572000" y="0"/>
            <a:ext cx="4572000" cy="1928813"/>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p:cNvSpPr/>
          <p:nvPr/>
        </p:nvSpPr>
        <p:spPr>
          <a:xfrm>
            <a:off x="4572000" y="1928813"/>
            <a:ext cx="4572000" cy="1928812"/>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ectángulo"/>
          <p:cNvSpPr/>
          <p:nvPr/>
        </p:nvSpPr>
        <p:spPr>
          <a:xfrm>
            <a:off x="0" y="1928813"/>
            <a:ext cx="4572000" cy="1928812"/>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Rectángulo"/>
          <p:cNvSpPr/>
          <p:nvPr/>
        </p:nvSpPr>
        <p:spPr>
          <a:xfrm>
            <a:off x="0" y="3857625"/>
            <a:ext cx="4572000" cy="1857375"/>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14 Rectángulo"/>
          <p:cNvSpPr/>
          <p:nvPr/>
        </p:nvSpPr>
        <p:spPr>
          <a:xfrm>
            <a:off x="4572000" y="3857625"/>
            <a:ext cx="4572000" cy="1857375"/>
          </a:xfrm>
          <a:prstGeom prst="rect">
            <a:avLst/>
          </a:prstGeom>
          <a:solidFill>
            <a:schemeClr val="bg1"/>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 name="15 CuadroTexto"/>
          <p:cNvSpPr txBox="1"/>
          <p:nvPr/>
        </p:nvSpPr>
        <p:spPr>
          <a:xfrm>
            <a:off x="285750" y="3960813"/>
            <a:ext cx="8572500" cy="1754187"/>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La Ciudad Perdida de la Atlántida ha fascinado a filósofos e historiadores durante casi 2.400 años y es conocida como uno de los misterios más extraordinarios del mundo.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Discovery</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Channel</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se une a la investigación exhaustiva del experto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Stel</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Pavlou</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y el vulcanólogo </a:t>
            </a:r>
            <a:r>
              <a:rPr lang="es-ES" b="1" dirty="0" err="1">
                <a:effectLst>
                  <a:glow rad="101600">
                    <a:srgbClr val="C00000">
                      <a:alpha val="60000"/>
                    </a:srgbClr>
                  </a:glow>
                  <a:outerShdw blurRad="38100" dist="38100" dir="2700000" algn="tl">
                    <a:srgbClr val="000000">
                      <a:alpha val="43137"/>
                    </a:srgbClr>
                  </a:outerShdw>
                </a:effectLst>
                <a:latin typeface="Arial" charset="0"/>
                <a:cs typeface="Arial" charset="0"/>
              </a:rPr>
              <a:t>Jess</a:t>
            </a:r>
            <a:r>
              <a:rPr lang="es-ES" b="1" dirty="0">
                <a:effectLst>
                  <a:glow rad="101600">
                    <a:srgbClr val="C00000">
                      <a:alpha val="60000"/>
                    </a:srgbClr>
                  </a:glow>
                  <a:outerShdw blurRad="38100" dist="38100" dir="2700000" algn="tl">
                    <a:srgbClr val="000000">
                      <a:alpha val="43137"/>
                    </a:srgbClr>
                  </a:outerShdw>
                </a:effectLst>
                <a:latin typeface="Arial" charset="0"/>
                <a:cs typeface="Arial" charset="0"/>
              </a:rPr>
              <a:t> Phoenix que se embarcan en una búsqueda para resolver el mayor misterio arqueológico de todos los tiempos: el descubrimiento de la Atlántida.</a:t>
            </a:r>
          </a:p>
        </p:txBody>
      </p:sp>
      <p:sp>
        <p:nvSpPr>
          <p:cNvPr id="17" name="16 CuadroTexto"/>
          <p:cNvSpPr txBox="1"/>
          <p:nvPr/>
        </p:nvSpPr>
        <p:spPr>
          <a:xfrm>
            <a:off x="642938" y="357188"/>
            <a:ext cx="7715250" cy="646112"/>
          </a:xfrm>
          <a:prstGeom prst="rect">
            <a:avLst/>
          </a:prstGeom>
          <a:noFill/>
        </p:spPr>
        <p:txBody>
          <a:bodyPr>
            <a:spAutoFit/>
          </a:bodyPr>
          <a:lstStyle/>
          <a:p>
            <a:pPr>
              <a:defRPr/>
            </a:pPr>
            <a:r>
              <a:rPr lang="es-ES" b="1" i="1" dirty="0">
                <a:effectLst>
                  <a:glow rad="101600">
                    <a:srgbClr val="C00000">
                      <a:alpha val="60000"/>
                    </a:srgbClr>
                  </a:glow>
                  <a:outerShdw blurRad="38100" dist="38100" dir="2700000" algn="tl">
                    <a:srgbClr val="000000">
                      <a:alpha val="43137"/>
                    </a:srgbClr>
                  </a:outerShdw>
                </a:effectLst>
                <a:latin typeface="Arial" charset="0"/>
                <a:cs typeface="Arial" charset="0"/>
              </a:rPr>
              <a:t>Según algunos estudiosos, ciertas zonas de la actual costa cretense habrían formado parte de la mítica Atlántida. </a:t>
            </a:r>
            <a:endParaRPr lang="es-ES" b="1" dirty="0">
              <a:effectLst>
                <a:glow rad="101600">
                  <a:srgbClr val="C00000">
                    <a:alpha val="60000"/>
                  </a:srgb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5000">
        <p14:prism dir="d" isContent="1"/>
      </p:transition>
    </mc:Choice>
    <mc:Fallback>
      <p:transition spd="slow" advTm="5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4"/>
                                        </p:tgtEl>
                                      </p:cBhvr>
                                    </p:animEffect>
                                    <p:set>
                                      <p:cBhvr>
                                        <p:cTn id="19" dur="1" fill="hold">
                                          <p:stCondLst>
                                            <p:cond delay="2999"/>
                                          </p:stCondLst>
                                        </p:cTn>
                                        <p:tgtEl>
                                          <p:spTgt spid="14"/>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anim calcmode="lin" valueType="num">
                                      <p:cBhvr>
                                        <p:cTn id="31" dur="1000" fill="hold"/>
                                        <p:tgtEl>
                                          <p:spTgt spid="17"/>
                                        </p:tgtEl>
                                        <p:attrNameLst>
                                          <p:attrName>ppt_x</p:attrName>
                                        </p:attrNameLst>
                                      </p:cBhvr>
                                      <p:tavLst>
                                        <p:tav tm="0">
                                          <p:val>
                                            <p:strVal val="#ppt_x-.1"/>
                                          </p:val>
                                        </p:tav>
                                        <p:tav tm="100000">
                                          <p:val>
                                            <p:strVal val="#ppt_x"/>
                                          </p:val>
                                        </p:tav>
                                      </p:tavLst>
                                    </p:anim>
                                    <p:anim calcmode="lin" valueType="num">
                                      <p:cBhvr>
                                        <p:cTn id="32" dur="10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136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1"/>
                                          </p:val>
                                        </p:tav>
                                        <p:tav tm="100000">
                                          <p:val>
                                            <p:strVal val="#ppt_x"/>
                                          </p:val>
                                        </p:tav>
                                      </p:tavLst>
                                    </p:anim>
                                    <p:anim calcmode="lin" valueType="num">
                                      <p:cBhvr>
                                        <p:cTn id="3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p:bldP spid="1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2"/>
          <p:cNvSpPr>
            <a:spLocks noChangeArrowheads="1" noChangeShapeType="1" noTextEdit="1"/>
          </p:cNvSpPr>
          <p:nvPr/>
        </p:nvSpPr>
        <p:spPr bwMode="auto">
          <a:xfrm>
            <a:off x="1692275" y="157163"/>
            <a:ext cx="5903913" cy="972145"/>
          </a:xfrm>
          <a:prstGeom prst="rect">
            <a:avLst/>
          </a:prstGeom>
        </p:spPr>
        <p:txBody>
          <a:bodyPr wrap="none" fromWordArt="1">
            <a:prstTxWarp prst="textDeflateBottom">
              <a:avLst>
                <a:gd name="adj" fmla="val 59370"/>
              </a:avLst>
            </a:prstTxWarp>
            <a:scene3d>
              <a:camera prst="legacyPerspectiveBottom"/>
              <a:lightRig rig="legacyHarsh3" dir="t"/>
            </a:scene3d>
            <a:sp3d extrusionH="887400" prstMaterial="legacyMatte">
              <a:bevelT h="25400" prst="softRound"/>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Música Enlazada:  </a:t>
            </a:r>
          </a:p>
        </p:txBody>
      </p:sp>
      <p:sp>
        <p:nvSpPr>
          <p:cNvPr id="71683" name="WordArt 3"/>
          <p:cNvSpPr>
            <a:spLocks noChangeArrowheads="1" noChangeShapeType="1" noTextEdit="1"/>
          </p:cNvSpPr>
          <p:nvPr/>
        </p:nvSpPr>
        <p:spPr bwMode="auto">
          <a:xfrm>
            <a:off x="1500166" y="1785930"/>
            <a:ext cx="5715039" cy="650585"/>
          </a:xfrm>
          <a:prstGeom prst="rect">
            <a:avLst/>
          </a:prstGeom>
        </p:spPr>
        <p:txBody>
          <a:bodyPr wrap="none" fromWordArt="1">
            <a:prstTxWarp prst="textCanUp">
              <a:avLst>
                <a:gd name="adj" fmla="val 85713"/>
              </a:avLst>
            </a:prstTxWarp>
            <a:scene3d>
              <a:camera prst="orthographicFront"/>
              <a:lightRig rig="threePt" dir="t"/>
            </a:scene3d>
            <a:sp3d extrusionH="57150">
              <a:bevelT w="82550" h="38100" prst="coolSlant"/>
            </a:sp3d>
          </a:bodyPr>
          <a:lstStyle/>
          <a:p>
            <a:pPr algn="ctr">
              <a:defRPr/>
            </a:pP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cs typeface="Arial" charset="0"/>
              </a:rPr>
              <a:t> - Atlantis The Lost Empire </a:t>
            </a:r>
            <a:endPar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cs typeface="Arial" charset="0"/>
            </a:endParaRPr>
          </a:p>
        </p:txBody>
      </p:sp>
      <p:sp>
        <p:nvSpPr>
          <p:cNvPr id="71684" name="WordArt 4"/>
          <p:cNvSpPr>
            <a:spLocks noChangeArrowheads="1" noChangeShapeType="1" noTextEdit="1"/>
          </p:cNvSpPr>
          <p:nvPr/>
        </p:nvSpPr>
        <p:spPr bwMode="auto">
          <a:xfrm>
            <a:off x="1187624" y="2497460"/>
            <a:ext cx="6696744" cy="645792"/>
          </a:xfrm>
          <a:prstGeom prst="rect">
            <a:avLst/>
          </a:prstGeom>
        </p:spPr>
        <p:txBody>
          <a:bodyPr wrap="none" fromWordArt="1">
            <a:prstTxWarp prst="textCanDown">
              <a:avLst>
                <a:gd name="adj" fmla="val 14287"/>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 -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The</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Crystal</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Chamber</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cs typeface="Arial" charset="0"/>
              </a:rPr>
              <a:t> </a:t>
            </a:r>
          </a:p>
        </p:txBody>
      </p:sp>
      <p:sp>
        <p:nvSpPr>
          <p:cNvPr id="71686" name="WordArt 6"/>
          <p:cNvSpPr>
            <a:spLocks noChangeArrowheads="1" noChangeShapeType="1" noTextEdit="1"/>
          </p:cNvSpPr>
          <p:nvPr/>
        </p:nvSpPr>
        <p:spPr bwMode="auto">
          <a:xfrm>
            <a:off x="1214414" y="3357566"/>
            <a:ext cx="6480175" cy="72523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t>
            </a:r>
            <a:r>
              <a:rPr lang="es-ES" sz="3600" i="1" kern="10" dirty="0">
                <a:ln w="9525">
                  <a:noFill/>
                  <a:round/>
                  <a:headEnd/>
                  <a:tailEnd/>
                </a:ln>
                <a:solidFill>
                  <a:schemeClr val="accent5">
                    <a:lumMod val="75000"/>
                  </a:schemeClr>
                </a:solidFill>
                <a:effectLst>
                  <a:prstShdw prst="shdw17" dist="17961" dir="13500000">
                    <a:srgbClr val="999999"/>
                  </a:prstShdw>
                </a:effectLst>
                <a:latin typeface="High Tower Text"/>
                <a:cs typeface="Arial" charset="0"/>
              </a:rPr>
              <a:t>- </a:t>
            </a:r>
            <a:r>
              <a:rPr lang="es-ES" sz="3600" i="1" kern="10" dirty="0" err="1">
                <a:ln w="9525">
                  <a:noFill/>
                  <a:round/>
                  <a:headEnd/>
                  <a:tailEnd/>
                </a:ln>
                <a:solidFill>
                  <a:schemeClr val="accent5">
                    <a:lumMod val="75000"/>
                  </a:schemeClr>
                </a:solidFill>
                <a:effectLst>
                  <a:prstShdw prst="shdw17" dist="17961" dir="13500000">
                    <a:srgbClr val="999999"/>
                  </a:prstShdw>
                </a:effectLst>
                <a:latin typeface="High Tower Text"/>
                <a:cs typeface="Arial" charset="0"/>
              </a:rPr>
              <a:t>The</a:t>
            </a:r>
            <a:r>
              <a:rPr lang="es-ES" sz="3600" i="1" kern="10" dirty="0">
                <a:ln w="9525">
                  <a:noFill/>
                  <a:round/>
                  <a:headEnd/>
                  <a:tailEnd/>
                </a:ln>
                <a:solidFill>
                  <a:schemeClr val="accent5">
                    <a:lumMod val="75000"/>
                  </a:schemeClr>
                </a:solidFill>
                <a:effectLst>
                  <a:prstShdw prst="shdw17" dist="17961" dir="13500000">
                    <a:srgbClr val="999999"/>
                  </a:prstShdw>
                </a:effectLst>
                <a:latin typeface="High Tower Text"/>
                <a:cs typeface="Arial" charset="0"/>
              </a:rPr>
              <a:t> </a:t>
            </a:r>
            <a:r>
              <a:rPr lang="es-ES" sz="3600" i="1" kern="10" dirty="0" err="1">
                <a:ln w="9525">
                  <a:noFill/>
                  <a:round/>
                  <a:headEnd/>
                  <a:tailEnd/>
                </a:ln>
                <a:solidFill>
                  <a:schemeClr val="accent5">
                    <a:lumMod val="75000"/>
                  </a:schemeClr>
                </a:solidFill>
                <a:effectLst>
                  <a:prstShdw prst="shdw17" dist="17961" dir="13500000">
                    <a:srgbClr val="999999"/>
                  </a:prstShdw>
                </a:effectLst>
                <a:latin typeface="High Tower Text"/>
                <a:cs typeface="Arial" charset="0"/>
              </a:rPr>
              <a:t>Secret</a:t>
            </a:r>
            <a:r>
              <a:rPr lang="es-ES" sz="3600" i="1" kern="10" dirty="0">
                <a:ln w="9525">
                  <a:noFill/>
                  <a:round/>
                  <a:headEnd/>
                  <a:tailEnd/>
                </a:ln>
                <a:solidFill>
                  <a:schemeClr val="accent5">
                    <a:lumMod val="75000"/>
                  </a:schemeClr>
                </a:solidFill>
                <a:effectLst>
                  <a:prstShdw prst="shdw17" dist="17961" dir="13500000">
                    <a:srgbClr val="999999"/>
                  </a:prstShdw>
                </a:effectLst>
                <a:latin typeface="High Tower Text"/>
                <a:cs typeface="Arial" charset="0"/>
              </a:rPr>
              <a:t> </a:t>
            </a:r>
            <a:r>
              <a:rPr lang="es-ES" sz="3600" i="1" kern="10" dirty="0" err="1">
                <a:ln w="9525">
                  <a:noFill/>
                  <a:round/>
                  <a:headEnd/>
                  <a:tailEnd/>
                </a:ln>
                <a:solidFill>
                  <a:schemeClr val="accent5">
                    <a:lumMod val="75000"/>
                  </a:schemeClr>
                </a:solidFill>
                <a:effectLst>
                  <a:prstShdw prst="shdw17" dist="17961" dir="13500000">
                    <a:srgbClr val="999999"/>
                  </a:prstShdw>
                </a:effectLst>
                <a:latin typeface="High Tower Text"/>
                <a:cs typeface="Arial" charset="0"/>
              </a:rPr>
              <a:t>Swim</a:t>
            </a:r>
            <a:r>
              <a:rPr lang="es-ES" sz="3600" i="1" kern="10" dirty="0">
                <a:ln w="9525">
                  <a:noFill/>
                  <a:round/>
                  <a:headEnd/>
                  <a:tailEnd/>
                </a:ln>
                <a:solidFill>
                  <a:schemeClr val="accent5">
                    <a:lumMod val="75000"/>
                  </a:schemeClr>
                </a:solidFill>
                <a:effectLst>
                  <a:prstShdw prst="shdw17" dist="17961" dir="13500000">
                    <a:srgbClr val="999999"/>
                  </a:prstShdw>
                </a:effectLst>
                <a:latin typeface="High Tower Text"/>
                <a:cs typeface="Arial" charset="0"/>
              </a:rPr>
              <a:t> </a:t>
            </a:r>
          </a:p>
        </p:txBody>
      </p:sp>
      <p:sp>
        <p:nvSpPr>
          <p:cNvPr id="6" name="WordArt 3"/>
          <p:cNvSpPr>
            <a:spLocks noChangeArrowheads="1" noChangeShapeType="1" noTextEdit="1"/>
          </p:cNvSpPr>
          <p:nvPr/>
        </p:nvSpPr>
        <p:spPr bwMode="auto">
          <a:xfrm>
            <a:off x="1285852" y="4357698"/>
            <a:ext cx="6000792" cy="650585"/>
          </a:xfrm>
          <a:prstGeom prst="rect">
            <a:avLst/>
          </a:prstGeom>
        </p:spPr>
        <p:txBody>
          <a:bodyPr wrap="none" fromWordArt="1">
            <a:prstTxWarp prst="textCanUp">
              <a:avLst>
                <a:gd name="adj" fmla="val 85713"/>
              </a:avLst>
            </a:prstTxWarp>
            <a:scene3d>
              <a:camera prst="orthographicFront"/>
              <a:lightRig rig="threePt" dir="t"/>
            </a:scene3d>
            <a:sp3d extrusionH="57150">
              <a:bevelT w="82550" h="38100" prst="coolSlant"/>
            </a:sp3d>
          </a:bodyPr>
          <a:lstStyle/>
          <a:p>
            <a:pPr algn="ctr">
              <a:defRPr/>
            </a:pP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cs typeface="Arial" charset="0"/>
              </a:rPr>
              <a:t> </a:t>
            </a:r>
            <a:r>
              <a:rPr lang="sv-SE" sz="3600" kern="10" dirty="0">
                <a:ln w="9525">
                  <a:noFill/>
                  <a:round/>
                  <a:headEnd/>
                  <a:tailEnd/>
                </a:ln>
                <a:solidFill>
                  <a:schemeClr val="accent5">
                    <a:lumMod val="60000"/>
                    <a:lumOff val="40000"/>
                  </a:schemeClr>
                </a:solidFill>
                <a:effectLst>
                  <a:prstShdw prst="shdw17" dist="17961" dir="13500000">
                    <a:srgbClr val="027F65"/>
                  </a:prstShdw>
                </a:effectLst>
                <a:latin typeface="High Tower Text"/>
                <a:cs typeface="Arial" charset="0"/>
              </a:rPr>
              <a:t>- El Imperio perdido </a:t>
            </a:r>
            <a:endParaRPr lang="es-ES" sz="3600" kern="10" dirty="0">
              <a:ln w="9525">
                <a:noFill/>
                <a:round/>
                <a:headEnd/>
                <a:tailEnd/>
              </a:ln>
              <a:solidFill>
                <a:schemeClr val="accent5">
                  <a:lumMod val="60000"/>
                  <a:lumOff val="40000"/>
                </a:schemeClr>
              </a:solidFill>
              <a:effectLst>
                <a:prstShdw prst="shdw17" dist="17961" dir="13500000">
                  <a:srgbClr val="027F65"/>
                </a:prstShdw>
              </a:effectLst>
              <a:latin typeface="High Tower Text"/>
              <a:cs typeface="Arial" charset="0"/>
            </a:endParaRPr>
          </a:p>
        </p:txBody>
      </p:sp>
      <p:sp>
        <p:nvSpPr>
          <p:cNvPr id="7" name="WordArt 3"/>
          <p:cNvSpPr>
            <a:spLocks noChangeArrowheads="1" noChangeShapeType="1" noTextEdit="1"/>
          </p:cNvSpPr>
          <p:nvPr/>
        </p:nvSpPr>
        <p:spPr bwMode="auto">
          <a:xfrm>
            <a:off x="1857356" y="1000112"/>
            <a:ext cx="5256213" cy="642942"/>
          </a:xfrm>
          <a:prstGeom prst="rect">
            <a:avLst/>
          </a:prstGeom>
        </p:spPr>
        <p:txBody>
          <a:bodyPr wrap="none" fromWordArt="1">
            <a:prstTxWarp prst="textDeflateBottom">
              <a:avLst>
                <a:gd name="adj" fmla="val 69894"/>
              </a:avLst>
            </a:prstTxWarp>
            <a:scene3d>
              <a:camera prst="legacyPerspectiveBottom"/>
              <a:lightRig rig="legacyNormal3" dir="t"/>
            </a:scene3d>
            <a:sp3d extrusionH="887400" prstMaterial="legacyMatte">
              <a:bevelT w="82550" h="38100" prst="coolSlant"/>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Títulos: </a:t>
            </a:r>
          </a:p>
        </p:txBody>
      </p:sp>
    </p:spTree>
  </p:cSld>
  <p:clrMapOvr>
    <a:masterClrMapping/>
  </p:clrMapOvr>
  <mc:AlternateContent xmlns:mc="http://schemas.openxmlformats.org/markup-compatibility/2006">
    <mc:Choice xmlns:p14="http://schemas.microsoft.com/office/powerpoint/2010/main" Requires="p14">
      <p:transition spd="slow" p14:dur="2250" advTm="20000">
        <p14:glitter dir="d"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2000"/>
                                        <p:tgtEl>
                                          <p:spTgt spid="71682"/>
                                        </p:tgtEl>
                                      </p:cBhvr>
                                    </p:animEffect>
                                    <p:anim calcmode="lin" valueType="num">
                                      <p:cBhvr>
                                        <p:cTn id="8" dur="2000" fill="hold"/>
                                        <p:tgtEl>
                                          <p:spTgt spid="71682"/>
                                        </p:tgtEl>
                                        <p:attrNameLst>
                                          <p:attrName>ppt_x</p:attrName>
                                        </p:attrNameLst>
                                      </p:cBhvr>
                                      <p:tavLst>
                                        <p:tav tm="0">
                                          <p:val>
                                            <p:strVal val="#ppt_x"/>
                                          </p:val>
                                        </p:tav>
                                        <p:tav tm="100000">
                                          <p:val>
                                            <p:strVal val="#ppt_x"/>
                                          </p:val>
                                        </p:tav>
                                      </p:tavLst>
                                    </p:anim>
                                    <p:anim calcmode="lin" valueType="num">
                                      <p:cBhvr>
                                        <p:cTn id="9" dur="2000" fill="hold"/>
                                        <p:tgtEl>
                                          <p:spTgt spid="7168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19"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par>
                                <p:cTn id="15" presetID="7"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4000"/>
                            </p:stCondLst>
                            <p:childTnLst>
                              <p:par>
                                <p:cTn id="20" presetID="52" presetClass="entr" presetSubtype="0" fill="hold" nodeType="afterEffect">
                                  <p:stCondLst>
                                    <p:cond delay="500"/>
                                  </p:stCondLst>
                                  <p:childTnLst>
                                    <p:set>
                                      <p:cBhvr>
                                        <p:cTn id="21" dur="1" fill="hold">
                                          <p:stCondLst>
                                            <p:cond delay="0"/>
                                          </p:stCondLst>
                                        </p:cTn>
                                        <p:tgtEl>
                                          <p:spTgt spid="71683"/>
                                        </p:tgtEl>
                                        <p:attrNameLst>
                                          <p:attrName>style.visibility</p:attrName>
                                        </p:attrNameLst>
                                      </p:cBhvr>
                                      <p:to>
                                        <p:strVal val="visible"/>
                                      </p:to>
                                    </p:set>
                                    <p:animScale>
                                      <p:cBhvr>
                                        <p:cTn id="22" dur="2000" decel="50000" fill="hold">
                                          <p:stCondLst>
                                            <p:cond delay="0"/>
                                          </p:stCondLst>
                                        </p:cTn>
                                        <p:tgtEl>
                                          <p:spTgt spid="7168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71683"/>
                                        </p:tgtEl>
                                        <p:attrNameLst>
                                          <p:attrName>ppt_x</p:attrName>
                                          <p:attrName>ppt_y</p:attrName>
                                        </p:attrNameLst>
                                      </p:cBhvr>
                                    </p:animMotion>
                                    <p:animEffect transition="in" filter="fade">
                                      <p:cBhvr>
                                        <p:cTn id="24" dur="2000"/>
                                        <p:tgtEl>
                                          <p:spTgt spid="71683"/>
                                        </p:tgtEl>
                                      </p:cBhvr>
                                    </p:animEffect>
                                  </p:childTnLst>
                                </p:cTn>
                              </p:par>
                            </p:childTnLst>
                          </p:cTn>
                        </p:par>
                        <p:par>
                          <p:cTn id="25" fill="hold" nodeType="afterGroup">
                            <p:stCondLst>
                              <p:cond delay="6500"/>
                            </p:stCondLst>
                            <p:childTnLst>
                              <p:par>
                                <p:cTn id="26" presetID="52" presetClass="entr" presetSubtype="0" fill="hold" nodeType="afterEffect">
                                  <p:stCondLst>
                                    <p:cond delay="500"/>
                                  </p:stCondLst>
                                  <p:childTnLst>
                                    <p:set>
                                      <p:cBhvr>
                                        <p:cTn id="27" dur="1" fill="hold">
                                          <p:stCondLst>
                                            <p:cond delay="0"/>
                                          </p:stCondLst>
                                        </p:cTn>
                                        <p:tgtEl>
                                          <p:spTgt spid="71684"/>
                                        </p:tgtEl>
                                        <p:attrNameLst>
                                          <p:attrName>style.visibility</p:attrName>
                                        </p:attrNameLst>
                                      </p:cBhvr>
                                      <p:to>
                                        <p:strVal val="visible"/>
                                      </p:to>
                                    </p:set>
                                    <p:animScale>
                                      <p:cBhvr>
                                        <p:cTn id="28" dur="2000" decel="50000" fill="hold">
                                          <p:stCondLst>
                                            <p:cond delay="0"/>
                                          </p:stCondLst>
                                        </p:cTn>
                                        <p:tgtEl>
                                          <p:spTgt spid="716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71684"/>
                                        </p:tgtEl>
                                        <p:attrNameLst>
                                          <p:attrName>ppt_x</p:attrName>
                                          <p:attrName>ppt_y</p:attrName>
                                        </p:attrNameLst>
                                      </p:cBhvr>
                                    </p:animMotion>
                                    <p:animEffect transition="in" filter="fade">
                                      <p:cBhvr>
                                        <p:cTn id="30" dur="2000"/>
                                        <p:tgtEl>
                                          <p:spTgt spid="71684"/>
                                        </p:tgtEl>
                                      </p:cBhvr>
                                    </p:animEffect>
                                  </p:childTnLst>
                                </p:cTn>
                              </p:par>
                            </p:childTnLst>
                          </p:cTn>
                        </p:par>
                        <p:par>
                          <p:cTn id="31" fill="hold" nodeType="afterGroup">
                            <p:stCondLst>
                              <p:cond delay="9000"/>
                            </p:stCondLst>
                            <p:childTnLst>
                              <p:par>
                                <p:cTn id="32" presetID="39" presetClass="entr" presetSubtype="0" accel="100000" fill="hold" nodeType="afterEffect">
                                  <p:stCondLst>
                                    <p:cond delay="500"/>
                                  </p:stCondLst>
                                  <p:childTnLst>
                                    <p:set>
                                      <p:cBhvr>
                                        <p:cTn id="33" dur="1" fill="hold">
                                          <p:stCondLst>
                                            <p:cond delay="0"/>
                                          </p:stCondLst>
                                        </p:cTn>
                                        <p:tgtEl>
                                          <p:spTgt spid="71686"/>
                                        </p:tgtEl>
                                        <p:attrNameLst>
                                          <p:attrName>style.visibility</p:attrName>
                                        </p:attrNameLst>
                                      </p:cBhvr>
                                      <p:to>
                                        <p:strVal val="visible"/>
                                      </p:to>
                                    </p:set>
                                    <p:anim calcmode="lin" valueType="num">
                                      <p:cBhvr>
                                        <p:cTn id="34" dur="2000" fill="hold"/>
                                        <p:tgtEl>
                                          <p:spTgt spid="71686"/>
                                        </p:tgtEl>
                                        <p:attrNameLst>
                                          <p:attrName>ppt_h</p:attrName>
                                        </p:attrNameLst>
                                      </p:cBhvr>
                                      <p:tavLst>
                                        <p:tav tm="0">
                                          <p:val>
                                            <p:strVal val="#ppt_h/20"/>
                                          </p:val>
                                        </p:tav>
                                        <p:tav tm="50000">
                                          <p:val>
                                            <p:strVal val="#ppt_h/20"/>
                                          </p:val>
                                        </p:tav>
                                        <p:tav tm="100000">
                                          <p:val>
                                            <p:strVal val="#ppt_h"/>
                                          </p:val>
                                        </p:tav>
                                      </p:tavLst>
                                    </p:anim>
                                    <p:anim calcmode="lin" valueType="num">
                                      <p:cBhvr>
                                        <p:cTn id="35" dur="2000" fill="hold"/>
                                        <p:tgtEl>
                                          <p:spTgt spid="71686"/>
                                        </p:tgtEl>
                                        <p:attrNameLst>
                                          <p:attrName>ppt_w</p:attrName>
                                        </p:attrNameLst>
                                      </p:cBhvr>
                                      <p:tavLst>
                                        <p:tav tm="0">
                                          <p:val>
                                            <p:strVal val="#ppt_w+.3"/>
                                          </p:val>
                                        </p:tav>
                                        <p:tav tm="50000">
                                          <p:val>
                                            <p:strVal val="#ppt_w+.3"/>
                                          </p:val>
                                        </p:tav>
                                        <p:tav tm="100000">
                                          <p:val>
                                            <p:strVal val="#ppt_w"/>
                                          </p:val>
                                        </p:tav>
                                      </p:tavLst>
                                    </p:anim>
                                    <p:anim calcmode="lin" valueType="num">
                                      <p:cBhvr>
                                        <p:cTn id="36" dur="2000" fill="hold"/>
                                        <p:tgtEl>
                                          <p:spTgt spid="71686"/>
                                        </p:tgtEl>
                                        <p:attrNameLst>
                                          <p:attrName>ppt_x</p:attrName>
                                        </p:attrNameLst>
                                      </p:cBhvr>
                                      <p:tavLst>
                                        <p:tav tm="0">
                                          <p:val>
                                            <p:strVal val="#ppt_x-.3"/>
                                          </p:val>
                                        </p:tav>
                                        <p:tav tm="50000">
                                          <p:val>
                                            <p:strVal val="#ppt_x"/>
                                          </p:val>
                                        </p:tav>
                                        <p:tav tm="100000">
                                          <p:val>
                                            <p:strVal val="#ppt_x"/>
                                          </p:val>
                                        </p:tav>
                                      </p:tavLst>
                                    </p:anim>
                                    <p:anim calcmode="lin" valueType="num">
                                      <p:cBhvr>
                                        <p:cTn id="37" dur="2000" fill="hold"/>
                                        <p:tgtEl>
                                          <p:spTgt spid="71686"/>
                                        </p:tgtEl>
                                        <p:attrNameLst>
                                          <p:attrName>ppt_y</p:attrName>
                                        </p:attrNameLst>
                                      </p:cBhvr>
                                      <p:tavLst>
                                        <p:tav tm="0">
                                          <p:val>
                                            <p:strVal val="#ppt_y"/>
                                          </p:val>
                                        </p:tav>
                                        <p:tav tm="100000">
                                          <p:val>
                                            <p:strVal val="#ppt_y"/>
                                          </p:val>
                                        </p:tav>
                                      </p:tavLst>
                                    </p:anim>
                                  </p:childTnLst>
                                </p:cTn>
                              </p:par>
                            </p:childTnLst>
                          </p:cTn>
                        </p:par>
                        <p:par>
                          <p:cTn id="38" fill="hold">
                            <p:stCondLst>
                              <p:cond delay="11500"/>
                            </p:stCondLst>
                            <p:childTnLst>
                              <p:par>
                                <p:cTn id="39" presetID="52" presetClass="entr" presetSubtype="0" fill="hold" nodeType="afterEffect">
                                  <p:stCondLst>
                                    <p:cond delay="500"/>
                                  </p:stCondLst>
                                  <p:childTnLst>
                                    <p:set>
                                      <p:cBhvr>
                                        <p:cTn id="40" dur="1" fill="hold">
                                          <p:stCondLst>
                                            <p:cond delay="0"/>
                                          </p:stCondLst>
                                        </p:cTn>
                                        <p:tgtEl>
                                          <p:spTgt spid="6"/>
                                        </p:tgtEl>
                                        <p:attrNameLst>
                                          <p:attrName>style.visibility</p:attrName>
                                        </p:attrNameLst>
                                      </p:cBhvr>
                                      <p:to>
                                        <p:strVal val="visible"/>
                                      </p:to>
                                    </p:set>
                                    <p:animScale>
                                      <p:cBhvr>
                                        <p:cTn id="41"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2000" decel="50000" fill="hold">
                                          <p:stCondLst>
                                            <p:cond delay="0"/>
                                          </p:stCondLst>
                                        </p:cTn>
                                        <p:tgtEl>
                                          <p:spTgt spid="6"/>
                                        </p:tgtEl>
                                        <p:attrNameLst>
                                          <p:attrName>ppt_x</p:attrName>
                                          <p:attrName>ppt_y</p:attrName>
                                        </p:attrNameLst>
                                      </p:cBhvr>
                                    </p:animMotion>
                                    <p:animEffect transition="in" filter="fade">
                                      <p:cBhvr>
                                        <p:cTn id="4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246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p>
        </p:txBody>
      </p:sp>
      <p:sp>
        <p:nvSpPr>
          <p:cNvPr id="6246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p>
        </p:txBody>
      </p:sp>
      <p:pic>
        <p:nvPicPr>
          <p:cNvPr id="62468"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6246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247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2471"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62472"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62473"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62474"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62475"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62476"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p14:vortex/>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4854</TotalTime>
  <Words>1992</Words>
  <Application>Microsoft Office PowerPoint</Application>
  <PresentationFormat>Presentación en pantalla (16:10)</PresentationFormat>
  <Paragraphs>87</Paragraphs>
  <Slides>59</Slides>
  <Notes>3</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422</cp:revision>
  <dcterms:created xsi:type="dcterms:W3CDTF">2013-07-30T18:39:52Z</dcterms:created>
  <dcterms:modified xsi:type="dcterms:W3CDTF">2023-02-20T18:42:19Z</dcterms:modified>
</cp:coreProperties>
</file>