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56" r:id="rId3"/>
    <p:sldId id="257" r:id="rId4"/>
    <p:sldId id="258" r:id="rId5"/>
    <p:sldId id="259" r:id="rId6"/>
    <p:sldId id="264" r:id="rId7"/>
    <p:sldId id="262" r:id="rId8"/>
    <p:sldId id="263" r:id="rId9"/>
    <p:sldId id="265" r:id="rId10"/>
    <p:sldId id="266" r:id="rId11"/>
    <p:sldId id="275" r:id="rId12"/>
    <p:sldId id="268" r:id="rId13"/>
    <p:sldId id="269" r:id="rId14"/>
    <p:sldId id="270" r:id="rId15"/>
    <p:sldId id="271" r:id="rId16"/>
    <p:sldId id="272" r:id="rId17"/>
    <p:sldId id="276" r:id="rId18"/>
  </p:sldIdLst>
  <p:sldSz cx="9144000" cy="5143500" type="screen16x9"/>
  <p:notesSz cx="6858000" cy="9144000"/>
  <p:embeddedFontLst>
    <p:embeddedFont>
      <p:font typeface="Algerian" pitchFamily="82" charset="0"/>
      <p:regular r:id="rId20"/>
    </p:embeddedFont>
    <p:embeddedFont>
      <p:font typeface="Script MT Bold" pitchFamily="66" charset="0"/>
      <p:bold r:id="rId21"/>
    </p:embeddedFont>
    <p:embeddedFont>
      <p:font typeface="Kristen ITC" pitchFamily="66" charset="0"/>
      <p:regular r:id="rId22"/>
    </p:embeddedFont>
    <p:embeddedFont>
      <p:font typeface="Calibri" pitchFamily="34" charset="0"/>
      <p:regular r:id="rId23"/>
      <p:bold r:id="rId24"/>
      <p:italic r:id="rId25"/>
      <p:boldItalic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a/jMngHoGfSv9CWuaEPHQ" hashData="gkNkpRHf+zGx1yKFA6JJg7hoNN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165" autoAdjust="0"/>
    <p:restoredTop sz="95142" autoAdjust="0"/>
  </p:normalViewPr>
  <p:slideViewPr>
    <p:cSldViewPr>
      <p:cViewPr varScale="1">
        <p:scale>
          <a:sx n="100" d="100"/>
          <a:sy n="100" d="100"/>
        </p:scale>
        <p:origin x="-39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C4B8D-C088-41BB-BA3D-5E1ADFC55A1E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1E2548-C1E9-4918-B390-5E0DF2CE48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E2548-C1E9-4918-B390-5E0DF2CE48A3}" type="slidenum">
              <a:rPr lang="es-ES" smtClean="0"/>
              <a:pPr/>
              <a:t>2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E2548-C1E9-4918-B390-5E0DF2CE48A3}" type="slidenum">
              <a:rPr lang="es-ES" smtClean="0"/>
              <a:pPr/>
              <a:t>4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E2548-C1E9-4918-B390-5E0DF2CE48A3}" type="slidenum">
              <a:rPr lang="es-ES" smtClean="0"/>
              <a:pPr/>
              <a:t>7</a:t>
            </a:fld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E2548-C1E9-4918-B390-5E0DF2CE48A3}" type="slidenum">
              <a:rPr lang="es-ES" smtClean="0"/>
              <a:pPr/>
              <a:t>9</a:t>
            </a:fld>
            <a:endParaRPr lang="es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E2548-C1E9-4918-B390-5E0DF2CE48A3}" type="slidenum">
              <a:rPr lang="es-ES" smtClean="0"/>
              <a:pPr/>
              <a:t>15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2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1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4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4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2" y="204789"/>
            <a:ext cx="5111749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399" y="205979"/>
            <a:ext cx="2057401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1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FCDB6-96EA-4487-9F9B-A33CB3401ACC}" type="datetimeFigureOut">
              <a:rPr lang="es-ES" smtClean="0"/>
              <a:pPr/>
              <a:t>25/05/2020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2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87CC7-282C-4960-B2BC-A4714483F6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60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17" Type="http://schemas.openxmlformats.org/officeDocument/2006/relationships/image" Target="../media/image64.png"/><Relationship Id="rId2" Type="http://schemas.openxmlformats.org/officeDocument/2006/relationships/image" Target="../media/image3.jpeg"/><Relationship Id="rId16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5" Type="http://schemas.openxmlformats.org/officeDocument/2006/relationships/image" Target="../media/image52.jpeg"/><Relationship Id="rId15" Type="http://schemas.openxmlformats.org/officeDocument/2006/relationships/image" Target="../media/image6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Relationship Id="rId14" Type="http://schemas.openxmlformats.org/officeDocument/2006/relationships/image" Target="../media/image6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png"/><Relationship Id="rId9" Type="http://schemas.openxmlformats.org/officeDocument/2006/relationships/image" Target="../media/image7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7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90.jpeg"/><Relationship Id="rId18" Type="http://schemas.openxmlformats.org/officeDocument/2006/relationships/image" Target="../media/image95.png"/><Relationship Id="rId3" Type="http://schemas.openxmlformats.org/officeDocument/2006/relationships/image" Target="../media/image3.jpeg"/><Relationship Id="rId7" Type="http://schemas.openxmlformats.org/officeDocument/2006/relationships/image" Target="../media/image84.jpeg"/><Relationship Id="rId12" Type="http://schemas.openxmlformats.org/officeDocument/2006/relationships/image" Target="../media/image89.jpeg"/><Relationship Id="rId17" Type="http://schemas.openxmlformats.org/officeDocument/2006/relationships/image" Target="../media/image94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11" Type="http://schemas.openxmlformats.org/officeDocument/2006/relationships/image" Target="../media/image88.jpeg"/><Relationship Id="rId5" Type="http://schemas.openxmlformats.org/officeDocument/2006/relationships/image" Target="../media/image82.jpeg"/><Relationship Id="rId15" Type="http://schemas.openxmlformats.org/officeDocument/2006/relationships/image" Target="../media/image92.jpeg"/><Relationship Id="rId10" Type="http://schemas.openxmlformats.org/officeDocument/2006/relationships/image" Target="../media/image87.jpeg"/><Relationship Id="rId19" Type="http://schemas.openxmlformats.org/officeDocument/2006/relationships/image" Target="../media/image96.png"/><Relationship Id="rId4" Type="http://schemas.openxmlformats.org/officeDocument/2006/relationships/image" Target="../media/image81.jpeg"/><Relationship Id="rId9" Type="http://schemas.openxmlformats.org/officeDocument/2006/relationships/image" Target="../media/image86.jpeg"/><Relationship Id="rId14" Type="http://schemas.openxmlformats.org/officeDocument/2006/relationships/image" Target="../media/image9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8.png"/><Relationship Id="rId10" Type="http://schemas.openxmlformats.org/officeDocument/2006/relationships/image" Target="../media/image10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Leon y Carbalangreo PPT-PPS Present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2" y="0"/>
            <a:ext cx="6858000" cy="5143500"/>
          </a:xfrm>
          <a:prstGeom prst="rect">
            <a:avLst/>
          </a:prstGeom>
        </p:spPr>
      </p:pic>
      <p:pic>
        <p:nvPicPr>
          <p:cNvPr id="3" name="2 Imagen" descr="slide0010_image00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714398"/>
            <a:ext cx="9215502" cy="6143668"/>
          </a:xfrm>
          <a:prstGeom prst="rect">
            <a:avLst/>
          </a:prstGeom>
        </p:spPr>
      </p:pic>
    </p:spTree>
  </p:cSld>
  <p:clrMapOvr>
    <a:masterClrMapping/>
  </p:clrMapOvr>
  <p:transition advClick="0" advTm="6000">
    <p:sndAc>
      <p:stSnd>
        <p:snd r:embed="rId2" name="Rujido de León,combert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slide0010_image00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85836"/>
            <a:ext cx="9144000" cy="6570133"/>
          </a:xfrm>
          <a:prstGeom prst="rect">
            <a:avLst/>
          </a:prstGeom>
        </p:spPr>
      </p:pic>
      <p:pic>
        <p:nvPicPr>
          <p:cNvPr id="3" name="2 Imagen" descr="Granada Izquierda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75" y="-285788"/>
            <a:ext cx="992018" cy="5429288"/>
          </a:xfrm>
          <a:prstGeom prst="rect">
            <a:avLst/>
          </a:prstGeom>
        </p:spPr>
      </p:pic>
      <p:pic>
        <p:nvPicPr>
          <p:cNvPr id="6" name="5 Imagen" descr="Granada derecha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8106691" y="-71456"/>
            <a:ext cx="965909" cy="528639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2581349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800" b="1" kern="500" spc="1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La Alhambra </a:t>
            </a:r>
          </a:p>
          <a:p>
            <a:pPr algn="ctr"/>
            <a:r>
              <a:rPr lang="es-ES" sz="3200" b="1" kern="500" spc="1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Granada</a:t>
            </a:r>
            <a:endParaRPr lang="es-ES" sz="3200" b="1" kern="500" spc="1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23000">
    <p:fade/>
    <p:sndAc>
      <p:stSnd>
        <p:snd r:embed="rId3" name="Los puntos, combertida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51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2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575756471320.jpe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7 Imagen" descr="slide0010_image0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244892" cy="5200251"/>
          </a:xfrm>
          <a:prstGeom prst="rect">
            <a:avLst/>
          </a:prstGeom>
        </p:spPr>
      </p:pic>
      <p:pic>
        <p:nvPicPr>
          <p:cNvPr id="3" name="2 Imagen" descr="slide0003_image02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488" y="928676"/>
            <a:ext cx="3656627" cy="3402719"/>
          </a:xfrm>
          <a:prstGeom prst="rect">
            <a:avLst/>
          </a:prstGeom>
        </p:spPr>
      </p:pic>
      <p:pic>
        <p:nvPicPr>
          <p:cNvPr id="6" name="5 Imagen" descr="flowers-illustration-png-clip-art-thumbnai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42975" y="0"/>
            <a:ext cx="3786215" cy="5143500"/>
          </a:xfrm>
          <a:prstGeom prst="rect">
            <a:avLst/>
          </a:prstGeom>
        </p:spPr>
      </p:pic>
      <p:pic>
        <p:nvPicPr>
          <p:cNvPr id="5" name="4 Imagen" descr="flowers-illustration-png-clip-art-thumbnai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000760" y="0"/>
            <a:ext cx="3786215" cy="5143500"/>
          </a:xfrm>
          <a:prstGeom prst="rect">
            <a:avLst/>
          </a:prstGeom>
        </p:spPr>
      </p:pic>
      <p:sp>
        <p:nvSpPr>
          <p:cNvPr id="2" name="4 Rectángulo"/>
          <p:cNvSpPr>
            <a:spLocks noChangeArrowheads="1"/>
          </p:cNvSpPr>
          <p:nvPr/>
        </p:nvSpPr>
        <p:spPr bwMode="auto">
          <a:xfrm>
            <a:off x="3071802" y="1221768"/>
            <a:ext cx="3214709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Paseábase el rey moro </a:t>
            </a:r>
          </a:p>
          <a:p>
            <a:pPr algn="ctr"/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por la ciudad de Granada </a:t>
            </a:r>
            <a:b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desde la puerta de Elvira </a:t>
            </a:r>
          </a:p>
          <a:p>
            <a:pPr algn="ctr"/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 hasta la de Vivarrambla. </a:t>
            </a:r>
            <a:b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1200" i="1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¡Ay de </a:t>
            </a:r>
            <a:r>
              <a:rPr lang="es-ES" sz="1200" i="1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mi </a:t>
            </a:r>
            <a:r>
              <a:rPr lang="es-ES" sz="1200" i="1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Alhama!</a:t>
            </a:r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 </a:t>
            </a:r>
            <a:b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Cartas le fueron venidas </a:t>
            </a:r>
          </a:p>
          <a:p>
            <a:pPr algn="ctr"/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 que Alhama era ganada. </a:t>
            </a:r>
            <a:b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Las cartas echó en el fuego </a:t>
            </a:r>
          </a:p>
          <a:p>
            <a:pPr algn="ctr"/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 y al mensajero matara, </a:t>
            </a:r>
            <a:b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120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¡</a:t>
            </a:r>
            <a:r>
              <a:rPr lang="es-ES" sz="1200" i="1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Ay </a:t>
            </a:r>
            <a:r>
              <a:rPr lang="es-ES" sz="1200" i="1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de mi </a:t>
            </a:r>
            <a:r>
              <a:rPr lang="es-ES" sz="1200" i="1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Alhama!</a:t>
            </a:r>
            <a:r>
              <a:rPr lang="es-ES" sz="120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 </a:t>
            </a:r>
            <a:endParaRPr lang="es-ES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1200" dirty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Romancero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1-Puerta-de-la-Justicia 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000232" y="2858400"/>
            <a:ext cx="4929222" cy="8002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Puerta de la justicia</a:t>
            </a: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entrada a la Alhambra</a:t>
            </a:r>
          </a:p>
        </p:txBody>
      </p:sp>
      <p:pic>
        <p:nvPicPr>
          <p:cNvPr id="15" name="14 Imagen" descr="slide0083_image0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0"/>
            <a:ext cx="9144000" cy="5143500"/>
          </a:xfrm>
          <a:prstGeom prst="rect">
            <a:avLst/>
          </a:prstGeom>
        </p:spPr>
      </p:pic>
      <p:pic>
        <p:nvPicPr>
          <p:cNvPr id="16" name="15 Imagen" descr="plaza de los Ajib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3" y="-18"/>
            <a:ext cx="9147034" cy="5145206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2500298" y="461880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Plaza de los aljibes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8" name="17 Imagen" descr="Aljibe bajo la plaza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928926" y="4620298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Aljibe bajo la plaza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3" name="12 Imagen" descr="Clavele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42" y="0"/>
            <a:ext cx="1625600" cy="5143500"/>
          </a:xfrm>
          <a:prstGeom prst="rect">
            <a:avLst/>
          </a:prstGeom>
        </p:spPr>
      </p:pic>
      <p:pic>
        <p:nvPicPr>
          <p:cNvPr id="20" name="19 Imagen" descr="Clavele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500958" y="-18"/>
            <a:ext cx="16256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3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5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3" presetClass="exit" presetSubtype="544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lcazaba-vista-gener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3108" y="2858400"/>
            <a:ext cx="4714908" cy="280076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800" b="1" kern="500" spc="1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La alcazaba</a:t>
            </a:r>
          </a:p>
          <a:p>
            <a:pPr algn="ctr"/>
            <a:r>
              <a:rPr lang="es-ES" sz="3200" b="1" kern="500" spc="1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De la alhambra</a:t>
            </a: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4" name="13 Imagen" descr="Granada 149 La Alhambra - Alcazaba - vista a palacio de Carlos 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" y="-18"/>
            <a:ext cx="9144000" cy="5143500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1785982" y="4343299"/>
            <a:ext cx="5143536" cy="8002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Plaza de armas</a:t>
            </a: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Torres del homenaje  y quebrada</a:t>
            </a:r>
          </a:p>
        </p:txBody>
      </p:sp>
      <p:pic>
        <p:nvPicPr>
          <p:cNvPr id="23" name="22 Imagen" descr="Alcazaba_in_Alhambra,_Granada_(707675583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"/>
            <a:ext cx="9144000" cy="5143500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785786" y="4620298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Torre de la vela y puerta de armas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5" name="24 Imagen" descr="fai9910b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" y="-18"/>
            <a:ext cx="9144001" cy="5143500"/>
          </a:xfrm>
          <a:prstGeom prst="rect">
            <a:avLst/>
          </a:prstGeom>
        </p:spPr>
      </p:pic>
      <p:pic>
        <p:nvPicPr>
          <p:cNvPr id="26" name="25 Imagen" descr="torre-polvora-min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-18"/>
            <a:ext cx="9144001" cy="5143500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2571768" y="4620298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Torre de la pólvora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5" name="4 Imagen" descr="Calas y rosa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401349" y="0"/>
            <a:ext cx="1742649" cy="5143499"/>
          </a:xfrm>
          <a:prstGeom prst="rect">
            <a:avLst/>
          </a:prstGeom>
        </p:spPr>
      </p:pic>
      <p:pic>
        <p:nvPicPr>
          <p:cNvPr id="4" name="3 Imagen" descr="Calas y rosas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742649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5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2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9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9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4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4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9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79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69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4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Sin título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11 Imagen" descr="Puerta del vino, zona interio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pink-rose-flowers-garden-roses-floral-design-cut-flowers-flower-png-clip-art-thumbnai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072907" cy="5143500"/>
          </a:xfrm>
          <a:prstGeom prst="rect">
            <a:avLst/>
          </a:prstGeom>
        </p:spPr>
      </p:pic>
      <p:pic>
        <p:nvPicPr>
          <p:cNvPr id="4" name="3 Imagen" descr="pink-rose-flowers-garden-roses-floral-design-cut-flowers-flower-png-clip-art-thumbnai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071125" y="-18"/>
            <a:ext cx="4072907" cy="51435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500298" y="2857502"/>
            <a:ext cx="4214842" cy="8002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Puerta del vino</a:t>
            </a: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Entrada a los palacios</a:t>
            </a:r>
          </a:p>
        </p:txBody>
      </p:sp>
    </p:spTree>
  </p:cSld>
  <p:clrMapOvr>
    <a:masterClrMapping/>
  </p:clrMapOvr>
  <p:transition spd="slow" advClick="0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3" presetClass="exit" presetSubtype="544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8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Granada 149 La Alhambra - Alcazaba - vista a palacio de Carlos 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"/>
            <a:ext cx="9144000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2500298" y="4618800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Palacio de Carlos  v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4" name="13 Imagen" descr="Granada 149 La Alhambra - Alcazaba - vista a palacio de Carlos V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5" name="14 Imagen" descr="vista a palacio de Carlos V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15 Imagen" descr="Granada 149 La Alhambra - Alcazaba - vista a palacio de Carlos V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pink-and-yellow-flower-on-white-background-cut-flowers-chrysanthemum-graphy-daisy-family-spend-flowers-on-new-year-day-png-clip-art-thumbnail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-143120" y="3357568"/>
            <a:ext cx="1857600" cy="1857600"/>
          </a:xfrm>
          <a:prstGeom prst="rect">
            <a:avLst/>
          </a:prstGeom>
        </p:spPr>
      </p:pic>
      <p:pic>
        <p:nvPicPr>
          <p:cNvPr id="6" name="5 Imagen" descr="pink-and-yellow-flower-on-white-background-cut-flowers-chrysanthemum-graphy-daisy-family-spend-flowers-on-new-year-day-png-clip-art-thumbnail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 flipV="1">
            <a:off x="-142909" y="-71456"/>
            <a:ext cx="1857388" cy="1857388"/>
          </a:xfrm>
          <a:prstGeom prst="rect">
            <a:avLst/>
          </a:prstGeom>
        </p:spPr>
      </p:pic>
      <p:pic>
        <p:nvPicPr>
          <p:cNvPr id="7" name="6 Imagen" descr="pink-and-yellow-flower-on-white-background-cut-flowers-chrysanthemum-graphy-daisy-family-spend-flowers-on-new-year-day-png-clip-art-thumbnail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 flipH="1">
            <a:off x="7429520" y="3357356"/>
            <a:ext cx="1857600" cy="1857600"/>
          </a:xfrm>
          <a:prstGeom prst="rect">
            <a:avLst/>
          </a:prstGeom>
        </p:spPr>
      </p:pic>
      <p:pic>
        <p:nvPicPr>
          <p:cNvPr id="8" name="7 Imagen" descr="pink-and-yellow-flower-on-white-background-cut-flowers-chrysanthemum-graphy-daisy-family-spend-flowers-on-new-year-day-png-clip-art-thumbnail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 flipH="1" flipV="1">
            <a:off x="7429520" y="-71668"/>
            <a:ext cx="1857600" cy="1857600"/>
          </a:xfrm>
          <a:prstGeom prst="rect">
            <a:avLst/>
          </a:prstGeom>
        </p:spPr>
      </p:pic>
    </p:spTree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3" presetClass="entr" presetSubtype="28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143108" y="4618800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y casa de machuca</a:t>
            </a:r>
          </a:p>
        </p:txBody>
      </p:sp>
      <p:pic>
        <p:nvPicPr>
          <p:cNvPr id="8" name="7 Imagen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2" y="-18"/>
            <a:ext cx="9144000" cy="5143500"/>
          </a:xfrm>
          <a:prstGeom prst="rect">
            <a:avLst/>
          </a:prstGeom>
        </p:spPr>
      </p:pic>
      <p:pic>
        <p:nvPicPr>
          <p:cNvPr id="9" name="8 Imagen" descr="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18"/>
            <a:ext cx="9144000" cy="5143500"/>
          </a:xfrm>
          <a:prstGeom prst="rect">
            <a:avLst/>
          </a:prstGeom>
        </p:spPr>
      </p:pic>
      <p:pic>
        <p:nvPicPr>
          <p:cNvPr id="2" name="1 Imagen" descr="c9f342b36a1c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0" y="-18"/>
            <a:ext cx="4281964" cy="5143500"/>
          </a:xfrm>
          <a:prstGeom prst="rect">
            <a:avLst/>
          </a:prstGeom>
        </p:spPr>
      </p:pic>
      <p:pic>
        <p:nvPicPr>
          <p:cNvPr id="3" name="2 Imagen" descr="c9f342b36a1c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 flipH="1">
            <a:off x="4862068" y="-18"/>
            <a:ext cx="4281964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lacio del Mesua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428860" y="4620298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Palacio del Mesuar</a:t>
            </a:r>
          </a:p>
        </p:txBody>
      </p:sp>
      <p:pic>
        <p:nvPicPr>
          <p:cNvPr id="18" name="17 Imagen" descr="Palacio del Mesuar 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18 Imagen" descr="4-Palacio del Mesuar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2428860" y="4620298"/>
            <a:ext cx="421484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Oratorio del mexuar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1" name="20 Imagen" descr="5-Palacio del Mesuar  q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2000232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del cuarto dorado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" name="1 Imagen" descr="flor7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4757"/>
            <a:ext cx="3810000" cy="3362325"/>
          </a:xfrm>
          <a:prstGeom prst="rect">
            <a:avLst/>
          </a:prstGeom>
        </p:spPr>
      </p:pic>
      <p:pic>
        <p:nvPicPr>
          <p:cNvPr id="3" name="2 Imagen" descr="flor7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5334032" y="0"/>
            <a:ext cx="3810000" cy="3362325"/>
          </a:xfrm>
          <a:prstGeom prst="rect">
            <a:avLst/>
          </a:prstGeom>
        </p:spPr>
      </p:pic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28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8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-Patio del Mesuar y fachada de Coma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428728" y="4620298"/>
            <a:ext cx="635798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palacio de comares</a:t>
            </a:r>
          </a:p>
        </p:txBody>
      </p:sp>
      <p:pic>
        <p:nvPicPr>
          <p:cNvPr id="22" name="21 Imagen" descr="2-saladelabarca 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2000232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de los arrayanes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4" name="23 Imagen" descr="3-arrayanessalaembajador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"/>
            <a:ext cx="9144000" cy="5143500"/>
          </a:xfrm>
          <a:prstGeom prst="rect">
            <a:avLst/>
          </a:prstGeom>
        </p:spPr>
      </p:pic>
      <p:pic>
        <p:nvPicPr>
          <p:cNvPr id="2" name="1 Imagen" descr="Flores 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143026"/>
            <a:ext cx="2161905" cy="7643866"/>
          </a:xfrm>
          <a:prstGeom prst="rect">
            <a:avLst/>
          </a:prstGeom>
        </p:spPr>
      </p:pic>
      <p:pic>
        <p:nvPicPr>
          <p:cNvPr id="3" name="2 Imagen" descr="Flores 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982095" y="-1143026"/>
            <a:ext cx="2161905" cy="7643866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0" y="46202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de los arrayanes y torre de comares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1" name="20 Imagen" descr="4-saladelabarca 3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18"/>
            <a:ext cx="9144000" cy="5143500"/>
          </a:xfrm>
          <a:prstGeom prst="rect">
            <a:avLst/>
          </a:prstGeom>
        </p:spPr>
      </p:pic>
      <p:sp>
        <p:nvSpPr>
          <p:cNvPr id="36" name="35 CuadroTexto"/>
          <p:cNvSpPr txBox="1"/>
          <p:nvPr/>
        </p:nvSpPr>
        <p:spPr>
          <a:xfrm>
            <a:off x="2152632" y="4620280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Sala de la barca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37" name="36 Imagen" descr="5-Techo en sala de la Barc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8" name="37 Imagen" descr="6-Salón de los Embajadores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-18"/>
            <a:ext cx="9144000" cy="5143500"/>
          </a:xfrm>
          <a:prstGeom prst="rect">
            <a:avLst/>
          </a:prstGeom>
        </p:spPr>
      </p:pic>
      <p:sp>
        <p:nvSpPr>
          <p:cNvPr id="39" name="38 CuadroTexto"/>
          <p:cNvSpPr txBox="1"/>
          <p:nvPr/>
        </p:nvSpPr>
        <p:spPr>
          <a:xfrm>
            <a:off x="1785918" y="4620280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Salón de los embajadores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0" name="39 Imagen" descr="7-Techo salón de embajadores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1" name="40 Imagen" descr="2-Baño Comares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2" name="41 CuadroTexto"/>
          <p:cNvSpPr txBox="1"/>
          <p:nvPr/>
        </p:nvSpPr>
        <p:spPr>
          <a:xfrm>
            <a:off x="2152632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Baño de comares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3" name="42 Imagen" descr="Baño Comares 3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32" y="-18"/>
            <a:ext cx="9144000" cy="5143500"/>
          </a:xfrm>
          <a:prstGeom prst="rect">
            <a:avLst/>
          </a:prstGeom>
        </p:spPr>
      </p:pic>
      <p:pic>
        <p:nvPicPr>
          <p:cNvPr id="44" name="43 Imagen" descr="Baño Comares 8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5" name="44 CuadroTexto"/>
          <p:cNvSpPr txBox="1"/>
          <p:nvPr/>
        </p:nvSpPr>
        <p:spPr>
          <a:xfrm>
            <a:off x="0" y="464345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Sala de las camas en baño comares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4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3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9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3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3" grpId="0"/>
      <p:bldP spid="20" grpId="0"/>
      <p:bldP spid="36" grpId="0"/>
      <p:bldP spid="39" grpId="0"/>
      <p:bldP spid="42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-Patio de los Leon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52632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Palacio de los Leones</a:t>
            </a:r>
          </a:p>
        </p:txBody>
      </p:sp>
      <p:pic>
        <p:nvPicPr>
          <p:cNvPr id="36" name="35 Imagen" descr="5-Patio de los Leon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7" name="36 Imagen" descr="6-Patio de los Leon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0"/>
            <a:ext cx="9144000" cy="5143500"/>
          </a:xfrm>
          <a:prstGeom prst="rect">
            <a:avLst/>
          </a:prstGeom>
        </p:spPr>
      </p:pic>
      <p:sp>
        <p:nvSpPr>
          <p:cNvPr id="38" name="37 CuadroTexto"/>
          <p:cNvSpPr txBox="1"/>
          <p:nvPr/>
        </p:nvSpPr>
        <p:spPr>
          <a:xfrm>
            <a:off x="2000200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de los leones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39" name="38 Imagen" descr="8-Sala de los Rey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0" name="39 CuadroTexto"/>
          <p:cNvSpPr txBox="1"/>
          <p:nvPr/>
        </p:nvSpPr>
        <p:spPr>
          <a:xfrm>
            <a:off x="0" y="462029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Sala de los reyes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1" name="40 Imagen" descr="11-Cupula en sala de los Reye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32" y="0"/>
            <a:ext cx="9144000" cy="5143500"/>
          </a:xfrm>
          <a:prstGeom prst="rect">
            <a:avLst/>
          </a:prstGeom>
        </p:spPr>
      </p:pic>
      <p:sp>
        <p:nvSpPr>
          <p:cNvPr id="42" name="41 CuadroTexto"/>
          <p:cNvSpPr txBox="1"/>
          <p:nvPr/>
        </p:nvSpPr>
        <p:spPr>
          <a:xfrm>
            <a:off x="1571572" y="4620298"/>
            <a:ext cx="621510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Cúpula de la sala de los reyes 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3" name="42 Imagen" descr="12-Sala de Abencerraje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2" y="0"/>
            <a:ext cx="9144000" cy="5143500"/>
          </a:xfrm>
          <a:prstGeom prst="rect">
            <a:avLst/>
          </a:prstGeom>
        </p:spPr>
      </p:pic>
      <p:sp>
        <p:nvSpPr>
          <p:cNvPr id="44" name="43 CuadroTexto"/>
          <p:cNvSpPr txBox="1"/>
          <p:nvPr/>
        </p:nvSpPr>
        <p:spPr>
          <a:xfrm>
            <a:off x="1928762" y="4620298"/>
            <a:ext cx="522449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Sala de los abencerrajes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5" name="44 Imagen" descr="13-Cupula en sala de Abencerrajes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2" y="0"/>
            <a:ext cx="9144000" cy="5143500"/>
          </a:xfrm>
          <a:prstGeom prst="rect">
            <a:avLst/>
          </a:prstGeom>
        </p:spPr>
      </p:pic>
      <p:sp>
        <p:nvSpPr>
          <p:cNvPr id="46" name="45 CuadroTexto"/>
          <p:cNvSpPr txBox="1"/>
          <p:nvPr/>
        </p:nvSpPr>
        <p:spPr>
          <a:xfrm>
            <a:off x="857192" y="4620298"/>
            <a:ext cx="721523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Cúpula en sala de los abencerrajes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7" name="46 Imagen" descr="15-Patio del Harem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32" y="0"/>
            <a:ext cx="9144000" cy="5143500"/>
          </a:xfrm>
          <a:prstGeom prst="rect">
            <a:avLst/>
          </a:prstGeom>
        </p:spPr>
      </p:pic>
      <p:sp>
        <p:nvSpPr>
          <p:cNvPr id="48" name="47 CuadroTexto"/>
          <p:cNvSpPr txBox="1"/>
          <p:nvPr/>
        </p:nvSpPr>
        <p:spPr>
          <a:xfrm>
            <a:off x="2152600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del harem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53" name="52 Imagen" descr="16-Sala Dos Hermanas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32" y="-18"/>
            <a:ext cx="9144000" cy="5143500"/>
          </a:xfrm>
          <a:prstGeom prst="rect">
            <a:avLst/>
          </a:prstGeom>
        </p:spPr>
      </p:pic>
      <p:sp>
        <p:nvSpPr>
          <p:cNvPr id="54" name="53 CuadroTexto"/>
          <p:cNvSpPr txBox="1"/>
          <p:nvPr/>
        </p:nvSpPr>
        <p:spPr>
          <a:xfrm>
            <a:off x="2152600" y="4620280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Sala dos hermanas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55" name="54 Imagen" descr="17--Cúpula en sala Dos Hermanas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6" name="55 CuadroTexto"/>
          <p:cNvSpPr txBox="1"/>
          <p:nvPr/>
        </p:nvSpPr>
        <p:spPr>
          <a:xfrm>
            <a:off x="1500166" y="4620298"/>
            <a:ext cx="585791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Cúpula en Sala dos hermanas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57" name="56 Imagen" descr="18-Patio de Lindaraja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32" y="0"/>
            <a:ext cx="9144000" cy="5143500"/>
          </a:xfrm>
          <a:prstGeom prst="rect">
            <a:avLst/>
          </a:prstGeom>
        </p:spPr>
      </p:pic>
      <p:sp>
        <p:nvSpPr>
          <p:cNvPr id="58" name="57 CuadroTexto"/>
          <p:cNvSpPr txBox="1"/>
          <p:nvPr/>
        </p:nvSpPr>
        <p:spPr>
          <a:xfrm>
            <a:off x="2090718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de lindaraja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85" name="84 Imagen" descr="19-Mirador de Lindaraja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6" name="85 CuadroTexto"/>
          <p:cNvSpPr txBox="1"/>
          <p:nvPr/>
        </p:nvSpPr>
        <p:spPr>
          <a:xfrm>
            <a:off x="2305032" y="4643452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Mirador de lindaraja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87" name="86 Imagen" descr="20-Habitación Washington Irving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8" name="87 CuadroTexto"/>
          <p:cNvSpPr txBox="1"/>
          <p:nvPr/>
        </p:nvSpPr>
        <p:spPr>
          <a:xfrm>
            <a:off x="1000100" y="4620298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Habitación de Washington Irving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89" name="88 Imagen" descr="21-Peinador de la Reina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0" name="89 CuadroTexto"/>
          <p:cNvSpPr txBox="1"/>
          <p:nvPr/>
        </p:nvSpPr>
        <p:spPr>
          <a:xfrm>
            <a:off x="2071670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Peinador de la reina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6" name="5 Imagen" descr="Pink_Spring_Branch_PNG_Pictur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-31" y="0"/>
            <a:ext cx="3357585" cy="5143499"/>
          </a:xfrm>
          <a:prstGeom prst="rect">
            <a:avLst/>
          </a:prstGeom>
        </p:spPr>
      </p:pic>
      <p:pic>
        <p:nvPicPr>
          <p:cNvPr id="7" name="6 Imagen" descr="Pink_Spring_Branch_PNG_Pictur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flipH="1">
            <a:off x="5786441" y="0"/>
            <a:ext cx="3357583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9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8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1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40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7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3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9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15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7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35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77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95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3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8" grpId="0"/>
      <p:bldP spid="40" grpId="0"/>
      <p:bldP spid="42" grpId="0"/>
      <p:bldP spid="44" grpId="0"/>
      <p:bldP spid="46" grpId="0"/>
      <p:bldP spid="48" grpId="0"/>
      <p:bldP spid="54" grpId="0"/>
      <p:bldP spid="56" grpId="0"/>
      <p:bldP spid="58" grpId="0"/>
      <p:bldP spid="86" grpId="0"/>
      <p:bldP spid="88" grpId="0"/>
      <p:bldP spid="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 descr="1-Palacio de El Part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3" name="32 CuadroTexto"/>
          <p:cNvSpPr txBox="1"/>
          <p:nvPr/>
        </p:nvSpPr>
        <p:spPr>
          <a:xfrm>
            <a:off x="2071670" y="4357700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Palacio de El Partal</a:t>
            </a:r>
          </a:p>
        </p:txBody>
      </p:sp>
      <p:pic>
        <p:nvPicPr>
          <p:cNvPr id="30" name="29 Imagen" descr="5b816b5639dc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flipV="1">
            <a:off x="0" y="-71456"/>
            <a:ext cx="3714776" cy="5500726"/>
          </a:xfrm>
          <a:prstGeom prst="rect">
            <a:avLst/>
          </a:prstGeom>
        </p:spPr>
      </p:pic>
      <p:pic>
        <p:nvPicPr>
          <p:cNvPr id="31" name="30 Imagen" descr="5b816b5639dc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flipH="1" flipV="1">
            <a:off x="5500694" y="-71456"/>
            <a:ext cx="3714776" cy="5500726"/>
          </a:xfrm>
          <a:prstGeom prst="rect">
            <a:avLst/>
          </a:prstGeom>
        </p:spPr>
      </p:pic>
      <p:pic>
        <p:nvPicPr>
          <p:cNvPr id="16" name="15 Imagen" descr="2-Palacio y Oratorio de El Parta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" y="-18"/>
            <a:ext cx="9144000" cy="5143500"/>
          </a:xfrm>
          <a:prstGeom prst="rect">
            <a:avLst/>
          </a:prstGeom>
        </p:spPr>
      </p:pic>
      <p:pic>
        <p:nvPicPr>
          <p:cNvPr id="17" name="16 Imagen" descr="3-Torre de las Damas, El Partal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2" y="-18"/>
            <a:ext cx="9144000" cy="5143500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0" y="46202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Torre de las Damas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9" name="18 Imagen" descr="5-Oratorio del Partal y casa de Astasio de Bracamonte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" y="-18"/>
            <a:ext cx="9144000" cy="5143500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0" y="462029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Oratorio y casa de artasio de bracamonte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2" name="21 Imagen" descr="6-Interior del Oratorio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18"/>
            <a:ext cx="9144000" cy="5143500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0" y="46202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oratorio del Partal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4" name="23 Imagen" descr="casas de El Partal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-18"/>
            <a:ext cx="9144000" cy="5143500"/>
          </a:xfrm>
          <a:prstGeom prst="rect">
            <a:avLst/>
          </a:prstGeom>
        </p:spPr>
      </p:pic>
      <p:sp>
        <p:nvSpPr>
          <p:cNvPr id="25" name="24 CuadroTexto"/>
          <p:cNvSpPr txBox="1"/>
          <p:nvPr/>
        </p:nvSpPr>
        <p:spPr>
          <a:xfrm>
            <a:off x="0" y="462029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Casas del Partal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4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18" grpId="0"/>
      <p:bldP spid="21" grpId="0"/>
      <p:bldP spid="23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1-Torre de la cautiv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071670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Torre de la cautiva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1" name="10 Imagen" descr="8587331_noticia_normal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11 Imagen" descr="Interior en torre de la cautiv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12 Imagen" descr="interior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7 Imagen" descr="Rosas 3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-149057" y="-642960"/>
            <a:ext cx="2577917" cy="6286526"/>
          </a:xfrm>
          <a:prstGeom prst="rect">
            <a:avLst/>
          </a:prstGeom>
        </p:spPr>
      </p:pic>
      <p:pic>
        <p:nvPicPr>
          <p:cNvPr id="7" name="6 Imagen" descr="Rosas 3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5140" y="-642942"/>
            <a:ext cx="2577917" cy="6286526"/>
          </a:xfrm>
          <a:prstGeom prst="rect">
            <a:avLst/>
          </a:prstGeom>
        </p:spPr>
      </p:pic>
    </p:spTree>
  </p:cSld>
  <p:clrMapOvr>
    <a:masterClrMapping/>
  </p:clrMapOvr>
  <p:transition spd="slow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-Torre de las infant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71670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Torre de las Infantas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8" name="7 Imagen" descr="2-Interior torre de las infant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 descr="3-torredelasinfanta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61" y="0"/>
            <a:ext cx="9121478" cy="5143500"/>
          </a:xfrm>
          <a:prstGeom prst="rect">
            <a:avLst/>
          </a:prstGeom>
        </p:spPr>
      </p:pic>
      <p:pic>
        <p:nvPicPr>
          <p:cNvPr id="2" name="1 Imagen" descr="Fond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2" y="0"/>
            <a:ext cx="1803175" cy="5428949"/>
          </a:xfrm>
          <a:prstGeom prst="rect">
            <a:avLst/>
          </a:prstGeom>
        </p:spPr>
      </p:pic>
      <p:pic>
        <p:nvPicPr>
          <p:cNvPr id="3" name="2 Imagen" descr="Fond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340857" y="-18"/>
            <a:ext cx="1803175" cy="5428949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-Generalife desde el Albaicí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92894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800" b="1" kern="500" spc="1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El generalife</a:t>
            </a:r>
          </a:p>
          <a:p>
            <a:pPr algn="ctr"/>
            <a:r>
              <a:rPr lang="es-ES" sz="3200" b="1" kern="500" spc="1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Granada</a:t>
            </a:r>
            <a:endParaRPr lang="es-ES" sz="3200" b="1" kern="500" spc="1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7" name="6 Imagen" descr="2-Entada al Generalif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8"/>
            <a:ext cx="9144000" cy="5143500"/>
          </a:xfrm>
          <a:prstGeom prst="rect">
            <a:avLst/>
          </a:prstGeom>
        </p:spPr>
      </p:pic>
      <p:pic>
        <p:nvPicPr>
          <p:cNvPr id="8" name="7 Imagen" descr="3-Jardines Bajo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071670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Jardines bajos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0" name="9 Imagen" descr="4-Palacio y patio de la acequia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-142844" y="464345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y palacio de la acequia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2" name="11 Imagen" descr="5-Cámara rea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2071670" y="4620298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Cámara real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4" name="13 Imagen" descr="6-Cámara real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5" name="14 Imagen" descr="7-Mirador 1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2224070" y="4643452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Mirador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17" name="16 Imagen" descr="8-Techo del mirador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17 Imagen" descr="9-Mirador de Ismail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224070" y="4643452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Mirador de ismail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0" name="19 Imagen" descr="10-Techo del mirador de Ismail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1" name="20 Imagen" descr="11-Patio y pabellón cipré de la sultana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0" y="464345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Patio y pabellón  ciprés de la sultana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3" name="22 Imagen" descr="12-Patio ciprés de la Sultana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4" name="23 Imagen" descr="13-Escalera del agua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5" name="24 CuadroTexto"/>
          <p:cNvSpPr txBox="1"/>
          <p:nvPr/>
        </p:nvSpPr>
        <p:spPr>
          <a:xfrm>
            <a:off x="2224070" y="4643452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Escalera del agua</a:t>
            </a:r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7" name="26 Imagen" descr="Foto final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8" name="27 CuadroTexto"/>
          <p:cNvSpPr txBox="1"/>
          <p:nvPr/>
        </p:nvSpPr>
        <p:spPr>
          <a:xfrm>
            <a:off x="0" y="1643056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Música: los puntos</a:t>
            </a: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Llorando por granada</a:t>
            </a: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Granada mi tierra cristiana</a:t>
            </a: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Ciego en granada</a:t>
            </a: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Realización : carbalangreo</a:t>
            </a: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31" name="30 Imagen" descr="Fin Rojo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214678" y="1857370"/>
            <a:ext cx="2571679" cy="1543008"/>
          </a:xfrm>
          <a:prstGeom prst="rect">
            <a:avLst/>
          </a:prstGeom>
        </p:spPr>
      </p:pic>
      <p:pic>
        <p:nvPicPr>
          <p:cNvPr id="2" name="1 Imagen" descr="wedding_PNG19484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32" y="0"/>
            <a:ext cx="4143404" cy="5143500"/>
          </a:xfrm>
          <a:prstGeom prst="rect">
            <a:avLst/>
          </a:prstGeom>
        </p:spPr>
      </p:pic>
      <p:pic>
        <p:nvPicPr>
          <p:cNvPr id="3" name="2 Imagen" descr="wedding_PNG19484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flipH="1">
            <a:off x="5072066" y="0"/>
            <a:ext cx="4143404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1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2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7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7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92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2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2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12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37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2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12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37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72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1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37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72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12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37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77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27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852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9200"/>
                            </p:stCondLst>
                            <p:childTnLst>
                              <p:par>
                                <p:cTn id="129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9200"/>
                            </p:stCondLst>
                            <p:childTnLst>
                              <p:par>
                                <p:cTn id="1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9" grpId="0"/>
      <p:bldP spid="11" grpId="0"/>
      <p:bldP spid="13" grpId="0"/>
      <p:bldP spid="16" grpId="0"/>
      <p:bldP spid="19" grpId="0"/>
      <p:bldP spid="22" grpId="0"/>
      <p:bldP spid="25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5484</TotalTime>
  <Words>260</Words>
  <Application>Microsoft Office PowerPoint</Application>
  <PresentationFormat>Presentación en pantalla (16:9)</PresentationFormat>
  <Paragraphs>79</Paragraphs>
  <Slides>16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Algerian</vt:lpstr>
      <vt:lpstr>Script MT Bold</vt:lpstr>
      <vt:lpstr>Kristen ITC</vt:lpstr>
      <vt:lpstr>Calibri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Carbalangreo</dc:creator>
  <cp:lastModifiedBy>Jose Manuel</cp:lastModifiedBy>
  <cp:revision>534</cp:revision>
  <dcterms:created xsi:type="dcterms:W3CDTF">2020-05-05T19:35:51Z</dcterms:created>
  <dcterms:modified xsi:type="dcterms:W3CDTF">2020-05-25T17:17:20Z</dcterms:modified>
</cp:coreProperties>
</file>