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31"/>
  </p:notesMasterIdLst>
  <p:sldIdLst>
    <p:sldId id="359" r:id="rId3"/>
    <p:sldId id="360" r:id="rId4"/>
    <p:sldId id="361" r:id="rId5"/>
    <p:sldId id="362" r:id="rId6"/>
    <p:sldId id="363" r:id="rId7"/>
    <p:sldId id="364" r:id="rId8"/>
    <p:sldId id="365" r:id="rId9"/>
    <p:sldId id="366" r:id="rId10"/>
    <p:sldId id="367" r:id="rId11"/>
    <p:sldId id="356" r:id="rId12"/>
    <p:sldId id="258" r:id="rId13"/>
    <p:sldId id="257" r:id="rId14"/>
    <p:sldId id="259" r:id="rId15"/>
    <p:sldId id="282" r:id="rId16"/>
    <p:sldId id="271" r:id="rId17"/>
    <p:sldId id="266" r:id="rId18"/>
    <p:sldId id="297" r:id="rId19"/>
    <p:sldId id="369" r:id="rId20"/>
    <p:sldId id="370" r:id="rId21"/>
    <p:sldId id="371" r:id="rId22"/>
    <p:sldId id="372" r:id="rId23"/>
    <p:sldId id="373" r:id="rId24"/>
    <p:sldId id="374" r:id="rId25"/>
    <p:sldId id="375" r:id="rId26"/>
    <p:sldId id="376" r:id="rId27"/>
    <p:sldId id="357" r:id="rId28"/>
    <p:sldId id="368" r:id="rId29"/>
    <p:sldId id="358" r:id="rId30"/>
  </p:sldIdLst>
  <p:sldSz cx="9144000" cy="5143500" type="screen16x9"/>
  <p:notesSz cx="6858000" cy="9144000"/>
  <p:embeddedFontLst>
    <p:embeddedFont>
      <p:font typeface="Calibri" pitchFamily="34" charset="0"/>
      <p:regular r:id="rId32"/>
      <p:bold r:id="rId33"/>
      <p:italic r:id="rId34"/>
      <p:boldItalic r:id="rId35"/>
    </p:embeddedFont>
    <p:embeddedFont>
      <p:font typeface="Berlin Sans FB Demi" pitchFamily="34" charset="0"/>
      <p:bold r:id="rId36"/>
    </p:embeddedFont>
    <p:embeddedFont>
      <p:font typeface="Bradley Hand ITC" pitchFamily="66" charset="0"/>
      <p:regular r:id="rId37"/>
    </p:embeddedFont>
    <p:embeddedFont>
      <p:font typeface="Yesteryear" pitchFamily="66" charset="0"/>
      <p:regular r:id="rId38"/>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5MRFIb81VHH1xJ1MYt5nQ==" hashData="FQHL0FsK8l+2LDEPJIAUvCJoI8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14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5" autoAdjust="0"/>
    <p:restoredTop sz="94660"/>
  </p:normalViewPr>
  <p:slideViewPr>
    <p:cSldViewPr>
      <p:cViewPr>
        <p:scale>
          <a:sx n="75" d="100"/>
          <a:sy n="75" d="100"/>
        </p:scale>
        <p:origin x="-426" y="-396"/>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3.fntdata"/><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15844C-34EB-4EBB-9072-DE99F7B7E835}" type="datetimeFigureOut">
              <a:rPr lang="es-AR" smtClean="0"/>
              <a:t>28/08/2014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B95298-407A-4552-8E81-0B0D75D8CE9D}" type="slidenum">
              <a:rPr lang="es-AR" smtClean="0"/>
              <a:t>‹Nº›</a:t>
            </a:fld>
            <a:endParaRPr lang="es-AR"/>
          </a:p>
        </p:txBody>
      </p:sp>
    </p:spTree>
    <p:extLst>
      <p:ext uri="{BB962C8B-B14F-4D97-AF65-F5344CB8AC3E}">
        <p14:creationId xmlns:p14="http://schemas.microsoft.com/office/powerpoint/2010/main" val="2178653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0FB95298-407A-4552-8E81-0B0D75D8CE9D}" type="slidenum">
              <a:rPr lang="es-AR" smtClean="0"/>
              <a:t>17</a:t>
            </a:fld>
            <a:endParaRPr lang="es-AR"/>
          </a:p>
        </p:txBody>
      </p:sp>
    </p:spTree>
    <p:extLst>
      <p:ext uri="{BB962C8B-B14F-4D97-AF65-F5344CB8AC3E}">
        <p14:creationId xmlns:p14="http://schemas.microsoft.com/office/powerpoint/2010/main" val="949680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1582627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223608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360929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1293290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2236929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2654402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3042605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2380323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70736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1476624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7AF494D-EDC6-42FE-8532-A041C4F58194}" type="datetimeFigureOut">
              <a:rPr lang="es-AR" smtClean="0"/>
              <a:t>28/08/2014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D3ECED97-8353-42FD-A5F4-6900A7F7578C}" type="slidenum">
              <a:rPr lang="es-AR" smtClean="0"/>
              <a:t>‹Nº›</a:t>
            </a:fld>
            <a:endParaRPr lang="es-AR"/>
          </a:p>
        </p:txBody>
      </p:sp>
    </p:spTree>
    <p:extLst>
      <p:ext uri="{BB962C8B-B14F-4D97-AF65-F5344CB8AC3E}">
        <p14:creationId xmlns:p14="http://schemas.microsoft.com/office/powerpoint/2010/main" val="3420643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B0DEA39-91C9-4A85-B579-B99AC042356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0820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7AF494D-EDC6-42FE-8532-A041C4F58194}" type="datetimeFigureOut">
              <a:rPr lang="es-AR" smtClean="0"/>
              <a:t>28/08/2014</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3ECED97-8353-42FD-A5F4-6900A7F7578C}" type="slidenum">
              <a:rPr lang="es-AR" smtClean="0"/>
              <a:t>‹Nº›</a:t>
            </a:fld>
            <a:endParaRPr lang="es-AR"/>
          </a:p>
        </p:txBody>
      </p:sp>
    </p:spTree>
    <p:extLst>
      <p:ext uri="{BB962C8B-B14F-4D97-AF65-F5344CB8AC3E}">
        <p14:creationId xmlns:p14="http://schemas.microsoft.com/office/powerpoint/2010/main" val="2210345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518D98B-D02E-4CB5-ACFB-EBA54EEB109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2.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7.xml"/><Relationship Id="rId4" Type="http://schemas.microsoft.com/office/2007/relationships/hdphoto" Target="../media/hdphoto5.wdp"/></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 Id="rId4" Type="http://schemas.microsoft.com/office/2007/relationships/hdphoto" Target="../media/hdphoto6.wdp"/></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7.xml"/><Relationship Id="rId4" Type="http://schemas.microsoft.com/office/2007/relationships/hdphoto" Target="../media/hdphoto7.wdp"/></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7.xml"/><Relationship Id="rId4" Type="http://schemas.microsoft.com/office/2007/relationships/hdphoto" Target="../media/hdphoto8.wdp"/></Relationships>
</file>

<file path=ppt/slides/_rels/slide1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5.jpeg"/><Relationship Id="rId4" Type="http://schemas.microsoft.com/office/2007/relationships/hdphoto" Target="../media/hdphoto11.wdp"/></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79512" y="915566"/>
            <a:ext cx="8964487" cy="923330"/>
          </a:xfrm>
          <a:prstGeom prst="rect">
            <a:avLst/>
          </a:prstGeom>
          <a:noFill/>
          <a:effectLst>
            <a:outerShdw blurRad="152400" dist="190500" dir="4140000" sx="90000" sy="-19000" rotWithShape="0">
              <a:schemeClr val="bg1">
                <a:alpha val="72000"/>
              </a:schemeClr>
            </a:outerShdw>
            <a:reflection endPos="0" dir="5400000" sy="-100000" algn="bl" rotWithShape="0"/>
          </a:effectLst>
          <a:scene3d>
            <a:camera prst="perspectiveContrastingLeftFacing"/>
            <a:lightRig rig="threePt" dir="t"/>
          </a:scene3d>
          <a:sp3d extrusionH="76200"/>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r"/>
            <a:r>
              <a:rPr lang="es-AR" sz="5400" b="1" dirty="0"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Pinturas </a:t>
            </a:r>
            <a:r>
              <a:rPr lang="es-AR" sz="5400" b="1" dirty="0"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a:t>
            </a:r>
            <a:r>
              <a:rPr lang="es-AR" sz="5400" b="1" dirty="0" err="1"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on</a:t>
            </a:r>
            <a:r>
              <a:rPr lang="es-AR" sz="5400" b="1" dirty="0"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 </a:t>
            </a:r>
            <a:r>
              <a:rPr lang="es-AR" sz="5400" b="1" dirty="0" err="1"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the</a:t>
            </a:r>
            <a:r>
              <a:rPr lang="es-AR" sz="5400" b="1" dirty="0"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 </a:t>
            </a:r>
            <a:r>
              <a:rPr lang="es-AR" sz="5400" b="1" dirty="0" err="1"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street</a:t>
            </a:r>
            <a:r>
              <a:rPr lang="es-AR" sz="5400" b="1" dirty="0" smtClean="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rPr>
              <a:t>” 3D</a:t>
            </a:r>
            <a:endParaRPr lang="es-AR" sz="5400" b="1" dirty="0">
              <a:ln>
                <a:prstDash val="solid"/>
              </a:ln>
              <a:solidFill>
                <a:schemeClr val="accent1">
                  <a:lumMod val="50000"/>
                </a:schemeClr>
              </a:solidFill>
              <a:effectLst>
                <a:outerShdw blurRad="88000" dist="50800" dir="5040000" algn="tl">
                  <a:schemeClr val="accent4">
                    <a:tint val="80000"/>
                    <a:satMod val="250000"/>
                    <a:alpha val="45000"/>
                  </a:schemeClr>
                </a:outerShdw>
                <a:reflection blurRad="6350" stA="55000" endA="50" endPos="85000" dist="60007" dir="5400000" sy="-100000" algn="bl" rotWithShape="0"/>
              </a:effectLst>
            </a:endParaRPr>
          </a:p>
        </p:txBody>
      </p:sp>
      <p:sp>
        <p:nvSpPr>
          <p:cNvPr id="2" name="1 CuadroTexto"/>
          <p:cNvSpPr txBox="1"/>
          <p:nvPr/>
        </p:nvSpPr>
        <p:spPr>
          <a:xfrm>
            <a:off x="4693584" y="3795886"/>
            <a:ext cx="3459730"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3600" b="1" spc="50" dirty="0">
                <a:ln w="11430"/>
                <a:solidFill>
                  <a:srgbClr val="002060"/>
                </a:solidFill>
                <a:effectLst>
                  <a:outerShdw blurRad="76200" dist="50800" dir="5400000" algn="tl" rotWithShape="0">
                    <a:srgbClr val="000000">
                      <a:alpha val="65000"/>
                    </a:srgbClr>
                  </a:outerShdw>
                </a:effectLst>
              </a:rPr>
              <a:t>Arte Anamórfico</a:t>
            </a:r>
          </a:p>
        </p:txBody>
      </p:sp>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bwMode="auto">
          <a:xfrm>
            <a:off x="539552" y="1732896"/>
            <a:ext cx="3921607" cy="2784342"/>
          </a:xfrm>
          <a:prstGeom prst="roundRect">
            <a:avLst>
              <a:gd name="adj" fmla="val 4167"/>
            </a:avLst>
          </a:prstGeom>
          <a:solidFill>
            <a:srgbClr val="FFFFFF"/>
          </a:solidFill>
          <a:ln w="76200" cap="sq">
            <a:solidFill>
              <a:srgbClr val="292929"/>
            </a:solidFill>
            <a:miter lim="800000"/>
          </a:ln>
          <a:effectLst>
            <a:outerShdw blurRad="76200" dir="6780000" sy="23000" kx="1200000" algn="br" rotWithShape="0">
              <a:schemeClr val="bg1">
                <a:alpha val="50000"/>
              </a:schemeClr>
            </a:outerShdw>
            <a:reflection blurRad="6350" stA="50000" endA="295" endPos="92000" dist="101600" dir="5400000" sy="-100000" algn="bl" rotWithShape="0"/>
          </a:effectLst>
          <a:scene3d>
            <a:camera prst="perspectiveContrastingRightFacing" fov="2700000">
              <a:rot lat="180000" lon="19200000" rev="213211"/>
            </a:camera>
            <a:lightRig rig="threePt" dir="t">
              <a:rot lat="0" lon="0" rev="2700000"/>
            </a:lightRig>
          </a:scene3d>
          <a:sp3d>
            <a:bevelT h="38100"/>
            <a:contourClr>
              <a:srgbClr val="C0C0C0"/>
            </a:contourClr>
          </a:sp3d>
          <a:extLst/>
        </p:spPr>
      </p:pic>
      <p:sp>
        <p:nvSpPr>
          <p:cNvPr id="3" name="2 CuadroTexto"/>
          <p:cNvSpPr txBox="1"/>
          <p:nvPr/>
        </p:nvSpPr>
        <p:spPr>
          <a:xfrm>
            <a:off x="323528" y="226844"/>
            <a:ext cx="1987788" cy="369332"/>
          </a:xfrm>
          <a:prstGeom prst="rect">
            <a:avLst/>
          </a:prstGeom>
          <a:noFill/>
        </p:spPr>
        <p:txBody>
          <a:bodyPr wrap="none" rtlCol="0">
            <a:spAutoFit/>
          </a:bodyPr>
          <a:lstStyle/>
          <a:p>
            <a:r>
              <a:rPr lang="es-AR" dirty="0" smtClean="0"/>
              <a:t>Avance automático</a:t>
            </a:r>
            <a:endParaRPr lang="es-AR" dirty="0"/>
          </a:p>
        </p:txBody>
      </p:sp>
      <p:sp>
        <p:nvSpPr>
          <p:cNvPr id="6" name="5 CuadroTexto"/>
          <p:cNvSpPr txBox="1"/>
          <p:nvPr/>
        </p:nvSpPr>
        <p:spPr>
          <a:xfrm rot="18980982">
            <a:off x="8140032" y="4378349"/>
            <a:ext cx="1095172" cy="707886"/>
          </a:xfrm>
          <a:prstGeom prst="rect">
            <a:avLst/>
          </a:prstGeom>
          <a:noFill/>
        </p:spPr>
        <p:txBody>
          <a:bodyPr wrap="none" rtlCol="0">
            <a:spAutoFit/>
          </a:bodyPr>
          <a:lstStyle/>
          <a:p>
            <a:pPr algn="ctr"/>
            <a:r>
              <a:rPr lang="es-AR" sz="2000" dirty="0" smtClean="0">
                <a:solidFill>
                  <a:schemeClr val="bg1"/>
                </a:solidFill>
                <a:latin typeface="Bradley Hand ITC" pitchFamily="66" charset="0"/>
              </a:rPr>
              <a:t>RaúlTM</a:t>
            </a:r>
          </a:p>
          <a:p>
            <a:pPr algn="ctr"/>
            <a:r>
              <a:rPr lang="es-AR" sz="2000" dirty="0" smtClean="0">
                <a:solidFill>
                  <a:schemeClr val="bg1"/>
                </a:solidFill>
                <a:latin typeface="Bradley Hand ITC" pitchFamily="66" charset="0"/>
              </a:rPr>
              <a:t>2014</a:t>
            </a:r>
            <a:endParaRPr lang="es-AR" sz="2000" dirty="0">
              <a:solidFill>
                <a:schemeClr val="bg1"/>
              </a:solidFill>
              <a:latin typeface="Bradley Hand ITC" pitchFamily="66" charset="0"/>
            </a:endParaRPr>
          </a:p>
        </p:txBody>
      </p:sp>
      <p:sp>
        <p:nvSpPr>
          <p:cNvPr id="5" name="4 CuadroTexto"/>
          <p:cNvSpPr txBox="1"/>
          <p:nvPr/>
        </p:nvSpPr>
        <p:spPr>
          <a:xfrm>
            <a:off x="207740" y="226844"/>
            <a:ext cx="1982081" cy="369332"/>
          </a:xfrm>
          <a:prstGeom prst="rect">
            <a:avLst/>
          </a:prstGeom>
          <a:noFill/>
        </p:spPr>
        <p:txBody>
          <a:bodyPr wrap="none" rtlCol="0">
            <a:spAutoFit/>
          </a:bodyPr>
          <a:lstStyle/>
          <a:p>
            <a:r>
              <a:rPr lang="es-AR" dirty="0" smtClean="0">
                <a:solidFill>
                  <a:schemeClr val="bg1"/>
                </a:solidFill>
              </a:rPr>
              <a:t>Avance automático</a:t>
            </a:r>
            <a:endParaRPr lang="es-AR" dirty="0">
              <a:solidFill>
                <a:schemeClr val="bg1"/>
              </a:solidFill>
            </a:endParaRPr>
          </a:p>
        </p:txBody>
      </p:sp>
    </p:spTree>
    <p:extLst>
      <p:ext uri="{BB962C8B-B14F-4D97-AF65-F5344CB8AC3E}">
        <p14:creationId xmlns:p14="http://schemas.microsoft.com/office/powerpoint/2010/main" val="2090622890"/>
      </p:ext>
    </p:extLst>
  </p:cSld>
  <p:clrMapOvr>
    <a:masterClrMapping/>
  </p:clrMapOvr>
  <mc:AlternateContent xmlns:mc="http://schemas.openxmlformats.org/markup-compatibility/2006">
    <mc:Choice xmlns:p14="http://schemas.microsoft.com/office/powerpoint/2010/main" Requires="p14">
      <p:transition spd="med" p14:dur="700" advTm="3235">
        <p:fade/>
      </p:transition>
    </mc:Choice>
    <mc:Fallback>
      <p:transition spd="med" advTm="3235">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pic>
        <p:nvPicPr>
          <p:cNvPr id="3" name="2 Imagen"/>
          <p:cNvPicPr>
            <a:picLocks noChangeAspect="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568281" y="195486"/>
            <a:ext cx="3888393" cy="3888393"/>
          </a:xfrm>
          <a:prstGeom prst="rect">
            <a:avLst/>
          </a:prstGeom>
        </p:spPr>
      </p:pic>
      <p:grpSp>
        <p:nvGrpSpPr>
          <p:cNvPr id="18" name="17 Grupo"/>
          <p:cNvGrpSpPr/>
          <p:nvPr/>
        </p:nvGrpSpPr>
        <p:grpSpPr>
          <a:xfrm>
            <a:off x="3657190" y="2257261"/>
            <a:ext cx="4558914" cy="1461939"/>
            <a:chOff x="899592" y="2012914"/>
            <a:chExt cx="4558914" cy="1461939"/>
          </a:xfrm>
          <a:scene3d>
            <a:camera prst="orthographicFront">
              <a:rot lat="1200000" lon="18600000" rev="0"/>
            </a:camera>
            <a:lightRig rig="threePt" dir="t"/>
          </a:scene3d>
        </p:grpSpPr>
        <p:sp>
          <p:nvSpPr>
            <p:cNvPr id="19" name="18 CuadroTexto"/>
            <p:cNvSpPr txBox="1"/>
            <p:nvPr/>
          </p:nvSpPr>
          <p:spPr>
            <a:xfrm>
              <a:off x="899592" y="2012914"/>
              <a:ext cx="569387" cy="14619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8900" b="1" spc="50" dirty="0" smtClean="0">
                  <a:ln w="11430"/>
                  <a:solidFill>
                    <a:schemeClr val="accent1">
                      <a:lumMod val="75000"/>
                    </a:schemeClr>
                  </a:solidFill>
                  <a:effectLst>
                    <a:outerShdw blurRad="76200" dist="50800" dir="5400000" algn="tl" rotWithShape="0">
                      <a:srgbClr val="000000">
                        <a:alpha val="65000"/>
                      </a:srgbClr>
                    </a:outerShdw>
                  </a:effectLst>
                </a:rPr>
                <a:t>J</a:t>
              </a:r>
              <a:endParaRPr lang="es-AR" sz="89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0" name="19 CuadroTexto"/>
            <p:cNvSpPr txBox="1"/>
            <p:nvPr/>
          </p:nvSpPr>
          <p:spPr>
            <a:xfrm>
              <a:off x="1317401" y="2038911"/>
              <a:ext cx="763351" cy="138499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8400" b="1" spc="50" dirty="0" smtClean="0">
                  <a:ln w="11430"/>
                  <a:solidFill>
                    <a:schemeClr val="accent1">
                      <a:lumMod val="75000"/>
                    </a:schemeClr>
                  </a:solidFill>
                  <a:effectLst>
                    <a:outerShdw blurRad="76200" dist="50800" dir="5400000" algn="tl" rotWithShape="0">
                      <a:srgbClr val="000000">
                        <a:alpha val="65000"/>
                      </a:srgbClr>
                    </a:outerShdw>
                  </a:effectLst>
                </a:rPr>
                <a:t>u</a:t>
              </a:r>
              <a:endParaRPr lang="es-AR" sz="84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1" name="20 CuadroTexto"/>
            <p:cNvSpPr txBox="1"/>
            <p:nvPr/>
          </p:nvSpPr>
          <p:spPr>
            <a:xfrm>
              <a:off x="1897429" y="2096253"/>
              <a:ext cx="439544" cy="13080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7900" b="1" spc="50" dirty="0" smtClean="0">
                  <a:ln w="11430"/>
                  <a:solidFill>
                    <a:schemeClr val="accent1">
                      <a:lumMod val="75000"/>
                    </a:schemeClr>
                  </a:solidFill>
                  <a:effectLst>
                    <a:outerShdw blurRad="76200" dist="50800" dir="5400000" algn="tl" rotWithShape="0">
                      <a:srgbClr val="000000">
                        <a:alpha val="65000"/>
                      </a:srgbClr>
                    </a:outerShdw>
                  </a:effectLst>
                </a:rPr>
                <a:t>l</a:t>
              </a:r>
              <a:endParaRPr lang="es-AR" sz="79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2" name="21 CuadroTexto"/>
            <p:cNvSpPr txBox="1"/>
            <p:nvPr/>
          </p:nvSpPr>
          <p:spPr>
            <a:xfrm>
              <a:off x="2150975" y="2130701"/>
              <a:ext cx="423514" cy="123110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7400" b="1" spc="50" dirty="0">
                  <a:ln w="11430"/>
                  <a:solidFill>
                    <a:schemeClr val="accent1">
                      <a:lumMod val="75000"/>
                    </a:schemeClr>
                  </a:solidFill>
                  <a:effectLst>
                    <a:outerShdw blurRad="76200" dist="50800" dir="5400000" algn="tl" rotWithShape="0">
                      <a:srgbClr val="000000">
                        <a:alpha val="65000"/>
                      </a:srgbClr>
                    </a:outerShdw>
                  </a:effectLst>
                </a:rPr>
                <a:t>i</a:t>
              </a:r>
            </a:p>
          </p:txBody>
        </p:sp>
        <p:sp>
          <p:nvSpPr>
            <p:cNvPr id="23" name="22 CuadroTexto"/>
            <p:cNvSpPr txBox="1"/>
            <p:nvPr/>
          </p:nvSpPr>
          <p:spPr>
            <a:xfrm>
              <a:off x="2404857" y="2179486"/>
              <a:ext cx="627095" cy="115416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6900" b="1" spc="50" dirty="0">
                  <a:ln w="11430"/>
                  <a:solidFill>
                    <a:schemeClr val="accent1">
                      <a:lumMod val="75000"/>
                    </a:schemeClr>
                  </a:solidFill>
                  <a:effectLst>
                    <a:outerShdw blurRad="76200" dist="50800" dir="5400000" algn="tl" rotWithShape="0">
                      <a:srgbClr val="000000">
                        <a:alpha val="65000"/>
                      </a:srgbClr>
                    </a:outerShdw>
                  </a:effectLst>
                </a:rPr>
                <a:t>a</a:t>
              </a:r>
            </a:p>
          </p:txBody>
        </p:sp>
        <p:sp>
          <p:nvSpPr>
            <p:cNvPr id="24" name="23 CuadroTexto"/>
            <p:cNvSpPr txBox="1"/>
            <p:nvPr/>
          </p:nvSpPr>
          <p:spPr>
            <a:xfrm>
              <a:off x="3436477" y="2300980"/>
              <a:ext cx="615874" cy="10002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5900" b="1" spc="50" dirty="0" smtClean="0">
                  <a:ln w="11430"/>
                  <a:solidFill>
                    <a:schemeClr val="accent1">
                      <a:lumMod val="75000"/>
                    </a:schemeClr>
                  </a:solidFill>
                  <a:effectLst>
                    <a:outerShdw blurRad="76200" dist="50800" dir="5400000" algn="tl" rotWithShape="0">
                      <a:srgbClr val="000000">
                        <a:alpha val="65000"/>
                      </a:srgbClr>
                    </a:outerShdw>
                  </a:effectLst>
                </a:rPr>
                <a:t>B</a:t>
              </a:r>
              <a:endParaRPr lang="es-AR" sz="59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5" name="24 CuadroTexto"/>
            <p:cNvSpPr txBox="1"/>
            <p:nvPr/>
          </p:nvSpPr>
          <p:spPr>
            <a:xfrm>
              <a:off x="2847148" y="2224248"/>
              <a:ext cx="631904"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6400" b="1" spc="50" dirty="0" smtClean="0">
                  <a:ln w="11430"/>
                  <a:solidFill>
                    <a:schemeClr val="accent1">
                      <a:lumMod val="75000"/>
                    </a:schemeClr>
                  </a:solidFill>
                  <a:effectLst>
                    <a:outerShdw blurRad="76200" dist="50800" dir="5400000" algn="tl" rotWithShape="0">
                      <a:srgbClr val="000000">
                        <a:alpha val="65000"/>
                      </a:srgbClr>
                    </a:outerShdw>
                  </a:effectLst>
                </a:rPr>
                <a:t>n</a:t>
              </a:r>
              <a:endParaRPr lang="es-AR" sz="64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6" name="25 CuadroTexto"/>
            <p:cNvSpPr txBox="1"/>
            <p:nvPr/>
          </p:nvSpPr>
          <p:spPr>
            <a:xfrm>
              <a:off x="3880168" y="2333370"/>
              <a:ext cx="538930"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5400" b="1" spc="50" dirty="0" smtClean="0">
                  <a:ln w="11430"/>
                  <a:solidFill>
                    <a:schemeClr val="accent1">
                      <a:lumMod val="75000"/>
                    </a:schemeClr>
                  </a:solidFill>
                  <a:effectLst>
                    <a:outerShdw blurRad="76200" dist="50800" dir="5400000" algn="tl" rotWithShape="0">
                      <a:srgbClr val="000000">
                        <a:alpha val="65000"/>
                      </a:srgbClr>
                    </a:outerShdw>
                  </a:effectLst>
                </a:rPr>
                <a:t>e</a:t>
              </a:r>
              <a:endParaRPr lang="es-AR" sz="54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7" name="26 CuadroTexto"/>
            <p:cNvSpPr txBox="1"/>
            <p:nvPr/>
          </p:nvSpPr>
          <p:spPr>
            <a:xfrm>
              <a:off x="4223646" y="2371318"/>
              <a:ext cx="506870" cy="8463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4900" b="1" spc="50" dirty="0" smtClean="0">
                  <a:ln w="11430"/>
                  <a:solidFill>
                    <a:schemeClr val="accent1">
                      <a:lumMod val="75000"/>
                    </a:schemeClr>
                  </a:solidFill>
                  <a:effectLst>
                    <a:outerShdw blurRad="76200" dist="50800" dir="5400000" algn="tl" rotWithShape="0">
                      <a:srgbClr val="000000">
                        <a:alpha val="65000"/>
                      </a:srgbClr>
                    </a:outerShdw>
                  </a:effectLst>
                </a:rPr>
                <a:t>e</a:t>
              </a:r>
              <a:endParaRPr lang="es-AR" sz="49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8" name="27 CuadroTexto"/>
            <p:cNvSpPr txBox="1"/>
            <p:nvPr/>
          </p:nvSpPr>
          <p:spPr>
            <a:xfrm>
              <a:off x="4546989" y="2416602"/>
              <a:ext cx="468398" cy="76944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4400" b="1" spc="50" dirty="0" smtClean="0">
                  <a:ln w="11430"/>
                  <a:solidFill>
                    <a:schemeClr val="accent1">
                      <a:lumMod val="75000"/>
                    </a:schemeClr>
                  </a:solidFill>
                  <a:effectLst>
                    <a:outerShdw blurRad="76200" dist="50800" dir="5400000" algn="tl" rotWithShape="0">
                      <a:srgbClr val="000000">
                        <a:alpha val="65000"/>
                      </a:srgbClr>
                    </a:outerShdw>
                  </a:effectLst>
                </a:rPr>
                <a:t>v</a:t>
              </a:r>
              <a:endParaRPr lang="es-AR" sz="44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29" name="28 CuadroTexto"/>
            <p:cNvSpPr txBox="1"/>
            <p:nvPr/>
          </p:nvSpPr>
          <p:spPr>
            <a:xfrm>
              <a:off x="4843085" y="2448052"/>
              <a:ext cx="442750" cy="6924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3900" b="1" spc="50" dirty="0" smtClean="0">
                  <a:ln w="11430"/>
                  <a:solidFill>
                    <a:schemeClr val="accent1">
                      <a:lumMod val="75000"/>
                    </a:schemeClr>
                  </a:solidFill>
                  <a:effectLst>
                    <a:outerShdw blurRad="76200" dist="50800" dir="5400000" algn="tl" rotWithShape="0">
                      <a:srgbClr val="000000">
                        <a:alpha val="65000"/>
                      </a:srgbClr>
                    </a:outerShdw>
                  </a:effectLst>
                </a:rPr>
                <a:t>e</a:t>
              </a:r>
              <a:endParaRPr lang="es-AR" sz="3900" b="1" spc="50" dirty="0">
                <a:ln w="11430"/>
                <a:solidFill>
                  <a:schemeClr val="accent1">
                    <a:lumMod val="75000"/>
                  </a:schemeClr>
                </a:solidFill>
                <a:effectLst>
                  <a:outerShdw blurRad="76200" dist="50800" dir="5400000" algn="tl" rotWithShape="0">
                    <a:srgbClr val="000000">
                      <a:alpha val="65000"/>
                    </a:srgbClr>
                  </a:outerShdw>
                </a:effectLst>
              </a:endParaRPr>
            </a:p>
          </p:txBody>
        </p:sp>
        <p:sp>
          <p:nvSpPr>
            <p:cNvPr id="30" name="29 CuadroTexto"/>
            <p:cNvSpPr txBox="1"/>
            <p:nvPr/>
          </p:nvSpPr>
          <p:spPr>
            <a:xfrm>
              <a:off x="5111936" y="2506491"/>
              <a:ext cx="346570" cy="61555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AR" sz="3400" b="1" spc="50" dirty="0" smtClean="0">
                  <a:ln w="11430"/>
                  <a:solidFill>
                    <a:schemeClr val="accent1">
                      <a:lumMod val="75000"/>
                    </a:schemeClr>
                  </a:solidFill>
                  <a:effectLst>
                    <a:outerShdw blurRad="76200" dist="50800" dir="5400000" algn="tl" rotWithShape="0">
                      <a:srgbClr val="000000">
                        <a:alpha val="65000"/>
                      </a:srgbClr>
                    </a:outerShdw>
                  </a:effectLst>
                </a:rPr>
                <a:t>r</a:t>
              </a:r>
              <a:endParaRPr lang="es-AR" sz="3400" b="1" spc="50" dirty="0">
                <a:ln w="11430"/>
                <a:solidFill>
                  <a:schemeClr val="accent1">
                    <a:lumMod val="75000"/>
                  </a:schemeClr>
                </a:soli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181002517"/>
      </p:ext>
    </p:extLst>
  </p:cSld>
  <p:clrMapOvr>
    <a:masterClrMapping/>
  </p:clrMapOvr>
  <mc:AlternateContent xmlns:mc="http://schemas.openxmlformats.org/markup-compatibility/2006">
    <mc:Choice xmlns:p14="http://schemas.microsoft.com/office/powerpoint/2010/main" Requires="p14">
      <p:transition spd="slow" p14:dur="3900" advTm="8002">
        <p14:glitter pattern="hexagon"/>
        <p:sndAc>
          <p:stSnd loop="1">
            <p:snd r:embed="rId2" name="Billy Elliot- Ride a white swan (with lyrics).wav"/>
          </p:stSnd>
        </p:sndAc>
      </p:transition>
    </mc:Choice>
    <mc:Fallback>
      <p:transition spd="slow" advTm="8002">
        <p:fade/>
        <p:sndAc>
          <p:stSnd loop="1">
            <p:snd r:embed="rId2" name="Billy Elliot- Ride a white swan (with lyric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80">
                                          <p:stCondLst>
                                            <p:cond delay="0"/>
                                          </p:stCondLst>
                                        </p:cTn>
                                        <p:tgtEl>
                                          <p:spTgt spid="18"/>
                                        </p:tgtEl>
                                      </p:cBhvr>
                                    </p:animEffect>
                                    <p:anim calcmode="lin" valueType="num">
                                      <p:cBhvr>
                                        <p:cTn id="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3" dur="26">
                                          <p:stCondLst>
                                            <p:cond delay="650"/>
                                          </p:stCondLst>
                                        </p:cTn>
                                        <p:tgtEl>
                                          <p:spTgt spid="18"/>
                                        </p:tgtEl>
                                      </p:cBhvr>
                                      <p:to x="100000" y="60000"/>
                                    </p:animScale>
                                    <p:animScale>
                                      <p:cBhvr>
                                        <p:cTn id="14" dur="166" decel="50000">
                                          <p:stCondLst>
                                            <p:cond delay="676"/>
                                          </p:stCondLst>
                                        </p:cTn>
                                        <p:tgtEl>
                                          <p:spTgt spid="18"/>
                                        </p:tgtEl>
                                      </p:cBhvr>
                                      <p:to x="100000" y="100000"/>
                                    </p:animScale>
                                    <p:animScale>
                                      <p:cBhvr>
                                        <p:cTn id="15" dur="26">
                                          <p:stCondLst>
                                            <p:cond delay="1312"/>
                                          </p:stCondLst>
                                        </p:cTn>
                                        <p:tgtEl>
                                          <p:spTgt spid="18"/>
                                        </p:tgtEl>
                                      </p:cBhvr>
                                      <p:to x="100000" y="80000"/>
                                    </p:animScale>
                                    <p:animScale>
                                      <p:cBhvr>
                                        <p:cTn id="16" dur="166" decel="50000">
                                          <p:stCondLst>
                                            <p:cond delay="1338"/>
                                          </p:stCondLst>
                                        </p:cTn>
                                        <p:tgtEl>
                                          <p:spTgt spid="18"/>
                                        </p:tgtEl>
                                      </p:cBhvr>
                                      <p:to x="100000" y="100000"/>
                                    </p:animScale>
                                    <p:animScale>
                                      <p:cBhvr>
                                        <p:cTn id="17" dur="26">
                                          <p:stCondLst>
                                            <p:cond delay="1642"/>
                                          </p:stCondLst>
                                        </p:cTn>
                                        <p:tgtEl>
                                          <p:spTgt spid="18"/>
                                        </p:tgtEl>
                                      </p:cBhvr>
                                      <p:to x="100000" y="90000"/>
                                    </p:animScale>
                                    <p:animScale>
                                      <p:cBhvr>
                                        <p:cTn id="18" dur="166" decel="50000">
                                          <p:stCondLst>
                                            <p:cond delay="1668"/>
                                          </p:stCondLst>
                                        </p:cTn>
                                        <p:tgtEl>
                                          <p:spTgt spid="18"/>
                                        </p:tgtEl>
                                      </p:cBhvr>
                                      <p:to x="100000" y="100000"/>
                                    </p:animScale>
                                    <p:animScale>
                                      <p:cBhvr>
                                        <p:cTn id="19" dur="26">
                                          <p:stCondLst>
                                            <p:cond delay="1808"/>
                                          </p:stCondLst>
                                        </p:cTn>
                                        <p:tgtEl>
                                          <p:spTgt spid="18"/>
                                        </p:tgtEl>
                                      </p:cBhvr>
                                      <p:to x="100000" y="95000"/>
                                    </p:animScale>
                                    <p:animScale>
                                      <p:cBhvr>
                                        <p:cTn id="20"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006" y="2990"/>
            <a:ext cx="8244408" cy="5140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541365105"/>
      </p:ext>
    </p:extLst>
  </p:cSld>
  <p:clrMapOvr>
    <a:masterClrMapping/>
  </p:clrMapOvr>
  <mc:AlternateContent xmlns:mc="http://schemas.openxmlformats.org/markup-compatibility/2006">
    <mc:Choice xmlns:p14="http://schemas.microsoft.com/office/powerpoint/2010/main" Requires="p14">
      <p:transition spd="slow" p14:dur="4000" advTm="3500">
        <p14:vortex dir="r"/>
      </p:transition>
    </mc:Choice>
    <mc:Fallback>
      <p:transition spd="slow" advTm="35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1143001" y="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860115287"/>
      </p:ext>
    </p:extLst>
  </p:cSld>
  <p:clrMapOvr>
    <a:masterClrMapping/>
  </p:clrMapOvr>
  <mc:AlternateContent xmlns:mc="http://schemas.openxmlformats.org/markup-compatibility/2006">
    <mc:Choice xmlns:p14="http://schemas.microsoft.com/office/powerpoint/2010/main" Requires="p14">
      <p:transition spd="slow" p14:dur="1600" advTm="3500">
        <p14:gallery dir="l"/>
      </p:transition>
    </mc:Choice>
    <mc:Fallback>
      <p:transition spd="slow" advTm="35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39551" y="0"/>
            <a:ext cx="7718759"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646566473"/>
      </p:ext>
    </p:extLst>
  </p:cSld>
  <p:clrMapOvr>
    <a:masterClrMapping/>
  </p:clrMapOvr>
  <mc:AlternateContent xmlns:mc="http://schemas.openxmlformats.org/markup-compatibility/2006">
    <mc:Choice xmlns:p14="http://schemas.microsoft.com/office/powerpoint/2010/main" Requires="p14">
      <p:transition spd="slow" p14:dur="1600" advTm="3500">
        <p14:gallery dir="l"/>
      </p:transition>
    </mc:Choice>
    <mc:Fallback>
      <p:transition spd="slow" advTm="35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0"/>
            <a:ext cx="7711251"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2978779210"/>
      </p:ext>
    </p:extLst>
  </p:cSld>
  <p:clrMapOvr>
    <a:masterClrMapping/>
  </p:clrMapOvr>
  <mc:AlternateContent xmlns:mc="http://schemas.openxmlformats.org/markup-compatibility/2006">
    <mc:Choice xmlns:p14="http://schemas.microsoft.com/office/powerpoint/2010/main" Requires="p14">
      <p:transition spd="slow" p14:dur="1600" advTm="3500">
        <p14:gallery dir="l"/>
      </p:transition>
    </mc:Choice>
    <mc:Fallback>
      <p:transition spd="slow" advTm="35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5367" y="-800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4208661119"/>
      </p:ext>
    </p:extLst>
  </p:cSld>
  <p:clrMapOvr>
    <a:masterClrMapping/>
  </p:clrMapOvr>
  <mc:AlternateContent xmlns:mc="http://schemas.openxmlformats.org/markup-compatibility/2006">
    <mc:Choice xmlns:p14="http://schemas.microsoft.com/office/powerpoint/2010/main" Requires="p14">
      <p:transition spd="slow" p14:dur="1100" advTm="3500">
        <p14:switch dir="r"/>
      </p:transition>
    </mc:Choice>
    <mc:Fallback>
      <p:transition spd="slow" advTm="35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642" y="0"/>
            <a:ext cx="6917499"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350075028"/>
      </p:ext>
    </p:extLst>
  </p:cSld>
  <p:clrMapOvr>
    <a:masterClrMapping/>
  </p:clrMapOvr>
  <p:transition spd="slow" advTm="350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68" y="31130"/>
            <a:ext cx="7772726" cy="5112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2068099154"/>
      </p:ext>
    </p:extLst>
  </p:cSld>
  <p:clrMapOvr>
    <a:masterClrMapping/>
  </p:clrMapOvr>
  <mc:AlternateContent xmlns:mc="http://schemas.openxmlformats.org/markup-compatibility/2006">
    <mc:Choice xmlns:p14="http://schemas.microsoft.com/office/powerpoint/2010/main" Requires="p14">
      <p:transition spd="slow" p14:dur="1200" advTm="3500">
        <p14:prism/>
      </p:transition>
    </mc:Choice>
    <mc:Fallback>
      <p:transition spd="slow" advTm="35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0260" y="-19050"/>
            <a:ext cx="610347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BEBA8EAE-BF5A-486C-A8C5-ECC9F3942E4B}">
                <a14:imgProps xmlns:a14="http://schemas.microsoft.com/office/drawing/2010/main">
                  <a14:imgLayer r:embed="rId4">
                    <a14:imgEffect>
                      <a14:artisticGlass/>
                    </a14:imgEffect>
                  </a14:imgLayer>
                </a14:imgProps>
              </a:ext>
              <a:ext uri="{28A0092B-C50C-407E-A947-70E740481C1C}">
                <a14:useLocalDpi xmlns:a14="http://schemas.microsoft.com/office/drawing/2010/main" val="0"/>
              </a:ext>
            </a:extLst>
          </a:blip>
          <a:stretch>
            <a:fillRect/>
          </a:stretch>
        </p:blipFill>
        <p:spPr bwMode="auto">
          <a:xfrm>
            <a:off x="1517272" y="0"/>
            <a:ext cx="6081040" cy="516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221565017"/>
      </p:ext>
    </p:extLst>
  </p:cSld>
  <p:clrMapOvr>
    <a:masterClrMapping/>
  </p:clrMapOvr>
  <mc:AlternateContent xmlns:mc="http://schemas.openxmlformats.org/markup-compatibility/2006">
    <mc:Choice xmlns:p14="http://schemas.microsoft.com/office/powerpoint/2010/main" Requires="p14">
      <p:transition spd="slow" p14:dur="4000" advTm="3500">
        <p14:vortex dir="r"/>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1030"/>
                                        </p:tgtEl>
                                      </p:cBhvr>
                                    </p:animEffect>
                                    <p:set>
                                      <p:cBhvr>
                                        <p:cTn id="7" dur="1" fill="hold">
                                          <p:stCondLst>
                                            <p:cond delay="999"/>
                                          </p:stCondLst>
                                        </p:cTn>
                                        <p:tgtEl>
                                          <p:spTgt spid="10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41132" y="242933"/>
            <a:ext cx="7060149" cy="4657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BEBA8EAE-BF5A-486C-A8C5-ECC9F3942E4B}">
                <a14:imgProps xmlns:a14="http://schemas.microsoft.com/office/drawing/2010/main">
                  <a14:imgLayer r:embed="rId4">
                    <a14:imgEffect>
                      <a14:artisticGlowEdges/>
                    </a14:imgEffect>
                  </a14:imgLayer>
                </a14:imgProps>
              </a:ext>
              <a:ext uri="{28A0092B-C50C-407E-A947-70E740481C1C}">
                <a14:useLocalDpi xmlns:a14="http://schemas.microsoft.com/office/drawing/2010/main" val="0"/>
              </a:ext>
            </a:extLst>
          </a:blip>
          <a:stretch>
            <a:fillRect/>
          </a:stretch>
        </p:blipFill>
        <p:spPr bwMode="auto">
          <a:xfrm>
            <a:off x="1040400" y="243904"/>
            <a:ext cx="7059612" cy="4657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151588293"/>
      </p:ext>
    </p:extLst>
  </p:cSld>
  <p:clrMapOvr>
    <a:masterClrMapping/>
  </p:clrMapOvr>
  <mc:AlternateContent xmlns:mc="http://schemas.openxmlformats.org/markup-compatibility/2006">
    <mc:Choice xmlns:p14="http://schemas.microsoft.com/office/powerpoint/2010/main" Requires="p14">
      <p:transition spd="slow" p14:dur="2500" advTm="3500">
        <p:checker/>
      </p:transition>
    </mc:Choice>
    <mc:Fallback>
      <p:transition spd="slow" advTm="35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2051"/>
                                        </p:tgtEl>
                                      </p:cBhvr>
                                    </p:animEffect>
                                    <p:set>
                                      <p:cBhvr>
                                        <p:cTn id="7" dur="1" fill="hold">
                                          <p:stCondLst>
                                            <p:cond delay="9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5467" y="47190"/>
            <a:ext cx="7661401" cy="510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BEBA8EAE-BF5A-486C-A8C5-ECC9F3942E4B}">
                <a14:imgProps xmlns:a14="http://schemas.microsoft.com/office/drawing/2010/main">
                  <a14:imgLayer r:embed="rId4">
                    <a14:imgEffect>
                      <a14:artisticPlasticWrap/>
                    </a14:imgEffect>
                  </a14:imgLayer>
                </a14:imgProps>
              </a:ext>
              <a:ext uri="{28A0092B-C50C-407E-A947-70E740481C1C}">
                <a14:useLocalDpi xmlns:a14="http://schemas.microsoft.com/office/drawing/2010/main" val="0"/>
              </a:ext>
            </a:extLst>
          </a:blip>
          <a:stretch>
            <a:fillRect/>
          </a:stretch>
        </p:blipFill>
        <p:spPr bwMode="auto">
          <a:xfrm>
            <a:off x="716400" y="49158"/>
            <a:ext cx="7656513" cy="5097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64933413"/>
      </p:ext>
    </p:extLst>
  </p:cSld>
  <p:clrMapOvr>
    <a:masterClrMapping/>
  </p:clrMapOvr>
  <mc:AlternateContent xmlns:mc="http://schemas.openxmlformats.org/markup-compatibility/2006">
    <mc:Choice xmlns:p14="http://schemas.microsoft.com/office/powerpoint/2010/main" Requires="p14">
      <p:transition spd="slow" p14:dur="4400" advTm="3500">
        <p14:honeycomb/>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500"/>
                                  </p:stCondLst>
                                  <p:childTnLst>
                                    <p:animEffect transition="out" filter="barn(outVertical)">
                                      <p:cBhvr>
                                        <p:cTn id="6" dur="1000"/>
                                        <p:tgtEl>
                                          <p:spTgt spid="3076"/>
                                        </p:tgtEl>
                                      </p:cBhvr>
                                    </p:animEffect>
                                    <p:set>
                                      <p:cBhvr>
                                        <p:cTn id="7" dur="1" fill="hold">
                                          <p:stCondLst>
                                            <p:cond delay="999"/>
                                          </p:stCondLst>
                                        </p:cTn>
                                        <p:tgtEl>
                                          <p:spTgt spid="30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45434" y="0"/>
            <a:ext cx="3429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BEBA8EAE-BF5A-486C-A8C5-ECC9F3942E4B}">
                <a14:imgProps xmlns:a14="http://schemas.microsoft.com/office/drawing/2010/main">
                  <a14:imgLayer r:embed="rId4">
                    <a14:imgEffect>
                      <a14:artisticCement/>
                    </a14:imgEffect>
                  </a14:imgLayer>
                </a14:imgProps>
              </a:ext>
              <a:ext uri="{28A0092B-C50C-407E-A947-70E740481C1C}">
                <a14:useLocalDpi xmlns:a14="http://schemas.microsoft.com/office/drawing/2010/main" val="0"/>
              </a:ext>
            </a:extLst>
          </a:blip>
          <a:stretch>
            <a:fillRect/>
          </a:stretch>
        </p:blipFill>
        <p:spPr bwMode="auto">
          <a:xfrm>
            <a:off x="2844809" y="0"/>
            <a:ext cx="3429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33777672"/>
      </p:ext>
    </p:extLst>
  </p:cSld>
  <p:clrMapOvr>
    <a:masterClrMapping/>
  </p:clrMapOvr>
  <mc:AlternateContent xmlns:mc="http://schemas.openxmlformats.org/markup-compatibility/2006">
    <mc:Choice xmlns:p14="http://schemas.microsoft.com/office/powerpoint/2010/main" Requires="p14">
      <p:transition spd="slow" p14:dur="3000" advTm="3500">
        <p14:shred/>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0873" y="0"/>
            <a:ext cx="771525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BEBA8EAE-BF5A-486C-A8C5-ECC9F3942E4B}">
                <a14:imgProps xmlns:a14="http://schemas.microsoft.com/office/drawing/2010/main">
                  <a14:imgLayer r:embed="rId4">
                    <a14:imgEffect>
                      <a14:artisticMarker/>
                    </a14:imgEffect>
                  </a14:imgLayer>
                </a14:imgProps>
              </a:ext>
              <a:ext uri="{28A0092B-C50C-407E-A947-70E740481C1C}">
                <a14:useLocalDpi xmlns:a14="http://schemas.microsoft.com/office/drawing/2010/main" val="0"/>
              </a:ext>
            </a:extLst>
          </a:blip>
          <a:stretch>
            <a:fillRect/>
          </a:stretch>
        </p:blipFill>
        <p:spPr bwMode="auto">
          <a:xfrm>
            <a:off x="702257" y="12700"/>
            <a:ext cx="771525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4183492328"/>
      </p:ext>
    </p:extLst>
  </p:cSld>
  <p:clrMapOvr>
    <a:masterClrMapping/>
  </p:clrMapOvr>
  <mc:AlternateContent xmlns:mc="http://schemas.openxmlformats.org/markup-compatibility/2006">
    <mc:Choice xmlns:p14="http://schemas.microsoft.com/office/powerpoint/2010/main" Requires="p14">
      <p:transition spd="slow" p14:dur="1100" advTm="3500">
        <p14:switch dir="r"/>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afterEffect">
                                  <p:stCondLst>
                                    <p:cond delay="500"/>
                                  </p:stCondLst>
                                  <p:childTnLst>
                                    <p:animEffect transition="out" filter="wheel(3)">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2596121" y="0"/>
            <a:ext cx="4060657"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a:extLst>
              <a:ext uri="{BEBA8EAE-BF5A-486C-A8C5-ECC9F3942E4B}">
                <a14:imgProps xmlns:a14="http://schemas.microsoft.com/office/drawing/2010/main">
                  <a14:imgLayer r:embed="rId3">
                    <a14:imgEffect>
                      <a14:artisticGlowDiffused/>
                    </a14:imgEffect>
                  </a14:imgLayer>
                </a14:imgProps>
              </a:ext>
              <a:ext uri="{28A0092B-C50C-407E-A947-70E740481C1C}">
                <a14:useLocalDpi xmlns:a14="http://schemas.microsoft.com/office/drawing/2010/main" val="0"/>
              </a:ext>
            </a:extLst>
          </a:blip>
          <a:stretch>
            <a:fillRect/>
          </a:stretch>
        </p:blipFill>
        <p:spPr bwMode="auto">
          <a:xfrm>
            <a:off x="2596120" y="0"/>
            <a:ext cx="4060657"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111971476"/>
      </p:ext>
    </p:extLst>
  </p:cSld>
  <p:clrMapOvr>
    <a:masterClrMapping/>
  </p:clrMapOvr>
  <mc:AlternateContent xmlns:mc="http://schemas.openxmlformats.org/markup-compatibility/2006">
    <mc:Choice xmlns:p14="http://schemas.microsoft.com/office/powerpoint/2010/main" Requires="p14">
      <p:transition spd="slow" p14:dur="1200" advTm="3500">
        <p14:flip dir="r"/>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500"/>
                                  </p:stCondLst>
                                  <p:childTnLst>
                                    <p:animEffect transition="out" filter="circle(out)">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bwMode="auto">
          <a:xfrm>
            <a:off x="1189091" y="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a:extLst>
              <a:ext uri="{BEBA8EAE-BF5A-486C-A8C5-ECC9F3942E4B}">
                <a14:imgProps xmlns:a14="http://schemas.microsoft.com/office/drawing/2010/main">
                  <a14:imgLayer r:embed="rId3">
                    <a14:imgEffect>
                      <a14:artisticPencilGrayscale/>
                    </a14:imgEffect>
                  </a14:imgLayer>
                </a14:imgProps>
              </a:ext>
              <a:ext uri="{28A0092B-C50C-407E-A947-70E740481C1C}">
                <a14:useLocalDpi xmlns:a14="http://schemas.microsoft.com/office/drawing/2010/main" val="0"/>
              </a:ext>
            </a:extLst>
          </a:blip>
          <a:stretch>
            <a:fillRect/>
          </a:stretch>
        </p:blipFill>
        <p:spPr bwMode="auto">
          <a:xfrm>
            <a:off x="1163567" y="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4293792598"/>
      </p:ext>
    </p:extLst>
  </p:cSld>
  <p:clrMapOvr>
    <a:masterClrMapping/>
  </p:clrMapOvr>
  <mc:AlternateContent xmlns:mc="http://schemas.openxmlformats.org/markup-compatibility/2006">
    <mc:Choice xmlns:p14="http://schemas.microsoft.com/office/powerpoint/2010/main" Requires="p14">
      <p:transition spd="slow" p14:dur="1600" advTm="7000">
        <p14:gallery dir="l"/>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par>
                          <p:cTn id="8" fill="hold">
                            <p:stCondLst>
                              <p:cond delay="1500"/>
                            </p:stCondLst>
                            <p:childTnLst>
                              <p:par>
                                <p:cTn id="9" presetID="8" presetClass="emph" presetSubtype="0" fill="hold" nodeType="afterEffect">
                                  <p:stCondLst>
                                    <p:cond delay="1500"/>
                                  </p:stCondLst>
                                  <p:childTnLst>
                                    <p:animRot by="10800000">
                                      <p:cBhvr>
                                        <p:cTn id="10" dur="2000" fill="hold"/>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863587" y="51470"/>
            <a:ext cx="7560840"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BEBA8EAE-BF5A-486C-A8C5-ECC9F3942E4B}">
                <a14:imgProps xmlns:a14="http://schemas.microsoft.com/office/drawing/2010/main">
                  <a14:imgLayer r:embed="rId4">
                    <a14:imgEffect>
                      <a14:artisticLightScreen/>
                    </a14:imgEffect>
                  </a14:imgLayer>
                </a14:imgProps>
              </a:ext>
              <a:ext uri="{28A0092B-C50C-407E-A947-70E740481C1C}">
                <a14:useLocalDpi xmlns:a14="http://schemas.microsoft.com/office/drawing/2010/main" val="0"/>
              </a:ext>
            </a:extLst>
          </a:blip>
          <a:stretch>
            <a:fillRect/>
          </a:stretch>
        </p:blipFill>
        <p:spPr bwMode="auto">
          <a:xfrm>
            <a:off x="863585" y="64168"/>
            <a:ext cx="7560843" cy="5040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001653896"/>
      </p:ext>
    </p:extLst>
  </p:cSld>
  <p:clrMapOvr>
    <a:masterClrMapping/>
  </p:clrMapOvr>
  <mc:AlternateContent xmlns:mc="http://schemas.openxmlformats.org/markup-compatibility/2006">
    <mc:Choice xmlns:p14="http://schemas.microsoft.com/office/powerpoint/2010/main" Requires="p14">
      <p:transition spd="slow" p14:dur="1200" advTm="3500">
        <p14:prism/>
      </p:transition>
    </mc:Choice>
    <mc:Fallback>
      <p:transition spd="slow" advTm="3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00"/>
                                  </p:stCondLst>
                                  <p:childTnLst>
                                    <p:animEffect transition="out" filter="fade">
                                      <p:cBhvr>
                                        <p:cTn id="6" dur="1000"/>
                                        <p:tgtEl>
                                          <p:spTgt spid="3075"/>
                                        </p:tgtEl>
                                      </p:cBhvr>
                                    </p:animEffect>
                                    <p:set>
                                      <p:cBhvr>
                                        <p:cTn id="7" dur="1" fill="hold">
                                          <p:stCondLst>
                                            <p:cond delay="999"/>
                                          </p:stCondLst>
                                        </p:cTn>
                                        <p:tgtEl>
                                          <p:spTgt spid="30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weirdoptics.com/entries/julian-beever-world-580x3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176" y="0"/>
            <a:ext cx="7707179" cy="5129262"/>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583277838"/>
      </p:ext>
    </p:extLst>
  </p:cSld>
  <p:clrMapOvr>
    <a:masterClrMapping/>
  </p:clrMapOvr>
  <mc:AlternateContent xmlns:mc="http://schemas.openxmlformats.org/markup-compatibility/2006">
    <mc:Choice xmlns:p14="http://schemas.microsoft.com/office/powerpoint/2010/main" Requires="p14">
      <p:transition spd="slow" p14:dur="1600" advTm="3500">
        <p14:prism isContent="1" isInverted="1"/>
      </p:transition>
    </mc:Choice>
    <mc:Fallback>
      <p:transition spd="slow" advTm="35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b="4394"/>
          <a:stretch/>
        </p:blipFill>
        <p:spPr bwMode="auto">
          <a:xfrm>
            <a:off x="858992" y="123479"/>
            <a:ext cx="7280739"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2790309083"/>
      </p:ext>
    </p:extLst>
  </p:cSld>
  <p:clrMapOvr>
    <a:masterClrMapping/>
  </p:clrMapOvr>
  <mc:AlternateContent xmlns:mc="http://schemas.openxmlformats.org/markup-compatibility/2006">
    <mc:Choice xmlns:p14="http://schemas.microsoft.com/office/powerpoint/2010/main" Requires="p14">
      <p:transition spd="slow" p14:dur="2000" advTm="3500">
        <p14:prism isContent="1"/>
      </p:transition>
    </mc:Choice>
    <mc:Fallback>
      <p:transition spd="slow" advTm="35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24sata.hr/image/samo-plocnik-i-kreda-vec-20-godina-crta-fantasticne-iluzije-900x600-20110730-20110729151309-61a9b0a9e8379fe4315fb99ce196aa1d.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19137" y="19794"/>
            <a:ext cx="7685559" cy="5123706"/>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123272498"/>
      </p:ext>
    </p:extLst>
  </p:cSld>
  <p:clrMapOvr>
    <a:masterClrMapping/>
  </p:clrMapOvr>
  <mc:AlternateContent xmlns:mc="http://schemas.openxmlformats.org/markup-compatibility/2006">
    <mc:Choice xmlns:p14="http://schemas.microsoft.com/office/powerpoint/2010/main" Requires="p14">
      <p:transition spd="slow" p14:dur="1400" advTm="3500">
        <p14:ripple/>
      </p:transition>
    </mc:Choice>
    <mc:Fallback>
      <p:transition spd="slow" advTm="35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696268" y="0"/>
            <a:ext cx="7742634" cy="5161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2569791125"/>
      </p:ext>
    </p:extLst>
  </p:cSld>
  <p:clrMapOvr>
    <a:masterClrMapping/>
  </p:clrMapOvr>
  <p:transition advTm="35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43124" y="0"/>
            <a:ext cx="7670626" cy="5113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945506975"/>
      </p:ext>
    </p:extLst>
  </p:cSld>
  <p:clrMapOvr>
    <a:masterClrMapping/>
  </p:clrMapOvr>
  <mc:AlternateContent xmlns:mc="http://schemas.openxmlformats.org/markup-compatibility/2006">
    <mc:Choice xmlns:p14="http://schemas.microsoft.com/office/powerpoint/2010/main" Requires="p14">
      <p:transition spd="slow" p14:dur="2500" advTm="3500">
        <p:checker/>
      </p:transition>
    </mc:Choice>
    <mc:Fallback>
      <p:transition spd="slow" advTm="35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2756" y="0"/>
            <a:ext cx="6858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2134197669"/>
      </p:ext>
    </p:extLst>
  </p:cSld>
  <p:clrMapOvr>
    <a:masterClrMapping/>
  </p:clrMapOvr>
  <mc:AlternateContent xmlns:mc="http://schemas.openxmlformats.org/markup-compatibility/2006">
    <mc:Choice xmlns:p14="http://schemas.microsoft.com/office/powerpoint/2010/main" Requires="p14">
      <p:transition spd="slow" p14:dur="1400" advTm="3500">
        <p14:ripple/>
      </p:transition>
    </mc:Choice>
    <mc:Fallback>
      <p:transition spd="slow" advTm="35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cecilitaa.files.wordpress.com/2010/01/julian-beever-ladef-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025" y="0"/>
            <a:ext cx="6858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1767687335"/>
      </p:ext>
    </p:extLst>
  </p:cSld>
  <p:clrMapOvr>
    <a:masterClrMapping/>
  </p:clrMapOvr>
  <p:transition spd="slow" advTm="3500">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9524" y="27186"/>
            <a:ext cx="6830154" cy="5116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4254477857"/>
      </p:ext>
    </p:extLst>
  </p:cSld>
  <p:clrMapOvr>
    <a:masterClrMapping/>
  </p:clrMapOvr>
  <mc:AlternateContent xmlns:mc="http://schemas.openxmlformats.org/markup-compatibility/2006">
    <mc:Choice xmlns:p14="http://schemas.microsoft.com/office/powerpoint/2010/main" Requires="p14">
      <p:transition spd="slow" p14:dur="1500" advTm="3500">
        <p14:window dir="vert"/>
      </p:transition>
    </mc:Choice>
    <mc:Fallback>
      <p:transition spd="slow" advTm="35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47664" y="3443750"/>
            <a:ext cx="6174432" cy="584775"/>
          </a:xfrm>
          <a:prstGeom prst="rect">
            <a:avLst/>
          </a:prstGeom>
        </p:spPr>
        <p:txBody>
          <a:bodyPr wrap="square">
            <a:spAutoFit/>
          </a:bodyPr>
          <a:lstStyle/>
          <a:p>
            <a:pPr algn="ctr"/>
            <a:r>
              <a:rPr lang="es-AR" sz="3200" dirty="0" smtClean="0">
                <a:solidFill>
                  <a:schemeClr val="bg1"/>
                </a:solidFill>
                <a:latin typeface="Yesteryear" pitchFamily="66" charset="0"/>
              </a:rPr>
              <a:t>Selección </a:t>
            </a:r>
            <a:r>
              <a:rPr lang="es-AR" sz="3200" dirty="0">
                <a:solidFill>
                  <a:schemeClr val="bg1"/>
                </a:solidFill>
                <a:latin typeface="Yesteryear" pitchFamily="66" charset="0"/>
              </a:rPr>
              <a:t>de algunas de sus mejores obras.</a:t>
            </a:r>
          </a:p>
        </p:txBody>
      </p:sp>
      <p:sp>
        <p:nvSpPr>
          <p:cNvPr id="2" name="AutoShape 6" descr="https://lh6.googleusercontent.com/-YC_IR_vTP10/UClpXb-ZLqI/AAAAAAAAApQ/qmk1cDv12bk/w800-h805-no/7.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pic>
        <p:nvPicPr>
          <p:cNvPr id="1031"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l="14984"/>
          <a:stretch/>
        </p:blipFill>
        <p:spPr bwMode="auto">
          <a:xfrm>
            <a:off x="3092017" y="907213"/>
            <a:ext cx="3027349" cy="23696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300000" lon="1200000" rev="2159400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815091" y="1965038"/>
            <a:ext cx="1915909" cy="584775"/>
          </a:xfrm>
          <a:prstGeom prst="rect">
            <a:avLst/>
          </a:prstGeom>
          <a:noFill/>
        </p:spPr>
        <p:txBody>
          <a:bodyPr wrap="none" rtlCol="0">
            <a:spAutoFit/>
          </a:bodyPr>
          <a:lstStyle/>
          <a:p>
            <a:r>
              <a:rPr lang="es-AR" sz="3200" dirty="0" smtClean="0">
                <a:solidFill>
                  <a:schemeClr val="bg1"/>
                </a:solidFill>
                <a:latin typeface="Yesteryear" pitchFamily="66" charset="0"/>
              </a:rPr>
              <a:t>Reino Unido</a:t>
            </a:r>
            <a:endParaRPr lang="es-AR" sz="3200" dirty="0">
              <a:solidFill>
                <a:schemeClr val="bg1"/>
              </a:solidFill>
              <a:latin typeface="Yesteryear" pitchFamily="66" charset="0"/>
            </a:endParaRPr>
          </a:p>
        </p:txBody>
      </p:sp>
      <p:sp>
        <p:nvSpPr>
          <p:cNvPr id="5" name="4 Rectángulo"/>
          <p:cNvSpPr/>
          <p:nvPr/>
        </p:nvSpPr>
        <p:spPr>
          <a:xfrm>
            <a:off x="6228184" y="933986"/>
            <a:ext cx="2808312" cy="2062103"/>
          </a:xfrm>
          <a:prstGeom prst="rect">
            <a:avLst/>
          </a:prstGeom>
        </p:spPr>
        <p:txBody>
          <a:bodyPr wrap="square">
            <a:spAutoFit/>
          </a:bodyPr>
          <a:lstStyle/>
          <a:p>
            <a:pPr algn="ctr"/>
            <a:r>
              <a:rPr lang="es-AR" sz="3200" dirty="0" err="1">
                <a:solidFill>
                  <a:schemeClr val="bg1"/>
                </a:solidFill>
                <a:latin typeface="Yesteryear" pitchFamily="66" charset="0"/>
              </a:rPr>
              <a:t>Julian</a:t>
            </a:r>
            <a:r>
              <a:rPr lang="es-AR" sz="3200" dirty="0">
                <a:solidFill>
                  <a:schemeClr val="bg1"/>
                </a:solidFill>
                <a:latin typeface="Yesteryear" pitchFamily="66" charset="0"/>
              </a:rPr>
              <a:t> </a:t>
            </a:r>
            <a:r>
              <a:rPr lang="es-AR" sz="3200" dirty="0" err="1">
                <a:solidFill>
                  <a:schemeClr val="bg1"/>
                </a:solidFill>
                <a:latin typeface="Yesteryear" pitchFamily="66" charset="0"/>
              </a:rPr>
              <a:t>Beever</a:t>
            </a:r>
            <a:r>
              <a:rPr lang="es-AR" sz="3200" dirty="0">
                <a:solidFill>
                  <a:schemeClr val="bg1"/>
                </a:solidFill>
                <a:latin typeface="Yesteryear" pitchFamily="66" charset="0"/>
              </a:rPr>
              <a:t> </a:t>
            </a:r>
          </a:p>
          <a:p>
            <a:pPr algn="ctr"/>
            <a:r>
              <a:rPr lang="es-AR" sz="3200" dirty="0">
                <a:solidFill>
                  <a:schemeClr val="bg1"/>
                </a:solidFill>
                <a:latin typeface="Yesteryear" pitchFamily="66" charset="0"/>
              </a:rPr>
              <a:t>1959</a:t>
            </a:r>
          </a:p>
          <a:p>
            <a:pPr algn="ctr"/>
            <a:endParaRPr lang="es-AR" sz="3200" dirty="0">
              <a:solidFill>
                <a:schemeClr val="bg1"/>
              </a:solidFill>
              <a:latin typeface="Yesteryear" pitchFamily="66" charset="0"/>
            </a:endParaRPr>
          </a:p>
          <a:p>
            <a:pPr algn="ctr"/>
            <a:r>
              <a:rPr lang="es-AR" sz="3200" dirty="0">
                <a:solidFill>
                  <a:schemeClr val="bg1"/>
                </a:solidFill>
                <a:latin typeface="Yesteryear" pitchFamily="66" charset="0"/>
              </a:rPr>
              <a:t> Reino Unido</a:t>
            </a:r>
          </a:p>
        </p:txBody>
      </p:sp>
      <p:sp>
        <p:nvSpPr>
          <p:cNvPr id="8" name="7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
        <p:nvSpPr>
          <p:cNvPr id="6" name="AutoShape 2" descr="data:image/jpeg;base64,/9j/4AAQSkZJRgABAQAAAQABAAD/2wCEAAkGBhQSEBQUEhMUFRUUGRcaGBQXGBgfHxsaFxweHhseHB0jHSYeIBskHRUaIS8gJScqLCwsFx4xQTAqNSYrLCkBCQoKDQsNGQ4OGTQlHyQvNCwuNDUuNjI1NDQsLS8sNC02NCwwNDUxNTQsKSksNDQ0LDQsNCwsLCw1NS80LDQ1NP/AABEIAEgAaQMBIgACEQEDEQH/xAAcAAACAgMBAQAAAAAAAAAAAAAFBgAHAQMEAgj/xABGEAABAgMFBQMGCQoHAAAAAAABAgMABBEFBhIhMQcTQVFhInGBMpGhsbLRIzNDUmJygpLBFBUlNDVCc6LC0iRTVGPh8PH/xAAaAQEBAQEBAQEAAAAAAAAAAAAEBQMCBgEA/8QALREAAgICAQMDAwIHAQAAAAAAAQIAAwQRIRIxQQUTUSJhwRShMnGBkbHR4Qb/2gAMAwEAAhEDEQA/ALdnLzMNPblxeFZANCDSh0z04R1LtJsCpV6DCDfRmVdnFIdmdw8Eow4k1QQRlnwNa8YBvLm7Poahxg6EHE2R9E/u1jF3es/WvHgx9eNTeg9p/r8g/iMl7trjcoMLbDrqzopXYR97Mk9APGEF7bFPuGqVttpP7qUA08VVMd79otTKcsJr5Ta6VFfWOogNM3GKgVyuZBzaOv2Tx7jD8d6j/EJLvrtTYhqQ2uzqCMe6dHIoofOkiLGuxfxubYW6pCmQ2aLqQoDKtaihpQ6kCKEU2UkpUClQNCDkQeo5w/3NR+iJ0/SUP5E++FZlVaVF1HMxxGay5a2PBlvy8ylxOJCkqSeKSCPOIxNTiGklbi0oSNVLIAFepyijruuETLOFRFXEA0JFaqGvOFzaatRtCYClKUArIEk0yGlTlErFb9RvxqVvUMb9EwG97lmXn27SrIUmUSZhzPteS2D36q8B4iK1tLaTaM6sJ3y0BWjTFUekHEfEwlNtFSglIqTwhgs6ZEsaNmrpGa6eTXgmElkpGzAoj3N0iWRd9SJFO9mHnXpkioaS6rCmvzzXM99e46w/3LveJxBSuiXkaprqngoeo9e+Em410A58LM9quYbrqTxWfwhzmN204lI3SFCmBIwhQ4dka8xlBA11r9bdviULVxaa/br5byY0xIkSNIKUXtWV+k3OiG/ZgDZN5HpaoQcTavKZXmhQ45cD1EWveG6UlNTLjj75bdqAU7xCckgAZHpAWY2XyR8mbX99k/0xTTKo9sI3xBtjXdfWoiJNy7b3wsmSlQzUwT2knmg8UwVupeoJdCX6ipoV9eo4HrHu0rmyzCgoTCqjQ7xA9QjDT0pjJdU2oigrmTlxy174lWqituo8SxVY9q9N6k/cd4/23ctmfaxCiHgOy6M68grmOuo9EA7KsVyVsucbeThUFq00Iwt0IPEH8IM2HfCSbbSlKwgfNCVe6M3mvJLOybwbeSpSk0Cc66jgRH18ndJrJE5pw3XIR+g9x4+8Q7AP+KY0+Nb9oQH2hyC3LUmUtipxVy4DCMz06wYu9lNMfxW/aEON/rtrcCy0UNhzNwhJxLNOJrpQUpB8Cz21YgblL1qsWWVgnQlIzCUI7DNVLPlL5nknp1g7dyQDZClYVGmtNO73x5fkEMJGhPEqoCfdGGpxodlSwRqRrXpG3c9TyXvQ6Khx/mNDm0LcILctQuHIuGhSn6vzj1074U/y1aphLq1FasaVFSjUkgg6w5XYvHJNmikDwaHug3ajNmTwwgpZWR2VhGA182E9xh1OZRX9MLZgZLjr6Tr+UtFJqIzGmSXiaQeaUnzgRugk6lM34VW0H+hSP5RC+4OgizrVuGmYmHXS6pJUrQIBGQA1r0jkc2Xp/wBQr7g/uiW+PYXJAnrMf1HGSlULcgAdj/qVPPo9MDkZKFYsy19nKUg/DKNPoDj4wuKucnFTenL6I98arTYBrUNbnY7NsN+xnDIGOxQ0hlsa4CFj45fDRKffHbb1wkMSy3g6tRQBkUgA1UBrX6VYwfHsG21G0+o47aQHk8djEtGUeLRWoo1VTvMdchK7x5CK0xqSmtK0qQK+mHSf2XDdkh8nLL4Mf3xxXW78rN8nJppHTadb+0pCdRmRGls8+EONs3QCVEBwmmvZAPrgUi74CkjGohfTSHittTzzZFXVsGebJVpnBxQyEb7BughSqFxQ+yIeG9mrZRUPr+6mDvj2E7AlKj1HHRdMf2MdLozGORlj/tIHikYT6UwXgRdWS3MslmuLdlScVKVqcX9VPCC8UF3obnm7SC7Fe258+X9cP5zmsz8YPYTAEKJyBNTwzixrY2cvzU/MO4m22luEhRzJFAMkjqDqRDZd+40rJDH5bgFS65TKnzeCe/XrFn9VXWg8nUlew7uZXth7OXFJ301VKdQzniVyxch017o8W5bCJc4UgYxkEDIJ5V6dIYr13xLhLEoCok03gGZ+oPxP/MIFpJblTVwh2Y4tahPVZ4q6f+xIe98l9J/wS2mImIge/j4HkwrZbWX5ROuqbbOiQTjc6JSNB/3rDn+eBM2M+tCA2hKghCK1olK0Zk/OOIxTb9oLeXjcViV6hyA4CLOu3+wH8/lTl9puNLcVacdm8zmnNsycutTwoI0P6iBLE/WWc/lEe0Iep3aGlmdelpgYUJUAh0DSqQaLHLPyhCNYv6yx/ER7QjTtG/acz3p9hMYek1rYWVo7/wBC5RqyJ13yu+04d42QCrMKTShrzp64R1KW0rdPAqTwB9aTHTLW+4x2fKbJzQeH1eUFmVtzB7PaSdUnVJ9Yja7HNTbEmU5QdelxsQOLKWRjl1qWkapqcSfDjGUTa6Uxr+8ffHbLWc7Lq3rJJAPiO8cRDKzJy0+kBZTLTPBz5Nf1uR6+vSNsbNVG6Lf7z5f6ezp7tHI+PMddjUxikFg6peX6Qkw+wj7L7Bek0TDT2HNaVpKVVBBFK+dMPEcXkGwkTGrYQAwDNzLyCoNyy3DU8UpTqSMya+iFi1bCtKbIDoQhuvkBYoOtK1Ue+JEgr1h+5jqMk0coo38nn8/ieZ65k021u5JCEKUO3MLWN4eiaAhKfGvrhCntkdpCqt0hZ6OJJPnpEiQmuw1L0qBqEtBufrsJJgdy5E82e1JzHggq9KaxYV3rLdFjOtKZeDhcqEFtYJ7TZ0Keh80SJHVtptrKGc0L7Nq2DxzNVh3Pm980ssKSlK0qJUQMgQeJrBO8WzB+bm3Xw422lwpok4ickgGtBTUc4xEg+ODjb6D3i83IbNINg7fEDTewt8+TMtHvSse+AL+x605dWJoNuU/y3BXzKArGIkIN7t35ghUo7QvYkjNIqmZlXmyNSUKKTTiFCqePEwYfue06mrS0tL5Eiiq9NQYkSDOi2cERVF1lDdSHmMGzmyHmFPh4KCTgCSSSDTFXD0zHnh2iRI/IoRekT9dabnNjdz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pic>
        <p:nvPicPr>
          <p:cNvPr id="7" name="Picture 4" descr="http://www.gifss.com/banderas/inglaterra/ingla5.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93282" y="726481"/>
            <a:ext cx="1561884" cy="1064922"/>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562830" y="4187007"/>
            <a:ext cx="6174432" cy="584775"/>
          </a:xfrm>
          <a:prstGeom prst="rect">
            <a:avLst/>
          </a:prstGeom>
        </p:spPr>
        <p:txBody>
          <a:bodyPr wrap="square">
            <a:spAutoFit/>
          </a:bodyPr>
          <a:lstStyle/>
          <a:p>
            <a:pPr algn="ctr"/>
            <a:r>
              <a:rPr lang="es-AR" sz="3200" dirty="0" smtClean="0">
                <a:solidFill>
                  <a:schemeClr val="bg1"/>
                </a:solidFill>
                <a:latin typeface="Yesteryear" pitchFamily="66" charset="0"/>
              </a:rPr>
              <a:t>Música</a:t>
            </a:r>
            <a:r>
              <a:rPr lang="es-AR" sz="3200" dirty="0">
                <a:solidFill>
                  <a:schemeClr val="bg1"/>
                </a:solidFill>
                <a:latin typeface="Yesteryear" pitchFamily="66" charset="0"/>
              </a:rPr>
              <a:t>: </a:t>
            </a:r>
            <a:r>
              <a:rPr lang="es-AR" sz="3200" dirty="0" err="1">
                <a:solidFill>
                  <a:schemeClr val="bg1"/>
                </a:solidFill>
                <a:latin typeface="Yesteryear" pitchFamily="66" charset="0"/>
              </a:rPr>
              <a:t>Ride</a:t>
            </a:r>
            <a:r>
              <a:rPr lang="es-AR" sz="3200" dirty="0">
                <a:solidFill>
                  <a:schemeClr val="bg1"/>
                </a:solidFill>
                <a:latin typeface="Yesteryear" pitchFamily="66" charset="0"/>
              </a:rPr>
              <a:t> a </a:t>
            </a:r>
            <a:r>
              <a:rPr lang="es-AR" sz="3200" dirty="0" err="1">
                <a:solidFill>
                  <a:schemeClr val="bg1"/>
                </a:solidFill>
                <a:latin typeface="Yesteryear" pitchFamily="66" charset="0"/>
              </a:rPr>
              <a:t>white</a:t>
            </a:r>
            <a:r>
              <a:rPr lang="es-AR" sz="3200" dirty="0">
                <a:solidFill>
                  <a:schemeClr val="bg1"/>
                </a:solidFill>
                <a:latin typeface="Yesteryear" pitchFamily="66" charset="0"/>
              </a:rPr>
              <a:t> </a:t>
            </a:r>
            <a:r>
              <a:rPr lang="es-AR" sz="3200" dirty="0" err="1" smtClean="0">
                <a:solidFill>
                  <a:schemeClr val="bg1"/>
                </a:solidFill>
                <a:latin typeface="Yesteryear" pitchFamily="66" charset="0"/>
              </a:rPr>
              <a:t>swan</a:t>
            </a:r>
            <a:r>
              <a:rPr lang="es-AR" sz="3200" dirty="0" smtClean="0">
                <a:solidFill>
                  <a:schemeClr val="bg1"/>
                </a:solidFill>
                <a:latin typeface="Yesteryear" pitchFamily="66" charset="0"/>
              </a:rPr>
              <a:t> – </a:t>
            </a:r>
            <a:r>
              <a:rPr lang="es-AR" sz="3200" dirty="0" err="1" smtClean="0">
                <a:solidFill>
                  <a:schemeClr val="bg1"/>
                </a:solidFill>
                <a:latin typeface="Yesteryear" pitchFamily="66" charset="0"/>
              </a:rPr>
              <a:t>T.Rex</a:t>
            </a:r>
            <a:endParaRPr lang="es-AR" sz="3200" dirty="0">
              <a:solidFill>
                <a:schemeClr val="bg1"/>
              </a:solidFill>
              <a:latin typeface="Yesteryear" pitchFamily="66" charset="0"/>
            </a:endParaRPr>
          </a:p>
        </p:txBody>
      </p:sp>
    </p:spTree>
    <p:extLst>
      <p:ext uri="{BB962C8B-B14F-4D97-AF65-F5344CB8AC3E}">
        <p14:creationId xmlns:p14="http://schemas.microsoft.com/office/powerpoint/2010/main" val="4036187361"/>
      </p:ext>
    </p:extLst>
  </p:cSld>
  <p:clrMapOvr>
    <a:masterClrMapping/>
  </p:clrMapOvr>
  <mc:AlternateContent xmlns:mc="http://schemas.openxmlformats.org/markup-compatibility/2006">
    <mc:Choice xmlns:p14="http://schemas.microsoft.com/office/powerpoint/2010/main" Requires="p14">
      <p:transition spd="slow" p14:dur="3000" advTm="8000">
        <p14:shred/>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ppt_w</p:attrName>
                                        </p:attrNameLst>
                                      </p:cBhvr>
                                      <p:tavLst>
                                        <p:tav tm="0" fmla="#ppt_w*sin(2.5*pi*$)">
                                          <p:val>
                                            <p:fltVal val="0"/>
                                          </p:val>
                                        </p:tav>
                                        <p:tav tm="100000">
                                          <p:val>
                                            <p:fltVal val="1"/>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6"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wipe(down)">
                                      <p:cBhvr>
                                        <p:cTn id="20" dur="290">
                                          <p:stCondLst>
                                            <p:cond delay="0"/>
                                          </p:stCondLst>
                                        </p:cTn>
                                        <p:tgtEl>
                                          <p:spTgt spid="5"/>
                                        </p:tgtEl>
                                      </p:cBhvr>
                                    </p:animEffect>
                                    <p:anim calcmode="lin" valueType="num">
                                      <p:cBhvr>
                                        <p:cTn id="21"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4"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5"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6" dur="13">
                                          <p:stCondLst>
                                            <p:cond delay="325"/>
                                          </p:stCondLst>
                                        </p:cTn>
                                        <p:tgtEl>
                                          <p:spTgt spid="5"/>
                                        </p:tgtEl>
                                      </p:cBhvr>
                                      <p:to x="100000" y="60000"/>
                                    </p:animScale>
                                    <p:animScale>
                                      <p:cBhvr>
                                        <p:cTn id="27" dur="83" decel="50000">
                                          <p:stCondLst>
                                            <p:cond delay="338"/>
                                          </p:stCondLst>
                                        </p:cTn>
                                        <p:tgtEl>
                                          <p:spTgt spid="5"/>
                                        </p:tgtEl>
                                      </p:cBhvr>
                                      <p:to x="100000" y="100000"/>
                                    </p:animScale>
                                    <p:animScale>
                                      <p:cBhvr>
                                        <p:cTn id="28" dur="13">
                                          <p:stCondLst>
                                            <p:cond delay="656"/>
                                          </p:stCondLst>
                                        </p:cTn>
                                        <p:tgtEl>
                                          <p:spTgt spid="5"/>
                                        </p:tgtEl>
                                      </p:cBhvr>
                                      <p:to x="100000" y="80000"/>
                                    </p:animScale>
                                    <p:animScale>
                                      <p:cBhvr>
                                        <p:cTn id="29" dur="83" decel="50000">
                                          <p:stCondLst>
                                            <p:cond delay="669"/>
                                          </p:stCondLst>
                                        </p:cTn>
                                        <p:tgtEl>
                                          <p:spTgt spid="5"/>
                                        </p:tgtEl>
                                      </p:cBhvr>
                                      <p:to x="100000" y="100000"/>
                                    </p:animScale>
                                    <p:animScale>
                                      <p:cBhvr>
                                        <p:cTn id="30" dur="13">
                                          <p:stCondLst>
                                            <p:cond delay="821"/>
                                          </p:stCondLst>
                                        </p:cTn>
                                        <p:tgtEl>
                                          <p:spTgt spid="5"/>
                                        </p:tgtEl>
                                      </p:cBhvr>
                                      <p:to x="100000" y="90000"/>
                                    </p:animScale>
                                    <p:animScale>
                                      <p:cBhvr>
                                        <p:cTn id="31" dur="83" decel="50000">
                                          <p:stCondLst>
                                            <p:cond delay="834"/>
                                          </p:stCondLst>
                                        </p:cTn>
                                        <p:tgtEl>
                                          <p:spTgt spid="5"/>
                                        </p:tgtEl>
                                      </p:cBhvr>
                                      <p:to x="100000" y="100000"/>
                                    </p:animScale>
                                    <p:animScale>
                                      <p:cBhvr>
                                        <p:cTn id="32" dur="13">
                                          <p:stCondLst>
                                            <p:cond delay="904"/>
                                          </p:stCondLst>
                                        </p:cTn>
                                        <p:tgtEl>
                                          <p:spTgt spid="5"/>
                                        </p:tgtEl>
                                      </p:cBhvr>
                                      <p:to x="100000" y="95000"/>
                                    </p:animScale>
                                    <p:animScale>
                                      <p:cBhvr>
                                        <p:cTn id="33" dur="83" decel="50000">
                                          <p:stCondLst>
                                            <p:cond delay="917"/>
                                          </p:stCondLst>
                                        </p:cTn>
                                        <p:tgtEl>
                                          <p:spTgt spid="5"/>
                                        </p:tgtEl>
                                      </p:cBhvr>
                                      <p:to x="100000" y="100000"/>
                                    </p:animScale>
                                  </p:childTnLst>
                                </p:cTn>
                              </p:par>
                              <p:par>
                                <p:cTn id="34" presetID="23" presetClass="entr" presetSubtype="16" fill="hold" grpId="0" nodeType="withEffect">
                                  <p:stCondLst>
                                    <p:cond delay="1800"/>
                                  </p:stCondLst>
                                  <p:childTnLst>
                                    <p:set>
                                      <p:cBhvr>
                                        <p:cTn id="35" dur="1" fill="hold">
                                          <p:stCondLst>
                                            <p:cond delay="0"/>
                                          </p:stCondLst>
                                        </p:cTn>
                                        <p:tgtEl>
                                          <p:spTgt spid="4"/>
                                        </p:tgtEl>
                                        <p:attrNameLst>
                                          <p:attrName>style.visibility</p:attrName>
                                        </p:attrNameLst>
                                      </p:cBhvr>
                                      <p:to>
                                        <p:strVal val="visible"/>
                                      </p:to>
                                    </p:set>
                                    <p:anim calcmode="lin" valueType="num">
                                      <p:cBhvr>
                                        <p:cTn id="36" dur="2000" fill="hold"/>
                                        <p:tgtEl>
                                          <p:spTgt spid="4"/>
                                        </p:tgtEl>
                                        <p:attrNameLst>
                                          <p:attrName>ppt_w</p:attrName>
                                        </p:attrNameLst>
                                      </p:cBhvr>
                                      <p:tavLst>
                                        <p:tav tm="0">
                                          <p:val>
                                            <p:fltVal val="0"/>
                                          </p:val>
                                        </p:tav>
                                        <p:tav tm="100000">
                                          <p:val>
                                            <p:strVal val="#ppt_w"/>
                                          </p:val>
                                        </p:tav>
                                      </p:tavLst>
                                    </p:anim>
                                    <p:anim calcmode="lin" valueType="num">
                                      <p:cBhvr>
                                        <p:cTn id="37" dur="2000" fill="hold"/>
                                        <p:tgtEl>
                                          <p:spTgt spid="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180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322412" y="1275606"/>
            <a:ext cx="8496945" cy="2554545"/>
          </a:xfrm>
          <a:prstGeom prst="rect">
            <a:avLst/>
          </a:prstGeom>
          <a:noFill/>
        </p:spPr>
        <p:txBody>
          <a:bodyPr wrap="square" rtlCol="0">
            <a:spAutoFit/>
          </a:bodyPr>
          <a:lstStyle/>
          <a:p>
            <a:pPr algn="just"/>
            <a:r>
              <a:rPr lang="es-AR" sz="2000" dirty="0" smtClean="0">
                <a:solidFill>
                  <a:schemeClr val="bg1"/>
                </a:solidFill>
              </a:rPr>
              <a:t>Artista </a:t>
            </a:r>
            <a:r>
              <a:rPr lang="es-AR" sz="2000" dirty="0">
                <a:solidFill>
                  <a:schemeClr val="bg1"/>
                </a:solidFill>
              </a:rPr>
              <a:t>británico que se dedica a dibujar con tiza. Ha creado dibujos de tiza en 3D en el pavimento utilizando un método llamado anamorfosis que crea una ilusión óptica. Sus dibujos en las calles desafían las leyes de la perspectiva. Ha logrado una técnica que le da un gran realismo a la imagen. La particularidad de este artista es que dibuja en la calle utilizando </a:t>
            </a:r>
            <a:r>
              <a:rPr lang="es-AR" sz="2000" dirty="0" smtClean="0">
                <a:solidFill>
                  <a:schemeClr val="bg1"/>
                </a:solidFill>
              </a:rPr>
              <a:t>tizas </a:t>
            </a:r>
            <a:r>
              <a:rPr lang="es-AR" sz="2000" dirty="0">
                <a:solidFill>
                  <a:schemeClr val="bg1"/>
                </a:solidFill>
              </a:rPr>
              <a:t>de colores; sus diseños han sido captados en fotos vídeos ya que, al ser este un arte que se realiza a la </a:t>
            </a:r>
            <a:r>
              <a:rPr lang="es-AR" sz="2000" dirty="0" smtClean="0">
                <a:solidFill>
                  <a:schemeClr val="bg1"/>
                </a:solidFill>
              </a:rPr>
              <a:t>intemperie, </a:t>
            </a:r>
            <a:r>
              <a:rPr lang="es-AR" sz="2000" dirty="0">
                <a:solidFill>
                  <a:schemeClr val="bg1"/>
                </a:solidFill>
              </a:rPr>
              <a:t>el paso de los peatones o la lluvia terminan por borrar la obra original.</a:t>
            </a:r>
          </a:p>
        </p:txBody>
      </p:sp>
      <p:sp>
        <p:nvSpPr>
          <p:cNvPr id="4" name="3 CuadroTexto"/>
          <p:cNvSpPr txBox="1"/>
          <p:nvPr/>
        </p:nvSpPr>
        <p:spPr>
          <a:xfrm rot="18980982">
            <a:off x="8140032" y="4532237"/>
            <a:ext cx="1095172" cy="400110"/>
          </a:xfrm>
          <a:prstGeom prst="rect">
            <a:avLst/>
          </a:prstGeom>
          <a:noFill/>
        </p:spPr>
        <p:txBody>
          <a:bodyPr wrap="none" rtlCol="0">
            <a:spAutoFit/>
          </a:bodyPr>
          <a:lstStyle/>
          <a:p>
            <a:r>
              <a:rPr lang="es-AR" sz="2000" dirty="0" err="1" smtClean="0">
                <a:solidFill>
                  <a:schemeClr val="bg1"/>
                </a:solidFill>
                <a:latin typeface="Bradley Hand ITC" pitchFamily="66" charset="0"/>
              </a:rPr>
              <a:t>RaúlTM</a:t>
            </a:r>
            <a:endParaRPr lang="es-AR" sz="2000" dirty="0">
              <a:solidFill>
                <a:schemeClr val="bg1"/>
              </a:solidFill>
              <a:latin typeface="Bradley Hand ITC" pitchFamily="66" charset="0"/>
            </a:endParaRPr>
          </a:p>
        </p:txBody>
      </p:sp>
    </p:spTree>
    <p:extLst>
      <p:ext uri="{BB962C8B-B14F-4D97-AF65-F5344CB8AC3E}">
        <p14:creationId xmlns:p14="http://schemas.microsoft.com/office/powerpoint/2010/main" val="3786493413"/>
      </p:ext>
    </p:extLst>
  </p:cSld>
  <p:clrMapOvr>
    <a:masterClrMapping/>
  </p:clrMapOvr>
  <mc:AlternateContent xmlns:mc="http://schemas.openxmlformats.org/markup-compatibility/2006">
    <mc:Choice xmlns:p14="http://schemas.microsoft.com/office/powerpoint/2010/main" Requires="p14">
      <p:transition spd="slow" p14:dur="1600" advTm="26394">
        <p14:prism isInverted="1"/>
      </p:transition>
    </mc:Choice>
    <mc:Fallback>
      <p:transition spd="slow" advTm="26394">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1600" advTm="5000">
        <p14:prism isInverted="1"/>
      </p:transition>
    </mc:Choice>
    <mc:Fallback>
      <p:transition spd="slow" advTm="5000">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1879</TotalTime>
  <Words>249</Words>
  <Application>Microsoft Office PowerPoint</Application>
  <PresentationFormat>Presentación en pantalla (16:9)</PresentationFormat>
  <Paragraphs>81</Paragraphs>
  <Slides>28</Slides>
  <Notes>1</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28</vt:i4>
      </vt:variant>
    </vt:vector>
  </HeadingPairs>
  <TitlesOfParts>
    <vt:vector size="35" baseType="lpstr">
      <vt:lpstr>Arial</vt:lpstr>
      <vt:lpstr>Calibri</vt:lpstr>
      <vt:lpstr>Berlin Sans FB Demi</vt:lpstr>
      <vt:lpstr>Bradley Hand ITC</vt:lpstr>
      <vt:lpstr>Yesteryear</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162</cp:revision>
  <dcterms:created xsi:type="dcterms:W3CDTF">2014-08-08T15:26:49Z</dcterms:created>
  <dcterms:modified xsi:type="dcterms:W3CDTF">2014-08-29T01:11:05Z</dcterms:modified>
</cp:coreProperties>
</file>